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2" r:id="rId5"/>
  </p:sldMasterIdLst>
  <p:sldIdLst>
    <p:sldId id="257" r:id="rId6"/>
    <p:sldId id="286" r:id="rId7"/>
    <p:sldId id="258" r:id="rId8"/>
    <p:sldId id="259" r:id="rId9"/>
    <p:sldId id="261" r:id="rId10"/>
    <p:sldId id="262" r:id="rId11"/>
    <p:sldId id="263" r:id="rId12"/>
    <p:sldId id="264" r:id="rId13"/>
    <p:sldId id="265" r:id="rId14"/>
    <p:sldId id="267" r:id="rId15"/>
    <p:sldId id="266" r:id="rId16"/>
    <p:sldId id="268" r:id="rId17"/>
    <p:sldId id="269" r:id="rId18"/>
    <p:sldId id="270" r:id="rId19"/>
    <p:sldId id="271" r:id="rId20"/>
    <p:sldId id="272" r:id="rId21"/>
    <p:sldId id="273" r:id="rId22"/>
    <p:sldId id="274" r:id="rId23"/>
    <p:sldId id="275" r:id="rId24"/>
    <p:sldId id="276" r:id="rId25"/>
    <p:sldId id="282" r:id="rId26"/>
    <p:sldId id="287" r:id="rId27"/>
    <p:sldId id="288" r:id="rId28"/>
    <p:sldId id="278" r:id="rId29"/>
    <p:sldId id="279" r:id="rId30"/>
  </p:sldIdLst>
  <p:sldSz cx="12192000" cy="6858000"/>
  <p:notesSz cx="6858000" cy="9144000"/>
  <p:embeddedFontLst>
    <p:embeddedFont>
      <p:font typeface="Drammen" panose="020B0604020202020204" charset="0"/>
      <p:regular r:id="rId31"/>
      <p:bold r:id="rId32"/>
      <p:italic r:id="rId33"/>
      <p:boldItalic r:id="rId34"/>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C2"/>
    <a:srgbClr val="203864"/>
    <a:srgbClr val="BCA79B"/>
    <a:srgbClr val="DEEDE7"/>
    <a:srgbClr val="B8C3CC"/>
    <a:srgbClr val="5C7E97"/>
    <a:srgbClr val="003963"/>
    <a:srgbClr val="020000"/>
    <a:srgbClr val="01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80E43-1738-155B-81DD-46D136DEF0C8}" v="109" dt="2024-01-30T09:13:33.463"/>
    <p1510:client id="{377971C9-0CE1-B059-AAB1-0542E5FBDAA5}" v="282" dt="2024-01-29T13:30:02.597"/>
    <p1510:client id="{B46509C9-C36F-4D26-9482-E1833CC9551C}" v="5" dt="2024-01-29T14:34:32.937"/>
  </p1510:revLst>
</p1510:revInfo>
</file>

<file path=ppt/tableStyles.xml><?xml version="1.0" encoding="utf-8"?>
<a:tblStyleLst xmlns:a="http://schemas.openxmlformats.org/drawingml/2006/main" def="{5C22544A-7EE6-4342-B048-85BDC9FD1C3A}">
  <a:tblStyle styleId="{CADD37CC-433C-4EFF-B107-1C320E5DF5A1}" styleName="Drammen kommune">
    <a:wholeTbl>
      <a:tcTxStyle>
        <a:fontRef idx="minor">
          <a:scrgbClr r="0" g="0" b="0"/>
        </a:fontRef>
        <a:schemeClr val="dk1"/>
      </a:tcTxStyle>
      <a:tcStyle>
        <a:tcBdr>
          <a:left>
            <a:ln>
              <a:noFill/>
            </a:ln>
          </a:left>
          <a:right>
            <a:ln>
              <a:noFill/>
            </a:ln>
          </a:right>
          <a:top>
            <a:ln w="6350" cmpd="sng">
              <a:solidFill>
                <a:schemeClr val="dk1"/>
              </a:solidFill>
            </a:ln>
          </a:top>
          <a:bottom>
            <a:ln w="6350" cmpd="sng">
              <a:solidFill>
                <a:schemeClr val="dk1"/>
              </a:solidFill>
            </a:ln>
          </a:bottom>
          <a:insideH>
            <a:ln w="6350" cmpd="sng">
              <a:solidFill>
                <a:schemeClr val="dk1"/>
              </a:solidFill>
            </a:ln>
          </a:insideH>
          <a:insideV>
            <a:ln>
              <a:noFill/>
            </a:ln>
          </a:insideV>
        </a:tcBdr>
        <a:fill>
          <a:noFill/>
        </a:fill>
      </a:tcStyle>
    </a:wholeTbl>
    <a:lastRow>
      <a:tcTxStyle>
        <a:fontRef idx="minor">
          <a:scrgbClr r="0" g="0" b="0"/>
        </a:fontRef>
        <a:srgbClr val="385723"/>
      </a:tcTxStyle>
      <a:tcStyle>
        <a:tcBdr/>
        <a:fill>
          <a:solidFill>
            <a:schemeClr val="lt1"/>
          </a:solidFill>
        </a:fill>
      </a:tcStyle>
    </a:lastRow>
    <a:firstRow>
      <a:tcTxStyle b="on">
        <a:fontRef idx="minor">
          <a:scrgbClr r="0" g="0" b="0"/>
        </a:fontRef>
        <a:srgbClr val="356B62"/>
      </a:tcTxStyle>
      <a:tcStyle>
        <a:tcBdr>
          <a:top>
            <a:ln>
              <a:noFill/>
            </a:ln>
          </a:top>
          <a:bottom>
            <a:ln w="28575" cmpd="sng">
              <a:solidFill>
                <a:srgbClr val="385723"/>
              </a:solidFill>
            </a:ln>
          </a:bottom>
        </a:tcBdr>
        <a:fill>
          <a:no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p:cViewPr varScale="1">
        <p:scale>
          <a:sx n="111" d="100"/>
          <a:sy n="111" d="100"/>
        </p:scale>
        <p:origin x="8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ri Merete Sørensen" userId="S::siri.merete.sorensen@drammen.kommune.no::ff9b6eb1-2446-4381-84ba-29bf3542cdae" providerId="AD" clId="Web-{377971C9-0CE1-B059-AAB1-0542E5FBDAA5}"/>
    <pc:docChg chg="modSld">
      <pc:chgData name="Siri Merete Sørensen" userId="S::siri.merete.sorensen@drammen.kommune.no::ff9b6eb1-2446-4381-84ba-29bf3542cdae" providerId="AD" clId="Web-{377971C9-0CE1-B059-AAB1-0542E5FBDAA5}" dt="2024-01-29T13:30:02.597" v="279"/>
      <pc:docMkLst>
        <pc:docMk/>
      </pc:docMkLst>
      <pc:sldChg chg="addSp delSp modSp">
        <pc:chgData name="Siri Merete Sørensen" userId="S::siri.merete.sorensen@drammen.kommune.no::ff9b6eb1-2446-4381-84ba-29bf3542cdae" providerId="AD" clId="Web-{377971C9-0CE1-B059-AAB1-0542E5FBDAA5}" dt="2024-01-29T13:30:02.597" v="279"/>
        <pc:sldMkLst>
          <pc:docMk/>
          <pc:sldMk cId="2132690041" sldId="288"/>
        </pc:sldMkLst>
        <pc:spChg chg="del">
          <ac:chgData name="Siri Merete Sørensen" userId="S::siri.merete.sorensen@drammen.kommune.no::ff9b6eb1-2446-4381-84ba-29bf3542cdae" providerId="AD" clId="Web-{377971C9-0CE1-B059-AAB1-0542E5FBDAA5}" dt="2024-01-29T13:30:02.597" v="279"/>
          <ac:spMkLst>
            <pc:docMk/>
            <pc:sldMk cId="2132690041" sldId="288"/>
            <ac:spMk id="3" creationId="{32235EB2-AE72-16B4-644C-92DC07F0B94C}"/>
          </ac:spMkLst>
        </pc:spChg>
        <pc:spChg chg="mod">
          <ac:chgData name="Siri Merete Sørensen" userId="S::siri.merete.sorensen@drammen.kommune.no::ff9b6eb1-2446-4381-84ba-29bf3542cdae" providerId="AD" clId="Web-{377971C9-0CE1-B059-AAB1-0542E5FBDAA5}" dt="2024-01-29T13:23:48.685" v="5" actId="20577"/>
          <ac:spMkLst>
            <pc:docMk/>
            <pc:sldMk cId="2132690041" sldId="288"/>
            <ac:spMk id="4" creationId="{0DDE8E39-17FD-4E5F-997F-626FA1A002C2}"/>
          </ac:spMkLst>
        </pc:spChg>
        <pc:spChg chg="mod">
          <ac:chgData name="Siri Merete Sørensen" userId="S::siri.merete.sorensen@drammen.kommune.no::ff9b6eb1-2446-4381-84ba-29bf3542cdae" providerId="AD" clId="Web-{377971C9-0CE1-B059-AAB1-0542E5FBDAA5}" dt="2024-01-29T13:29:45.096" v="278" actId="20577"/>
          <ac:spMkLst>
            <pc:docMk/>
            <pc:sldMk cId="2132690041" sldId="288"/>
            <ac:spMk id="5" creationId="{DCE9F798-D29A-F45B-5BB8-78226A492264}"/>
          </ac:spMkLst>
        </pc:spChg>
        <pc:picChg chg="add mod ord">
          <ac:chgData name="Siri Merete Sørensen" userId="S::siri.merete.sorensen@drammen.kommune.no::ff9b6eb1-2446-4381-84ba-29bf3542cdae" providerId="AD" clId="Web-{377971C9-0CE1-B059-AAB1-0542E5FBDAA5}" dt="2024-01-29T13:30:02.597" v="279"/>
          <ac:picMkLst>
            <pc:docMk/>
            <pc:sldMk cId="2132690041" sldId="288"/>
            <ac:picMk id="2" creationId="{D4DF0C1F-75D3-02A2-B4C5-C41F7EB6DEB4}"/>
          </ac:picMkLst>
        </pc:picChg>
      </pc:sldChg>
    </pc:docChg>
  </pc:docChgLst>
  <pc:docChgLst>
    <pc:chgData name="Thomas Larsen Sola" userId="c3eaffa9-02fd-4a7d-875c-0f81aeb0ffe1" providerId="ADAL" clId="{2371183A-733F-4EEA-A512-F069195BF0AE}"/>
    <pc:docChg chg="custSel modSld">
      <pc:chgData name="Thomas Larsen Sola" userId="c3eaffa9-02fd-4a7d-875c-0f81aeb0ffe1" providerId="ADAL" clId="{2371183A-733F-4EEA-A512-F069195BF0AE}" dt="2024-01-29T19:33:05.379" v="500" actId="6549"/>
      <pc:docMkLst>
        <pc:docMk/>
      </pc:docMkLst>
      <pc:sldChg chg="modSp mod">
        <pc:chgData name="Thomas Larsen Sola" userId="c3eaffa9-02fd-4a7d-875c-0f81aeb0ffe1" providerId="ADAL" clId="{2371183A-733F-4EEA-A512-F069195BF0AE}" dt="2024-01-29T19:33:05.379" v="500" actId="6549"/>
        <pc:sldMkLst>
          <pc:docMk/>
          <pc:sldMk cId="1460373236" sldId="287"/>
        </pc:sldMkLst>
        <pc:spChg chg="mod">
          <ac:chgData name="Thomas Larsen Sola" userId="c3eaffa9-02fd-4a7d-875c-0f81aeb0ffe1" providerId="ADAL" clId="{2371183A-733F-4EEA-A512-F069195BF0AE}" dt="2024-01-29T19:33:05.379" v="500" actId="6549"/>
          <ac:spMkLst>
            <pc:docMk/>
            <pc:sldMk cId="1460373236" sldId="287"/>
            <ac:spMk id="5" creationId="{DCE9F798-D29A-F45B-5BB8-78226A492264}"/>
          </ac:spMkLst>
        </pc:spChg>
      </pc:sldChg>
    </pc:docChg>
  </pc:docChgLst>
  <pc:docChgLst>
    <pc:chgData name="Thomas Larsen Sola" userId="c3eaffa9-02fd-4a7d-875c-0f81aeb0ffe1" providerId="ADAL" clId="{B46509C9-C36F-4D26-9482-E1833CC9551C}"/>
    <pc:docChg chg="custSel addSld delSld modSld">
      <pc:chgData name="Thomas Larsen Sola" userId="c3eaffa9-02fd-4a7d-875c-0f81aeb0ffe1" providerId="ADAL" clId="{B46509C9-C36F-4D26-9482-E1833CC9551C}" dt="2024-01-30T07:50:19.167" v="92" actId="5793"/>
      <pc:docMkLst>
        <pc:docMk/>
      </pc:docMkLst>
      <pc:sldChg chg="del">
        <pc:chgData name="Thomas Larsen Sola" userId="c3eaffa9-02fd-4a7d-875c-0f81aeb0ffe1" providerId="ADAL" clId="{B46509C9-C36F-4D26-9482-E1833CC9551C}" dt="2024-01-29T09:09:26.067" v="1" actId="47"/>
        <pc:sldMkLst>
          <pc:docMk/>
          <pc:sldMk cId="1118586358" sldId="280"/>
        </pc:sldMkLst>
      </pc:sldChg>
      <pc:sldChg chg="del">
        <pc:chgData name="Thomas Larsen Sola" userId="c3eaffa9-02fd-4a7d-875c-0f81aeb0ffe1" providerId="ADAL" clId="{B46509C9-C36F-4D26-9482-E1833CC9551C}" dt="2024-01-29T09:09:37.564" v="4" actId="47"/>
        <pc:sldMkLst>
          <pc:docMk/>
          <pc:sldMk cId="1418312396" sldId="283"/>
        </pc:sldMkLst>
      </pc:sldChg>
      <pc:sldChg chg="del">
        <pc:chgData name="Thomas Larsen Sola" userId="c3eaffa9-02fd-4a7d-875c-0f81aeb0ffe1" providerId="ADAL" clId="{B46509C9-C36F-4D26-9482-E1833CC9551C}" dt="2024-01-29T09:09:35.219" v="3" actId="47"/>
        <pc:sldMkLst>
          <pc:docMk/>
          <pc:sldMk cId="2279211750" sldId="284"/>
        </pc:sldMkLst>
      </pc:sldChg>
      <pc:sldChg chg="del">
        <pc:chgData name="Thomas Larsen Sola" userId="c3eaffa9-02fd-4a7d-875c-0f81aeb0ffe1" providerId="ADAL" clId="{B46509C9-C36F-4D26-9482-E1833CC9551C}" dt="2024-01-29T09:09:33.430" v="2" actId="47"/>
        <pc:sldMkLst>
          <pc:docMk/>
          <pc:sldMk cId="3187282780" sldId="285"/>
        </pc:sldMkLst>
      </pc:sldChg>
      <pc:sldChg chg="modSp add mod">
        <pc:chgData name="Thomas Larsen Sola" userId="c3eaffa9-02fd-4a7d-875c-0f81aeb0ffe1" providerId="ADAL" clId="{B46509C9-C36F-4D26-9482-E1833CC9551C}" dt="2024-01-29T09:14:22.427" v="89" actId="20577"/>
        <pc:sldMkLst>
          <pc:docMk/>
          <pc:sldMk cId="1460373236" sldId="287"/>
        </pc:sldMkLst>
        <pc:spChg chg="mod">
          <ac:chgData name="Thomas Larsen Sola" userId="c3eaffa9-02fd-4a7d-875c-0f81aeb0ffe1" providerId="ADAL" clId="{B46509C9-C36F-4D26-9482-E1833CC9551C}" dt="2024-01-29T09:13:38.487" v="57" actId="207"/>
          <ac:spMkLst>
            <pc:docMk/>
            <pc:sldMk cId="1460373236" sldId="287"/>
            <ac:spMk id="4" creationId="{0DDE8E39-17FD-4E5F-997F-626FA1A002C2}"/>
          </ac:spMkLst>
        </pc:spChg>
        <pc:spChg chg="mod">
          <ac:chgData name="Thomas Larsen Sola" userId="c3eaffa9-02fd-4a7d-875c-0f81aeb0ffe1" providerId="ADAL" clId="{B46509C9-C36F-4D26-9482-E1833CC9551C}" dt="2024-01-29T09:14:22.427" v="89" actId="20577"/>
          <ac:spMkLst>
            <pc:docMk/>
            <pc:sldMk cId="1460373236" sldId="287"/>
            <ac:spMk id="5" creationId="{DCE9F798-D29A-F45B-5BB8-78226A492264}"/>
          </ac:spMkLst>
        </pc:spChg>
      </pc:sldChg>
      <pc:sldChg chg="addSp delSp modSp add mod">
        <pc:chgData name="Thomas Larsen Sola" userId="c3eaffa9-02fd-4a7d-875c-0f81aeb0ffe1" providerId="ADAL" clId="{B46509C9-C36F-4D26-9482-E1833CC9551C}" dt="2024-01-30T07:50:19.167" v="92" actId="5793"/>
        <pc:sldMkLst>
          <pc:docMk/>
          <pc:sldMk cId="2132690041" sldId="288"/>
        </pc:sldMkLst>
        <pc:spChg chg="add mod">
          <ac:chgData name="Thomas Larsen Sola" userId="c3eaffa9-02fd-4a7d-875c-0f81aeb0ffe1" providerId="ADAL" clId="{B46509C9-C36F-4D26-9482-E1833CC9551C}" dt="2024-01-29T09:12:08.634" v="55" actId="478"/>
          <ac:spMkLst>
            <pc:docMk/>
            <pc:sldMk cId="2132690041" sldId="288"/>
            <ac:spMk id="3" creationId="{32235EB2-AE72-16B4-644C-92DC07F0B94C}"/>
          </ac:spMkLst>
        </pc:spChg>
        <pc:spChg chg="mod">
          <ac:chgData name="Thomas Larsen Sola" userId="c3eaffa9-02fd-4a7d-875c-0f81aeb0ffe1" providerId="ADAL" clId="{B46509C9-C36F-4D26-9482-E1833CC9551C}" dt="2024-01-29T09:12:05.323" v="54" actId="20577"/>
          <ac:spMkLst>
            <pc:docMk/>
            <pc:sldMk cId="2132690041" sldId="288"/>
            <ac:spMk id="4" creationId="{0DDE8E39-17FD-4E5F-997F-626FA1A002C2}"/>
          </ac:spMkLst>
        </pc:spChg>
        <pc:spChg chg="mod">
          <ac:chgData name="Thomas Larsen Sola" userId="c3eaffa9-02fd-4a7d-875c-0f81aeb0ffe1" providerId="ADAL" clId="{B46509C9-C36F-4D26-9482-E1833CC9551C}" dt="2024-01-30T07:50:19.167" v="92" actId="5793"/>
          <ac:spMkLst>
            <pc:docMk/>
            <pc:sldMk cId="2132690041" sldId="288"/>
            <ac:spMk id="5" creationId="{DCE9F798-D29A-F45B-5BB8-78226A492264}"/>
          </ac:spMkLst>
        </pc:spChg>
        <pc:picChg chg="del">
          <ac:chgData name="Thomas Larsen Sola" userId="c3eaffa9-02fd-4a7d-875c-0f81aeb0ffe1" providerId="ADAL" clId="{B46509C9-C36F-4D26-9482-E1833CC9551C}" dt="2024-01-29T09:12:08.634" v="55" actId="478"/>
          <ac:picMkLst>
            <pc:docMk/>
            <pc:sldMk cId="2132690041" sldId="288"/>
            <ac:picMk id="10" creationId="{59CAA8D1-A480-EEAC-C18E-4C7484B2B735}"/>
          </ac:picMkLst>
        </pc:picChg>
      </pc:sldChg>
    </pc:docChg>
  </pc:docChgLst>
  <pc:docChgLst>
    <pc:chgData name="Siri Merete Sørensen" userId="S::siri.merete.sorensen@drammen.kommune.no::ff9b6eb1-2446-4381-84ba-29bf3542cdae" providerId="AD" clId="Web-{32180E43-1738-155B-81DD-46D136DEF0C8}"/>
    <pc:docChg chg="modSld">
      <pc:chgData name="Siri Merete Sørensen" userId="S::siri.merete.sorensen@drammen.kommune.no::ff9b6eb1-2446-4381-84ba-29bf3542cdae" providerId="AD" clId="Web-{32180E43-1738-155B-81DD-46D136DEF0C8}" dt="2024-01-30T09:13:33.463" v="113" actId="20577"/>
      <pc:docMkLst>
        <pc:docMk/>
      </pc:docMkLst>
      <pc:sldChg chg="modSp">
        <pc:chgData name="Siri Merete Sørensen" userId="S::siri.merete.sorensen@drammen.kommune.no::ff9b6eb1-2446-4381-84ba-29bf3542cdae" providerId="AD" clId="Web-{32180E43-1738-155B-81DD-46D136DEF0C8}" dt="2024-01-30T09:13:33.463" v="113" actId="20577"/>
        <pc:sldMkLst>
          <pc:docMk/>
          <pc:sldMk cId="2132690041" sldId="288"/>
        </pc:sldMkLst>
        <pc:spChg chg="mod">
          <ac:chgData name="Siri Merete Sørensen" userId="S::siri.merete.sorensen@drammen.kommune.no::ff9b6eb1-2446-4381-84ba-29bf3542cdae" providerId="AD" clId="Web-{32180E43-1738-155B-81DD-46D136DEF0C8}" dt="2024-01-30T09:13:33.463" v="113" actId="20577"/>
          <ac:spMkLst>
            <pc:docMk/>
            <pc:sldMk cId="2132690041" sldId="288"/>
            <ac:spMk id="5" creationId="{DCE9F798-D29A-F45B-5BB8-78226A492264}"/>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vedoverskrif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292D814-CF33-4DBD-8902-37BB6D0E12ED}"/>
              </a:ext>
            </a:extLst>
          </p:cNvPr>
          <p:cNvSpPr>
            <a:spLocks noGrp="1"/>
          </p:cNvSpPr>
          <p:nvPr>
            <p:ph type="pic" sz="quarter" idx="14" hasCustomPrompt="1"/>
          </p:nvPr>
        </p:nvSpPr>
        <p:spPr>
          <a:xfrm>
            <a:off x="0" y="-1437"/>
            <a:ext cx="12192000" cy="6858000"/>
          </a:xfrm>
          <a:solidFill>
            <a:srgbClr val="203864">
              <a:alpha val="40000"/>
            </a:srgbClr>
          </a:solidFill>
        </p:spPr>
        <p:txBody>
          <a:bodyPr/>
          <a:lstStyle>
            <a:lvl1pPr>
              <a:defRPr>
                <a:latin typeface="+mn-lt"/>
              </a:defRPr>
            </a:lvl1pPr>
          </a:lstStyle>
          <a:p>
            <a:r>
              <a:rPr lang="nb-NO"/>
              <a:t>Sett inn bilde via «Sett inn» -&gt;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24449" y="1882588"/>
            <a:ext cx="8972550" cy="2431598"/>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349482" y="1990165"/>
            <a:ext cx="8533262" cy="1519798"/>
          </a:xfrm>
          <a:solidFill>
            <a:srgbClr val="010000">
              <a:alpha val="0"/>
            </a:srgbClr>
          </a:solidFill>
        </p:spPr>
        <p:txBody>
          <a:bodyPr anchor="b">
            <a:normAutofit/>
          </a:bodyPr>
          <a:lstStyle>
            <a:lvl1pPr algn="r">
              <a:defRPr sz="4400">
                <a:solidFill>
                  <a:schemeClr val="bg1"/>
                </a:solidFill>
                <a:latin typeface="Drammen" pitchFamily="2" charset="77"/>
                <a:ea typeface="Drammen" pitchFamily="2" charset="77"/>
              </a:defRPr>
            </a:lvl1pPr>
          </a:lstStyle>
          <a:p>
            <a:r>
              <a:rPr lang="nb-NO"/>
              <a:t>Klikk for å redigere tittelstil</a:t>
            </a:r>
          </a:p>
        </p:txBody>
      </p:sp>
      <p:sp>
        <p:nvSpPr>
          <p:cNvPr id="3" name="Subtitle 2">
            <a:extLst>
              <a:ext uri="{FF2B5EF4-FFF2-40B4-BE49-F238E27FC236}">
                <a16:creationId xmlns:a16="http://schemas.microsoft.com/office/drawing/2014/main" id="{A3EE2E72-22DB-438E-A72A-812A0CD742B9}"/>
              </a:ext>
            </a:extLst>
          </p:cNvPr>
          <p:cNvSpPr>
            <a:spLocks noGrp="1"/>
          </p:cNvSpPr>
          <p:nvPr>
            <p:ph type="subTitle" idx="1"/>
          </p:nvPr>
        </p:nvSpPr>
        <p:spPr>
          <a:xfrm>
            <a:off x="349482" y="3602039"/>
            <a:ext cx="8533263" cy="553583"/>
          </a:xfrm>
          <a:solidFill>
            <a:srgbClr val="020000">
              <a:alpha val="0"/>
            </a:srgbClr>
          </a:solidFill>
        </p:spPr>
        <p:txBody>
          <a:bodyPr anchor="b"/>
          <a:lstStyle>
            <a:lvl1pPr marL="0" indent="0" algn="r">
              <a:buNone/>
              <a:defRPr sz="2000">
                <a:solidFill>
                  <a:schemeClr val="bg1"/>
                </a:solidFill>
                <a:latin typeface="Drammen Medium" pitchFamily="2" charset="0"/>
                <a:ea typeface="Dramme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16" name="Text Placeholder 12">
            <a:extLst>
              <a:ext uri="{FF2B5EF4-FFF2-40B4-BE49-F238E27FC236}">
                <a16:creationId xmlns:a16="http://schemas.microsoft.com/office/drawing/2014/main" id="{EB4BB9D0-083A-4083-B603-48DDED990544}"/>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679" name="Plassholder for tekst 6">
            <a:extLst>
              <a:ext uri="{FF2B5EF4-FFF2-40B4-BE49-F238E27FC236}">
                <a16:creationId xmlns:a16="http://schemas.microsoft.com/office/drawing/2014/main" id="{371429A7-DCB6-42EA-BE92-7479C3F5008D}"/>
              </a:ext>
            </a:extLst>
          </p:cNvPr>
          <p:cNvSpPr>
            <a:spLocks noGrp="1"/>
          </p:cNvSpPr>
          <p:nvPr>
            <p:ph type="body" sz="quarter" idx="16" hasCustomPrompt="1"/>
          </p:nvPr>
        </p:nvSpPr>
        <p:spPr>
          <a:xfrm>
            <a:off x="10818689" y="144014"/>
            <a:ext cx="1179545" cy="469900"/>
          </a:xfrm>
          <a:prstGeom prst="rect">
            <a:avLst/>
          </a:prstGeo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339992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ksjonside med bilde (Granitt)">
    <p:bg>
      <p:bgPr>
        <a:solidFill>
          <a:schemeClr val="bg1"/>
        </a:solidFill>
        <a:effectLst/>
      </p:bgPr>
    </p:bg>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1ADE82D7-99C0-4C17-9332-80814333FABF}"/>
              </a:ext>
            </a:extLst>
          </p:cNvPr>
          <p:cNvSpPr>
            <a:spLocks noGrp="1"/>
          </p:cNvSpPr>
          <p:nvPr>
            <p:ph type="pic" sz="quarter" idx="15"/>
          </p:nvPr>
        </p:nvSpPr>
        <p:spPr>
          <a:xfrm>
            <a:off x="0" y="0"/>
            <a:ext cx="12192000" cy="6858000"/>
          </a:xfrm>
          <a:solidFill>
            <a:srgbClr val="FFD0C2">
              <a:alpha val="60000"/>
            </a:srgbClr>
          </a:solidFill>
        </p:spPr>
        <p:txBody>
          <a:bodyPr/>
          <a:lstStyle/>
          <a:p>
            <a:r>
              <a:rPr lang="nb-NO"/>
              <a:t>Klikk på ikonet for å legge til et bilde</a:t>
            </a:r>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sp>
        <p:nvSpPr>
          <p:cNvPr id="159" name="Text Placeholder 12">
            <a:extLst>
              <a:ext uri="{FF2B5EF4-FFF2-40B4-BE49-F238E27FC236}">
                <a16:creationId xmlns:a16="http://schemas.microsoft.com/office/drawing/2014/main" id="{377E5260-E6A1-42D7-B954-064D109C4049}"/>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grpSp>
        <p:nvGrpSpPr>
          <p:cNvPr id="160" name="dasdasda">
            <a:extLst>
              <a:ext uri="{FF2B5EF4-FFF2-40B4-BE49-F238E27FC236}">
                <a16:creationId xmlns:a16="http://schemas.microsoft.com/office/drawing/2014/main" id="{BF0615C2-CABE-4AA4-A18D-F2F051FB328C}"/>
              </a:ext>
            </a:extLst>
          </p:cNvPr>
          <p:cNvGrpSpPr/>
          <p:nvPr userDrawn="1"/>
        </p:nvGrpSpPr>
        <p:grpSpPr>
          <a:xfrm>
            <a:off x="10819799" y="142943"/>
            <a:ext cx="1179545" cy="469900"/>
            <a:chOff x="10053875" y="625546"/>
            <a:chExt cx="1163332" cy="470539"/>
          </a:xfrm>
        </p:grpSpPr>
        <p:grpSp>
          <p:nvGrpSpPr>
            <p:cNvPr id="161" name="dasdasda">
              <a:extLst>
                <a:ext uri="{FF2B5EF4-FFF2-40B4-BE49-F238E27FC236}">
                  <a16:creationId xmlns:a16="http://schemas.microsoft.com/office/drawing/2014/main" id="{B1CDCC03-C95F-4798-82BF-27BE19657738}"/>
                </a:ext>
              </a:extLst>
            </p:cNvPr>
            <p:cNvGrpSpPr/>
            <p:nvPr/>
          </p:nvGrpSpPr>
          <p:grpSpPr>
            <a:xfrm>
              <a:off x="10421710" y="740423"/>
              <a:ext cx="601392" cy="108410"/>
              <a:chOff x="10421710" y="740423"/>
              <a:chExt cx="601392" cy="108410"/>
            </a:xfrm>
            <a:solidFill>
              <a:srgbClr val="12110C"/>
            </a:solidFill>
          </p:grpSpPr>
          <p:sp>
            <p:nvSpPr>
              <p:cNvPr id="285" name="Frihåndsform: figur 284">
                <a:extLst>
                  <a:ext uri="{FF2B5EF4-FFF2-40B4-BE49-F238E27FC236}">
                    <a16:creationId xmlns:a16="http://schemas.microsoft.com/office/drawing/2014/main" id="{4A2953EE-BE70-4CCA-9374-D5CC34A72D51}"/>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6" name="Frihåndsform: figur 285">
                <a:extLst>
                  <a:ext uri="{FF2B5EF4-FFF2-40B4-BE49-F238E27FC236}">
                    <a16:creationId xmlns:a16="http://schemas.microsoft.com/office/drawing/2014/main" id="{87DF5445-543C-4087-9550-734795EAD6EB}"/>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7" name="Frihåndsform: figur 286">
                <a:extLst>
                  <a:ext uri="{FF2B5EF4-FFF2-40B4-BE49-F238E27FC236}">
                    <a16:creationId xmlns:a16="http://schemas.microsoft.com/office/drawing/2014/main" id="{15F36E45-54A6-4D86-A16E-85C59DB889CF}"/>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8" name="Frihåndsform: figur 287">
                <a:extLst>
                  <a:ext uri="{FF2B5EF4-FFF2-40B4-BE49-F238E27FC236}">
                    <a16:creationId xmlns:a16="http://schemas.microsoft.com/office/drawing/2014/main" id="{9F9950FC-C33B-4F8F-BA24-6954D3597EEC}"/>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9" name="Frihåndsform: figur 288">
                <a:extLst>
                  <a:ext uri="{FF2B5EF4-FFF2-40B4-BE49-F238E27FC236}">
                    <a16:creationId xmlns:a16="http://schemas.microsoft.com/office/drawing/2014/main" id="{29410E3A-9781-45D7-BB6A-BD161513660F}"/>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55220A71-974A-448B-BE44-C25F28752551}"/>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60479C79-58E3-4532-860A-41F69EB7210A}"/>
                </a:ext>
              </a:extLst>
            </p:cNvPr>
            <p:cNvGrpSpPr/>
            <p:nvPr/>
          </p:nvGrpSpPr>
          <p:grpSpPr>
            <a:xfrm>
              <a:off x="10421710" y="740423"/>
              <a:ext cx="794629" cy="252577"/>
              <a:chOff x="10421710" y="740423"/>
              <a:chExt cx="794629" cy="252577"/>
            </a:xfrm>
            <a:solidFill>
              <a:srgbClr val="12110C"/>
            </a:solidFill>
          </p:grpSpPr>
          <p:sp>
            <p:nvSpPr>
              <p:cNvPr id="278" name="Frihåndsform: figur 277">
                <a:extLst>
                  <a:ext uri="{FF2B5EF4-FFF2-40B4-BE49-F238E27FC236}">
                    <a16:creationId xmlns:a16="http://schemas.microsoft.com/office/drawing/2014/main" id="{294CAB2D-AE77-4F98-B09C-9147D86269C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4178FE50-0A11-4FEC-ACD0-5E0D7FEEAA28}"/>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CAA5BB51-13F7-4C25-B06F-698DAC4ACB44}"/>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81" name="Frihåndsform: figur 280">
                <a:extLst>
                  <a:ext uri="{FF2B5EF4-FFF2-40B4-BE49-F238E27FC236}">
                    <a16:creationId xmlns:a16="http://schemas.microsoft.com/office/drawing/2014/main" id="{18278069-A3FE-4FE0-8969-4B91ADBCB333}"/>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E7E254BA-F1B9-439E-B66F-A686E5764C19}"/>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A5682CDA-6DD0-4E79-9130-E28D379D2EC7}"/>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8D43F5B5-7C45-425A-89B2-667F9ADA900F}"/>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C33DDC99-784E-4549-8EE0-DAAF3EC94FC8}"/>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C558FF33-9605-449D-9E71-6AEE5E191AFC}"/>
                </a:ext>
              </a:extLst>
            </p:cNvPr>
            <p:cNvGrpSpPr/>
            <p:nvPr/>
          </p:nvGrpSpPr>
          <p:grpSpPr>
            <a:xfrm>
              <a:off x="10053875" y="625546"/>
              <a:ext cx="302883" cy="440298"/>
              <a:chOff x="10053875" y="625546"/>
              <a:chExt cx="302883" cy="440298"/>
            </a:xfrm>
          </p:grpSpPr>
          <p:sp>
            <p:nvSpPr>
              <p:cNvPr id="272" name="Frihåndsform: figur 271">
                <a:extLst>
                  <a:ext uri="{FF2B5EF4-FFF2-40B4-BE49-F238E27FC236}">
                    <a16:creationId xmlns:a16="http://schemas.microsoft.com/office/drawing/2014/main" id="{B3E859C9-CE4F-4768-A119-78772DBE5578}"/>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B458D0EB-7FD7-4B3A-80CD-E2BA343C4E51}"/>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4" name="Frihåndsform: figur 273">
                <a:extLst>
                  <a:ext uri="{FF2B5EF4-FFF2-40B4-BE49-F238E27FC236}">
                    <a16:creationId xmlns:a16="http://schemas.microsoft.com/office/drawing/2014/main" id="{CFDA7A14-D8D1-4E64-8797-603E656BE319}"/>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08E832CB-48BF-4B0C-A8C4-B7BD99C95680}"/>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1ECABAD2-A973-4917-961B-48B262299D27}"/>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0719C845-B32F-40FD-9D01-52D175F8A0F6}"/>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7CBC5C8C-2CB8-4450-84A2-6B521EE9ACD7}"/>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52E9228D-D0E1-4231-BC88-140C9ADD64FD}"/>
                </a:ext>
              </a:extLst>
            </p:cNvPr>
            <p:cNvGrpSpPr/>
            <p:nvPr/>
          </p:nvGrpSpPr>
          <p:grpSpPr>
            <a:xfrm>
              <a:off x="10094101" y="633820"/>
              <a:ext cx="221385" cy="367739"/>
              <a:chOff x="10094101" y="633820"/>
              <a:chExt cx="221385" cy="367739"/>
            </a:xfrm>
            <a:solidFill>
              <a:srgbClr val="EBEBEB"/>
            </a:solidFill>
          </p:grpSpPr>
          <p:sp>
            <p:nvSpPr>
              <p:cNvPr id="269" name="Frihåndsform: figur 268">
                <a:extLst>
                  <a:ext uri="{FF2B5EF4-FFF2-40B4-BE49-F238E27FC236}">
                    <a16:creationId xmlns:a16="http://schemas.microsoft.com/office/drawing/2014/main" id="{F184202A-DB8C-401C-8D1D-CDB487595DB0}"/>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C4C09957-A36B-48B6-A260-F57768D311BA}"/>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40C92800-64EF-4E14-A5E2-2CA93BF01FF4}"/>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F436D780-935E-4815-8373-DAFC8F1BD131}"/>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9" name="dasdasda">
              <a:extLst>
                <a:ext uri="{FF2B5EF4-FFF2-40B4-BE49-F238E27FC236}">
                  <a16:creationId xmlns:a16="http://schemas.microsoft.com/office/drawing/2014/main" id="{11EA8E6B-E0B5-470A-B639-161A03439187}"/>
                </a:ext>
              </a:extLst>
            </p:cNvPr>
            <p:cNvGrpSpPr/>
            <p:nvPr/>
          </p:nvGrpSpPr>
          <p:grpSpPr>
            <a:xfrm>
              <a:off x="10178642" y="627068"/>
              <a:ext cx="52778" cy="356137"/>
              <a:chOff x="10178642" y="627068"/>
              <a:chExt cx="52778" cy="356137"/>
            </a:xfrm>
            <a:solidFill>
              <a:srgbClr val="EBEBEB"/>
            </a:solidFill>
          </p:grpSpPr>
          <p:sp>
            <p:nvSpPr>
              <p:cNvPr id="266" name="Frihåndsform: figur 265">
                <a:extLst>
                  <a:ext uri="{FF2B5EF4-FFF2-40B4-BE49-F238E27FC236}">
                    <a16:creationId xmlns:a16="http://schemas.microsoft.com/office/drawing/2014/main" id="{478D9477-930C-49B2-8DD0-654509FA6FEE}"/>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4941FCD7-A30C-4E59-BE78-CFCEA9CA3FEC}"/>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8" name="Frihåndsform: figur 267">
                <a:extLst>
                  <a:ext uri="{FF2B5EF4-FFF2-40B4-BE49-F238E27FC236}">
                    <a16:creationId xmlns:a16="http://schemas.microsoft.com/office/drawing/2014/main" id="{831CB660-D314-41A9-8ADF-59A9F62002CE}"/>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70" name="Frihåndsform: figur 169">
              <a:extLst>
                <a:ext uri="{FF2B5EF4-FFF2-40B4-BE49-F238E27FC236}">
                  <a16:creationId xmlns:a16="http://schemas.microsoft.com/office/drawing/2014/main" id="{48E18416-7CFA-493C-A43C-EB28E0D6B612}"/>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73A8790A-1D0C-4FC2-9F25-BDE46B0F7420}"/>
                </a:ext>
              </a:extLst>
            </p:cNvPr>
            <p:cNvGrpSpPr/>
            <p:nvPr/>
          </p:nvGrpSpPr>
          <p:grpSpPr>
            <a:xfrm>
              <a:off x="10145644" y="656072"/>
              <a:ext cx="118395" cy="249724"/>
              <a:chOff x="10145644" y="656072"/>
              <a:chExt cx="118395" cy="249724"/>
            </a:xfrm>
            <a:solidFill>
              <a:srgbClr val="EBEBEB"/>
            </a:solidFill>
          </p:grpSpPr>
          <p:sp>
            <p:nvSpPr>
              <p:cNvPr id="263" name="Frihåndsform: figur 262">
                <a:extLst>
                  <a:ext uri="{FF2B5EF4-FFF2-40B4-BE49-F238E27FC236}">
                    <a16:creationId xmlns:a16="http://schemas.microsoft.com/office/drawing/2014/main" id="{B2CAA601-3A92-43E5-A673-351D6E4AA23B}"/>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DFB62E03-CA61-49BF-B007-7870AEA7CA8C}"/>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5" name="Frihåndsform: figur 264">
                <a:extLst>
                  <a:ext uri="{FF2B5EF4-FFF2-40B4-BE49-F238E27FC236}">
                    <a16:creationId xmlns:a16="http://schemas.microsoft.com/office/drawing/2014/main" id="{8004A0C8-49D0-41B0-895B-4F745FED4214}"/>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590D6EA9-4AC6-4C4A-B18D-8DF04EBF2829}"/>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73" name="Frihåndsform: figur 172">
              <a:extLst>
                <a:ext uri="{FF2B5EF4-FFF2-40B4-BE49-F238E27FC236}">
                  <a16:creationId xmlns:a16="http://schemas.microsoft.com/office/drawing/2014/main" id="{D95A80FE-C310-4416-9C83-BAB938AC473C}"/>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4" name="Frihåndsform: figur 173">
              <a:extLst>
                <a:ext uri="{FF2B5EF4-FFF2-40B4-BE49-F238E27FC236}">
                  <a16:creationId xmlns:a16="http://schemas.microsoft.com/office/drawing/2014/main" id="{415A9600-A491-4DCE-B513-37B698D89B2A}"/>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5" name="dasdasda">
              <a:extLst>
                <a:ext uri="{FF2B5EF4-FFF2-40B4-BE49-F238E27FC236}">
                  <a16:creationId xmlns:a16="http://schemas.microsoft.com/office/drawing/2014/main" id="{9BE4E149-1ABA-4E3B-95A6-9572CC7C7E6E}"/>
                </a:ext>
              </a:extLst>
            </p:cNvPr>
            <p:cNvGrpSpPr/>
            <p:nvPr/>
          </p:nvGrpSpPr>
          <p:grpSpPr>
            <a:xfrm>
              <a:off x="10121109" y="701339"/>
              <a:ext cx="167560" cy="331317"/>
              <a:chOff x="10121109" y="701339"/>
              <a:chExt cx="167560" cy="331317"/>
            </a:xfrm>
            <a:solidFill>
              <a:srgbClr val="EBEBEB"/>
            </a:solidFill>
          </p:grpSpPr>
          <p:sp>
            <p:nvSpPr>
              <p:cNvPr id="241" name="Frihåndsform: figur 240">
                <a:extLst>
                  <a:ext uri="{FF2B5EF4-FFF2-40B4-BE49-F238E27FC236}">
                    <a16:creationId xmlns:a16="http://schemas.microsoft.com/office/drawing/2014/main" id="{DE3AF68C-AEDD-468A-9A2B-887B9CA74CCF}"/>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FECE4458-556B-44D6-BE1D-2029B9AEE87A}"/>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F459ECC3-BB68-4437-AA8C-D4407B9CFB2E}"/>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F5D663AF-E861-45EB-A4D1-83BD7D1903C7}"/>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6A154571-4F2E-4449-91F9-9249CD80F1AC}"/>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E2880FB2-0711-4ABF-97B3-A122EC63831E}"/>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CB87B841-6E82-44F2-9113-FB6999244EFE}"/>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248EA124-A9F9-48F4-8D52-EE686171BF59}"/>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680A0F63-C65D-4CC2-81F7-E610B19FE19B}"/>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A0819B60-05EC-45BA-BDB9-B95C4D5322EE}"/>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9A756112-CB49-452D-9F25-DEFF5CF924FB}"/>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E65A88E1-D303-4CCB-B293-CB529B8F3079}"/>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3444543C-F75F-4E6E-AFB1-15ACFA4908F6}"/>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0B921498-7533-4CF2-B59F-EA1F1DD53145}"/>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230E2218-540F-4B69-AF86-F475F7912D2B}"/>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5A79C8CB-4E19-4875-B0B8-38F5A7513186}"/>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EAA94F8B-3B09-43AF-A1CD-8A3F018CB1DA}"/>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1CF3A346-5A5D-4315-B322-7A0FA8508E8D}"/>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9" name="Frihåndsform: figur 258">
                <a:extLst>
                  <a:ext uri="{FF2B5EF4-FFF2-40B4-BE49-F238E27FC236}">
                    <a16:creationId xmlns:a16="http://schemas.microsoft.com/office/drawing/2014/main" id="{378E4240-C322-493F-A6C4-1C412000DA43}"/>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2777CD7D-BD3F-49E9-BBF4-E66DCCC31B77}"/>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9E16D163-417B-403A-9453-3EB97A434629}"/>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62" name="Frihåndsform: figur 261">
                <a:extLst>
                  <a:ext uri="{FF2B5EF4-FFF2-40B4-BE49-F238E27FC236}">
                    <a16:creationId xmlns:a16="http://schemas.microsoft.com/office/drawing/2014/main" id="{695D8F1B-B6C5-4C1E-9D6F-72F10ECDDCEA}"/>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6" name="Frihåndsform: figur 175">
              <a:extLst>
                <a:ext uri="{FF2B5EF4-FFF2-40B4-BE49-F238E27FC236}">
                  <a16:creationId xmlns:a16="http://schemas.microsoft.com/office/drawing/2014/main" id="{13D075A9-203E-4E0B-814B-7211BFE0AF5D}"/>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7" name="dasdasda">
              <a:extLst>
                <a:ext uri="{FF2B5EF4-FFF2-40B4-BE49-F238E27FC236}">
                  <a16:creationId xmlns:a16="http://schemas.microsoft.com/office/drawing/2014/main" id="{6A3CE344-BB27-4BC6-AD67-C0912EF87582}"/>
                </a:ext>
              </a:extLst>
            </p:cNvPr>
            <p:cNvGrpSpPr/>
            <p:nvPr/>
          </p:nvGrpSpPr>
          <p:grpSpPr>
            <a:xfrm>
              <a:off x="10235415" y="1013335"/>
              <a:ext cx="72178" cy="16088"/>
              <a:chOff x="10235415" y="1013335"/>
              <a:chExt cx="72178" cy="16088"/>
            </a:xfrm>
            <a:solidFill>
              <a:srgbClr val="EBEBEB"/>
            </a:solidFill>
          </p:grpSpPr>
          <p:sp>
            <p:nvSpPr>
              <p:cNvPr id="239" name="Frihåndsform: figur 238">
                <a:extLst>
                  <a:ext uri="{FF2B5EF4-FFF2-40B4-BE49-F238E27FC236}">
                    <a16:creationId xmlns:a16="http://schemas.microsoft.com/office/drawing/2014/main" id="{F3AEF3A6-FAD0-4933-B08B-3B93643D9298}"/>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79C85D6B-6EF0-4126-8D1A-6D70606E0F36}"/>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8" name="Frihåndsform: figur 177">
              <a:extLst>
                <a:ext uri="{FF2B5EF4-FFF2-40B4-BE49-F238E27FC236}">
                  <a16:creationId xmlns:a16="http://schemas.microsoft.com/office/drawing/2014/main" id="{99981640-B179-401D-B053-8C6FFD6E9140}"/>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9" name="Frihåndsform: figur 178">
              <a:extLst>
                <a:ext uri="{FF2B5EF4-FFF2-40B4-BE49-F238E27FC236}">
                  <a16:creationId xmlns:a16="http://schemas.microsoft.com/office/drawing/2014/main" id="{6A77ECA3-D8D0-40ED-8D8F-5463830AED16}"/>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80" name="Frihåndsform: figur 179">
              <a:extLst>
                <a:ext uri="{FF2B5EF4-FFF2-40B4-BE49-F238E27FC236}">
                  <a16:creationId xmlns:a16="http://schemas.microsoft.com/office/drawing/2014/main" id="{0A8052FC-F227-406D-B63F-E94E5F02AD69}"/>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BF27F304-B357-4C3B-BDA2-114A38B8DB57}"/>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82" name="Frihåndsform: figur 181">
              <a:extLst>
                <a:ext uri="{FF2B5EF4-FFF2-40B4-BE49-F238E27FC236}">
                  <a16:creationId xmlns:a16="http://schemas.microsoft.com/office/drawing/2014/main" id="{7E016019-AD08-4F6A-9630-EE73B04A39BA}"/>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83" name="dasdasda">
              <a:extLst>
                <a:ext uri="{FF2B5EF4-FFF2-40B4-BE49-F238E27FC236}">
                  <a16:creationId xmlns:a16="http://schemas.microsoft.com/office/drawing/2014/main" id="{C5C5364D-953D-422A-8DFF-1F3AB6BA64B6}"/>
                </a:ext>
              </a:extLst>
            </p:cNvPr>
            <p:cNvGrpSpPr/>
            <p:nvPr/>
          </p:nvGrpSpPr>
          <p:grpSpPr>
            <a:xfrm>
              <a:off x="10083640" y="703431"/>
              <a:ext cx="259825" cy="302469"/>
              <a:chOff x="10083640" y="703431"/>
              <a:chExt cx="259825" cy="302469"/>
            </a:xfrm>
            <a:solidFill>
              <a:srgbClr val="EBEBEB"/>
            </a:solidFill>
          </p:grpSpPr>
          <p:sp>
            <p:nvSpPr>
              <p:cNvPr id="234" name="Frihåndsform: figur 233">
                <a:extLst>
                  <a:ext uri="{FF2B5EF4-FFF2-40B4-BE49-F238E27FC236}">
                    <a16:creationId xmlns:a16="http://schemas.microsoft.com/office/drawing/2014/main" id="{3D2078F1-39B4-4257-B149-AA6D4198BF1B}"/>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5" name="Frihåndsform: figur 234">
                <a:extLst>
                  <a:ext uri="{FF2B5EF4-FFF2-40B4-BE49-F238E27FC236}">
                    <a16:creationId xmlns:a16="http://schemas.microsoft.com/office/drawing/2014/main" id="{C18853CC-20E5-4377-8CCB-A186B3AE484E}"/>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2058D150-C441-4D50-8E59-00ECCF1DD64B}"/>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7" name="Frihåndsform: figur 236">
                <a:extLst>
                  <a:ext uri="{FF2B5EF4-FFF2-40B4-BE49-F238E27FC236}">
                    <a16:creationId xmlns:a16="http://schemas.microsoft.com/office/drawing/2014/main" id="{A3A1D7E9-EE83-48D2-A2B5-932FA8B7EDA2}"/>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71FE0D5E-7633-4B62-B421-660562E5D17A}"/>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4" name="Frihåndsform: figur 183">
              <a:extLst>
                <a:ext uri="{FF2B5EF4-FFF2-40B4-BE49-F238E27FC236}">
                  <a16:creationId xmlns:a16="http://schemas.microsoft.com/office/drawing/2014/main" id="{68D385EB-12B4-4940-9B79-8CBE8238DC17}"/>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5" name="Frihåndsform: figur 184">
              <a:extLst>
                <a:ext uri="{FF2B5EF4-FFF2-40B4-BE49-F238E27FC236}">
                  <a16:creationId xmlns:a16="http://schemas.microsoft.com/office/drawing/2014/main" id="{A3CCC96F-ED56-4E17-A7D2-CADBEF934D25}"/>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6" name="dasdasda">
              <a:extLst>
                <a:ext uri="{FF2B5EF4-FFF2-40B4-BE49-F238E27FC236}">
                  <a16:creationId xmlns:a16="http://schemas.microsoft.com/office/drawing/2014/main" id="{10A1D84C-4B8F-47C2-B47D-A353BE426D67}"/>
                </a:ext>
              </a:extLst>
            </p:cNvPr>
            <p:cNvGrpSpPr/>
            <p:nvPr/>
          </p:nvGrpSpPr>
          <p:grpSpPr>
            <a:xfrm>
              <a:off x="10165712" y="777131"/>
              <a:ext cx="182305" cy="281209"/>
              <a:chOff x="10165712" y="777131"/>
              <a:chExt cx="182305" cy="281209"/>
            </a:xfrm>
            <a:solidFill>
              <a:srgbClr val="EBEBEB"/>
            </a:solidFill>
          </p:grpSpPr>
          <p:sp>
            <p:nvSpPr>
              <p:cNvPr id="230" name="Frihåndsform: figur 229">
                <a:extLst>
                  <a:ext uri="{FF2B5EF4-FFF2-40B4-BE49-F238E27FC236}">
                    <a16:creationId xmlns:a16="http://schemas.microsoft.com/office/drawing/2014/main" id="{AFC08E76-E3CD-4F69-8310-D8220BC2BD8A}"/>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6DC4A93C-9F9B-4EDF-89AA-8F3CD221926B}"/>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F8D1B51B-1830-4449-93A2-D715DBAAA645}"/>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5FAEDE52-1505-4193-8B9C-76AD417BA9D9}"/>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7" name="Frihåndsform: figur 186">
              <a:extLst>
                <a:ext uri="{FF2B5EF4-FFF2-40B4-BE49-F238E27FC236}">
                  <a16:creationId xmlns:a16="http://schemas.microsoft.com/office/drawing/2014/main" id="{90162F3A-3F04-43F8-A0F8-8C55EF93C3BD}"/>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B9834191-F7D6-4C32-BFD5-36EC77CFF394}"/>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9" name="dasdasda">
              <a:extLst>
                <a:ext uri="{FF2B5EF4-FFF2-40B4-BE49-F238E27FC236}">
                  <a16:creationId xmlns:a16="http://schemas.microsoft.com/office/drawing/2014/main" id="{67B78F5A-22C3-47A2-9657-0B438BB57851}"/>
                </a:ext>
              </a:extLst>
            </p:cNvPr>
            <p:cNvGrpSpPr/>
            <p:nvPr/>
          </p:nvGrpSpPr>
          <p:grpSpPr>
            <a:xfrm>
              <a:off x="10235320" y="907033"/>
              <a:ext cx="46692" cy="29289"/>
              <a:chOff x="10235320" y="907033"/>
              <a:chExt cx="46692" cy="29289"/>
            </a:xfrm>
            <a:solidFill>
              <a:srgbClr val="EBEBEB"/>
            </a:solidFill>
          </p:grpSpPr>
          <p:sp>
            <p:nvSpPr>
              <p:cNvPr id="228" name="Frihåndsform: figur 227">
                <a:extLst>
                  <a:ext uri="{FF2B5EF4-FFF2-40B4-BE49-F238E27FC236}">
                    <a16:creationId xmlns:a16="http://schemas.microsoft.com/office/drawing/2014/main" id="{EEC31A19-6360-430C-9946-E596495E5271}"/>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67FF5366-E308-4BAE-8F4D-E18D8800AEB4}"/>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90" name="Frihåndsform: figur 189">
              <a:extLst>
                <a:ext uri="{FF2B5EF4-FFF2-40B4-BE49-F238E27FC236}">
                  <a16:creationId xmlns:a16="http://schemas.microsoft.com/office/drawing/2014/main" id="{651AB48B-029E-44A6-B05F-B5C4DEE8EA1E}"/>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91" name="Frihåndsform: figur 190">
              <a:extLst>
                <a:ext uri="{FF2B5EF4-FFF2-40B4-BE49-F238E27FC236}">
                  <a16:creationId xmlns:a16="http://schemas.microsoft.com/office/drawing/2014/main" id="{9B11E40A-2FF0-404A-B424-F082EAB63297}"/>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92" name="Frihåndsform: figur 191">
              <a:extLst>
                <a:ext uri="{FF2B5EF4-FFF2-40B4-BE49-F238E27FC236}">
                  <a16:creationId xmlns:a16="http://schemas.microsoft.com/office/drawing/2014/main" id="{19FF2F78-595E-41A2-9ECC-E0DF4362D086}"/>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A6DBBAF9-1C9E-4885-B7CC-ECF1C2360F0A}"/>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0BEFAE41-B736-4175-91D7-D63BE9EEA272}"/>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AA291077-3231-4232-81F3-F5B377089D7C}"/>
                </a:ext>
              </a:extLst>
            </p:cNvPr>
            <p:cNvGrpSpPr/>
            <p:nvPr/>
          </p:nvGrpSpPr>
          <p:grpSpPr>
            <a:xfrm>
              <a:off x="10151839" y="1041976"/>
              <a:ext cx="40046" cy="19054"/>
              <a:chOff x="10151839" y="1041976"/>
              <a:chExt cx="40046" cy="19054"/>
            </a:xfrm>
            <a:solidFill>
              <a:srgbClr val="EBEBEB"/>
            </a:solidFill>
          </p:grpSpPr>
          <p:sp>
            <p:nvSpPr>
              <p:cNvPr id="226" name="Frihåndsform: figur 225">
                <a:extLst>
                  <a:ext uri="{FF2B5EF4-FFF2-40B4-BE49-F238E27FC236}">
                    <a16:creationId xmlns:a16="http://schemas.microsoft.com/office/drawing/2014/main" id="{5ED5DC57-9EDD-42A7-AF0B-19679087E1DD}"/>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1E7F7AE7-DD74-4680-988A-6E59502CBD17}"/>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BA68A0FE-2902-4C77-9012-5A2AB62710FA}"/>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7" name="Frihåndsform: figur 196">
              <a:extLst>
                <a:ext uri="{FF2B5EF4-FFF2-40B4-BE49-F238E27FC236}">
                  <a16:creationId xmlns:a16="http://schemas.microsoft.com/office/drawing/2014/main" id="{C77B614D-068E-492B-909A-84FFAEB1B2EF}"/>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8" name="Frihåndsform: figur 197">
              <a:extLst>
                <a:ext uri="{FF2B5EF4-FFF2-40B4-BE49-F238E27FC236}">
                  <a16:creationId xmlns:a16="http://schemas.microsoft.com/office/drawing/2014/main" id="{6E951F32-56EC-40D8-B0F2-82CDF28E5E3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AE6493EB-B55A-4751-B67B-D12C015831DC}"/>
                </a:ext>
              </a:extLst>
            </p:cNvPr>
            <p:cNvGrpSpPr/>
            <p:nvPr/>
          </p:nvGrpSpPr>
          <p:grpSpPr>
            <a:xfrm>
              <a:off x="10113596" y="701814"/>
              <a:ext cx="182681" cy="239453"/>
              <a:chOff x="10113596" y="701814"/>
              <a:chExt cx="182681" cy="239453"/>
            </a:xfrm>
            <a:solidFill>
              <a:srgbClr val="EBEBEB"/>
            </a:solidFill>
          </p:grpSpPr>
          <p:sp>
            <p:nvSpPr>
              <p:cNvPr id="210" name="Frihåndsform: figur 209">
                <a:extLst>
                  <a:ext uri="{FF2B5EF4-FFF2-40B4-BE49-F238E27FC236}">
                    <a16:creationId xmlns:a16="http://schemas.microsoft.com/office/drawing/2014/main" id="{C0872D09-11E3-4988-974D-1F9366A5CFB7}"/>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EB8D2FAA-EB74-4355-AF9A-5047EF4E25D0}"/>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09CAE4DD-5346-48AB-ADAC-3E415B0533B1}"/>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247C31B9-1E6A-459A-A4DE-37C5C903A144}"/>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CEA04556-970F-40EC-B399-19EB9C86C923}"/>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47E8839D-4812-4734-AF2B-B4D958772071}"/>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4FDDEE15-D645-4D5C-811F-EF0F94010B2C}"/>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85B87C76-BAF3-49E4-B105-E0F3C250F545}"/>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67E3B376-21F7-4B56-90C4-C9E56E3C58E5}"/>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C2278CC9-C812-4565-83F0-669A6C414985}"/>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ACB362DB-43E8-4664-896F-572DBE55F844}"/>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F1996428-B26A-4D02-B6E0-641320C215AF}"/>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22" name="Frihåndsform: figur 221">
                <a:extLst>
                  <a:ext uri="{FF2B5EF4-FFF2-40B4-BE49-F238E27FC236}">
                    <a16:creationId xmlns:a16="http://schemas.microsoft.com/office/drawing/2014/main" id="{7A68F796-7C18-4ADB-A2FE-8409984383EE}"/>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3F539F98-4961-43B1-9E48-C4AA886C39C6}"/>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4" name="Frihåndsform: figur 223">
                <a:extLst>
                  <a:ext uri="{FF2B5EF4-FFF2-40B4-BE49-F238E27FC236}">
                    <a16:creationId xmlns:a16="http://schemas.microsoft.com/office/drawing/2014/main" id="{0769598F-2CD1-4954-9445-8564FA93861C}"/>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C78B7E5A-BEE5-45D0-A2DE-89762674EF3F}"/>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B518D19A-F7BB-4913-96E8-5C619880D3A6}"/>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201" name="dasdasda">
              <a:extLst>
                <a:ext uri="{FF2B5EF4-FFF2-40B4-BE49-F238E27FC236}">
                  <a16:creationId xmlns:a16="http://schemas.microsoft.com/office/drawing/2014/main" id="{61CEC0EE-EE4E-45C4-A6E5-14A159C2202E}"/>
                </a:ext>
              </a:extLst>
            </p:cNvPr>
            <p:cNvGrpSpPr/>
            <p:nvPr/>
          </p:nvGrpSpPr>
          <p:grpSpPr>
            <a:xfrm>
              <a:off x="10145358" y="804519"/>
              <a:ext cx="7702" cy="7988"/>
              <a:chOff x="10145358" y="804519"/>
              <a:chExt cx="7702" cy="7988"/>
            </a:xfrm>
            <a:solidFill>
              <a:srgbClr val="EBEBEB"/>
            </a:solidFill>
          </p:grpSpPr>
          <p:sp>
            <p:nvSpPr>
              <p:cNvPr id="208" name="Frihåndsform: figur 207">
                <a:extLst>
                  <a:ext uri="{FF2B5EF4-FFF2-40B4-BE49-F238E27FC236}">
                    <a16:creationId xmlns:a16="http://schemas.microsoft.com/office/drawing/2014/main" id="{AF8F60F2-04EB-4C04-B126-6721BAF379C6}"/>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B62F0C6F-D74C-4F47-B1F5-4B1BA4C04808}"/>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202" name="Frihåndsform: figur 201">
              <a:extLst>
                <a:ext uri="{FF2B5EF4-FFF2-40B4-BE49-F238E27FC236}">
                  <a16:creationId xmlns:a16="http://schemas.microsoft.com/office/drawing/2014/main" id="{68F2B90B-6C55-47A5-BF8D-EFA6A4DE17C2}"/>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203" name="dasdasda">
              <a:extLst>
                <a:ext uri="{FF2B5EF4-FFF2-40B4-BE49-F238E27FC236}">
                  <a16:creationId xmlns:a16="http://schemas.microsoft.com/office/drawing/2014/main" id="{42C6E449-1E9F-4CEE-AE0C-8B7F6FC49CCC}"/>
                </a:ext>
              </a:extLst>
            </p:cNvPr>
            <p:cNvGrpSpPr/>
            <p:nvPr/>
          </p:nvGrpSpPr>
          <p:grpSpPr>
            <a:xfrm>
              <a:off x="10193477" y="1008787"/>
              <a:ext cx="1023730" cy="87298"/>
              <a:chOff x="10193477" y="1008787"/>
              <a:chExt cx="1023730" cy="87298"/>
            </a:xfrm>
          </p:grpSpPr>
          <p:sp>
            <p:nvSpPr>
              <p:cNvPr id="205" name="Frihåndsform: figur 204">
                <a:extLst>
                  <a:ext uri="{FF2B5EF4-FFF2-40B4-BE49-F238E27FC236}">
                    <a16:creationId xmlns:a16="http://schemas.microsoft.com/office/drawing/2014/main" id="{B8D9CBFD-3DA1-41CD-A3B0-0AA26BB71272}"/>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6" name="Frihåndsform: figur 205">
                <a:extLst>
                  <a:ext uri="{FF2B5EF4-FFF2-40B4-BE49-F238E27FC236}">
                    <a16:creationId xmlns:a16="http://schemas.microsoft.com/office/drawing/2014/main" id="{A2AF9565-8D84-4613-B613-330BAA53B17C}"/>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1F7454C2-E626-48B5-8A29-FD210D945DF2}"/>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4" name="Frihåndsform: figur 203">
              <a:extLst>
                <a:ext uri="{FF2B5EF4-FFF2-40B4-BE49-F238E27FC236}">
                  <a16:creationId xmlns:a16="http://schemas.microsoft.com/office/drawing/2014/main" id="{E1E386EF-D015-4120-AE5C-DD517A1EE541}"/>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22" name="Plassholder for tekst 6">
            <a:extLst>
              <a:ext uri="{FF2B5EF4-FFF2-40B4-BE49-F238E27FC236}">
                <a16:creationId xmlns:a16="http://schemas.microsoft.com/office/drawing/2014/main" id="{00C0C721-BBED-4C9A-8AC8-810FE45FCF5E}"/>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23" name="Text Placeholder 12">
            <a:extLst>
              <a:ext uri="{FF2B5EF4-FFF2-40B4-BE49-F238E27FC236}">
                <a16:creationId xmlns:a16="http://schemas.microsoft.com/office/drawing/2014/main" id="{FD036D8E-C152-4D8A-8C72-8D3824ED246C}"/>
              </a:ext>
            </a:extLst>
          </p:cNvPr>
          <p:cNvSpPr>
            <a:spLocks noGrp="1"/>
          </p:cNvSpPr>
          <p:nvPr>
            <p:ph type="body" sz="quarter" idx="11" hasCustomPrompt="1"/>
          </p:nvPr>
        </p:nvSpPr>
        <p:spPr>
          <a:xfrm>
            <a:off x="0" y="2059389"/>
            <a:ext cx="4683318" cy="1274667"/>
          </a:xfr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Tree>
    <p:extLst>
      <p:ext uri="{BB962C8B-B14F-4D97-AF65-F5344CB8AC3E}">
        <p14:creationId xmlns:p14="http://schemas.microsoft.com/office/powerpoint/2010/main" val="38761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ksjonside med bilde (Morgendis)">
    <p:bg>
      <p:bgPr>
        <a:solidFill>
          <a:schemeClr val="bg1"/>
        </a:solidFill>
        <a:effectLst/>
      </p:bgPr>
    </p:bg>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1ADE82D7-99C0-4C17-9332-80814333FABF}"/>
              </a:ext>
            </a:extLst>
          </p:cNvPr>
          <p:cNvSpPr>
            <a:spLocks noGrp="1"/>
          </p:cNvSpPr>
          <p:nvPr>
            <p:ph type="pic" sz="quarter" idx="15"/>
          </p:nvPr>
        </p:nvSpPr>
        <p:spPr>
          <a:xfrm>
            <a:off x="0" y="0"/>
            <a:ext cx="12192000" cy="6858000"/>
          </a:xfrm>
          <a:solidFill>
            <a:srgbClr val="DEEDE7">
              <a:alpha val="60000"/>
            </a:srgbClr>
          </a:solidFill>
        </p:spPr>
        <p:txBody>
          <a:bodyPr/>
          <a:lstStyle/>
          <a:p>
            <a:r>
              <a:rPr lang="nb-NO"/>
              <a:t>Klikk på ikonet for å legge til et bilde</a:t>
            </a:r>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sp>
        <p:nvSpPr>
          <p:cNvPr id="159" name="Text Placeholder 12">
            <a:extLst>
              <a:ext uri="{FF2B5EF4-FFF2-40B4-BE49-F238E27FC236}">
                <a16:creationId xmlns:a16="http://schemas.microsoft.com/office/drawing/2014/main" id="{377E5260-E6A1-42D7-B954-064D109C4049}"/>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422" name="Plassholder for tekst 6">
            <a:extLst>
              <a:ext uri="{FF2B5EF4-FFF2-40B4-BE49-F238E27FC236}">
                <a16:creationId xmlns:a16="http://schemas.microsoft.com/office/drawing/2014/main" id="{00C0C721-BBED-4C9A-8AC8-810FE45FCF5E}"/>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23" name="Text Placeholder 12">
            <a:extLst>
              <a:ext uri="{FF2B5EF4-FFF2-40B4-BE49-F238E27FC236}">
                <a16:creationId xmlns:a16="http://schemas.microsoft.com/office/drawing/2014/main" id="{D6028424-3D21-4109-9E21-574C1F1A29BD}"/>
              </a:ext>
            </a:extLst>
          </p:cNvPr>
          <p:cNvSpPr>
            <a:spLocks noGrp="1"/>
          </p:cNvSpPr>
          <p:nvPr>
            <p:ph type="body" sz="quarter" idx="11" hasCustomPrompt="1"/>
          </p:nvPr>
        </p:nvSpPr>
        <p:spPr>
          <a:xfrm>
            <a:off x="0" y="2059389"/>
            <a:ext cx="4683318" cy="1274667"/>
          </a:xfr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Tree>
    <p:extLst>
      <p:ext uri="{BB962C8B-B14F-4D97-AF65-F5344CB8AC3E}">
        <p14:creationId xmlns:p14="http://schemas.microsoft.com/office/powerpoint/2010/main" val="4190968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ksjonside med bilde (Tømmer)">
    <p:bg>
      <p:bgPr>
        <a:solidFill>
          <a:schemeClr val="bg1"/>
        </a:solidFill>
        <a:effectLst/>
      </p:bgPr>
    </p:bg>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1ADE82D7-99C0-4C17-9332-80814333FABF}"/>
              </a:ext>
            </a:extLst>
          </p:cNvPr>
          <p:cNvSpPr>
            <a:spLocks noGrp="1"/>
          </p:cNvSpPr>
          <p:nvPr>
            <p:ph type="pic" sz="quarter" idx="15"/>
          </p:nvPr>
        </p:nvSpPr>
        <p:spPr>
          <a:xfrm>
            <a:off x="0" y="0"/>
            <a:ext cx="12192000" cy="6858000"/>
          </a:xfrm>
          <a:solidFill>
            <a:srgbClr val="BCA79B">
              <a:alpha val="60000"/>
            </a:srgbClr>
          </a:solidFill>
        </p:spPr>
        <p:txBody>
          <a:bodyPr/>
          <a:lstStyle/>
          <a:p>
            <a:r>
              <a:rPr lang="nb-NO"/>
              <a:t>Klikk på ikonet for å legge til et bilde</a:t>
            </a:r>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bg1"/>
                </a:solidFill>
                <a:latin typeface="Drammen" pitchFamily="2" charset="77"/>
                <a:ea typeface="Drammen" pitchFamily="2" charset="77"/>
              </a:defRPr>
            </a:lvl1pPr>
          </a:lstStyle>
          <a:p>
            <a:r>
              <a:rPr lang="nb-NO"/>
              <a:t>Klikk for å redigere tittelstil</a:t>
            </a:r>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bg1"/>
                </a:solidFill>
                <a:latin typeface="Drammen Medium" pitchFamily="2" charset="0"/>
              </a:defRPr>
            </a:lvl1pPr>
          </a:lstStyle>
          <a:p>
            <a:pPr lvl="0"/>
            <a:r>
              <a:rPr lang="nb-NO"/>
              <a:t>Klikk for å redigere tekststiler i malen</a:t>
            </a:r>
          </a:p>
        </p:txBody>
      </p:sp>
      <p:sp>
        <p:nvSpPr>
          <p:cNvPr id="159" name="Text Placeholder 12">
            <a:extLst>
              <a:ext uri="{FF2B5EF4-FFF2-40B4-BE49-F238E27FC236}">
                <a16:creationId xmlns:a16="http://schemas.microsoft.com/office/drawing/2014/main" id="{377E5260-E6A1-42D7-B954-064D109C4049}"/>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grpSp>
        <p:nvGrpSpPr>
          <p:cNvPr id="160" name="dasdasda">
            <a:extLst>
              <a:ext uri="{FF2B5EF4-FFF2-40B4-BE49-F238E27FC236}">
                <a16:creationId xmlns:a16="http://schemas.microsoft.com/office/drawing/2014/main" id="{BF0615C2-CABE-4AA4-A18D-F2F051FB328C}"/>
              </a:ext>
            </a:extLst>
          </p:cNvPr>
          <p:cNvGrpSpPr/>
          <p:nvPr userDrawn="1"/>
        </p:nvGrpSpPr>
        <p:grpSpPr>
          <a:xfrm>
            <a:off x="10819799" y="142943"/>
            <a:ext cx="1179545" cy="469900"/>
            <a:chOff x="10053875" y="625546"/>
            <a:chExt cx="1163332" cy="470539"/>
          </a:xfrm>
        </p:grpSpPr>
        <p:grpSp>
          <p:nvGrpSpPr>
            <p:cNvPr id="161" name="dasdasda">
              <a:extLst>
                <a:ext uri="{FF2B5EF4-FFF2-40B4-BE49-F238E27FC236}">
                  <a16:creationId xmlns:a16="http://schemas.microsoft.com/office/drawing/2014/main" id="{B1CDCC03-C95F-4798-82BF-27BE19657738}"/>
                </a:ext>
              </a:extLst>
            </p:cNvPr>
            <p:cNvGrpSpPr/>
            <p:nvPr/>
          </p:nvGrpSpPr>
          <p:grpSpPr>
            <a:xfrm>
              <a:off x="10421710" y="740423"/>
              <a:ext cx="601392" cy="108410"/>
              <a:chOff x="10421710" y="740423"/>
              <a:chExt cx="601392" cy="108410"/>
            </a:xfrm>
            <a:solidFill>
              <a:srgbClr val="12110C"/>
            </a:solidFill>
          </p:grpSpPr>
          <p:sp>
            <p:nvSpPr>
              <p:cNvPr id="285" name="Frihåndsform: figur 284">
                <a:extLst>
                  <a:ext uri="{FF2B5EF4-FFF2-40B4-BE49-F238E27FC236}">
                    <a16:creationId xmlns:a16="http://schemas.microsoft.com/office/drawing/2014/main" id="{4A2953EE-BE70-4CCA-9374-D5CC34A72D51}"/>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6" name="Frihåndsform: figur 285">
                <a:extLst>
                  <a:ext uri="{FF2B5EF4-FFF2-40B4-BE49-F238E27FC236}">
                    <a16:creationId xmlns:a16="http://schemas.microsoft.com/office/drawing/2014/main" id="{87DF5445-543C-4087-9550-734795EAD6EB}"/>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7" name="Frihåndsform: figur 286">
                <a:extLst>
                  <a:ext uri="{FF2B5EF4-FFF2-40B4-BE49-F238E27FC236}">
                    <a16:creationId xmlns:a16="http://schemas.microsoft.com/office/drawing/2014/main" id="{15F36E45-54A6-4D86-A16E-85C59DB889CF}"/>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8" name="Frihåndsform: figur 287">
                <a:extLst>
                  <a:ext uri="{FF2B5EF4-FFF2-40B4-BE49-F238E27FC236}">
                    <a16:creationId xmlns:a16="http://schemas.microsoft.com/office/drawing/2014/main" id="{9F9950FC-C33B-4F8F-BA24-6954D3597EEC}"/>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9" name="Frihåndsform: figur 288">
                <a:extLst>
                  <a:ext uri="{FF2B5EF4-FFF2-40B4-BE49-F238E27FC236}">
                    <a16:creationId xmlns:a16="http://schemas.microsoft.com/office/drawing/2014/main" id="{29410E3A-9781-45D7-BB6A-BD161513660F}"/>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55220A71-974A-448B-BE44-C25F28752551}"/>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60479C79-58E3-4532-860A-41F69EB7210A}"/>
                </a:ext>
              </a:extLst>
            </p:cNvPr>
            <p:cNvGrpSpPr/>
            <p:nvPr/>
          </p:nvGrpSpPr>
          <p:grpSpPr>
            <a:xfrm>
              <a:off x="10421710" y="740423"/>
              <a:ext cx="794629" cy="252577"/>
              <a:chOff x="10421710" y="740423"/>
              <a:chExt cx="794629" cy="252577"/>
            </a:xfrm>
            <a:solidFill>
              <a:srgbClr val="12110C"/>
            </a:solidFill>
          </p:grpSpPr>
          <p:sp>
            <p:nvSpPr>
              <p:cNvPr id="278" name="Frihåndsform: figur 277">
                <a:extLst>
                  <a:ext uri="{FF2B5EF4-FFF2-40B4-BE49-F238E27FC236}">
                    <a16:creationId xmlns:a16="http://schemas.microsoft.com/office/drawing/2014/main" id="{294CAB2D-AE77-4F98-B09C-9147D86269C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4178FE50-0A11-4FEC-ACD0-5E0D7FEEAA28}"/>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CAA5BB51-13F7-4C25-B06F-698DAC4ACB44}"/>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81" name="Frihåndsform: figur 280">
                <a:extLst>
                  <a:ext uri="{FF2B5EF4-FFF2-40B4-BE49-F238E27FC236}">
                    <a16:creationId xmlns:a16="http://schemas.microsoft.com/office/drawing/2014/main" id="{18278069-A3FE-4FE0-8969-4B91ADBCB333}"/>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E7E254BA-F1B9-439E-B66F-A686E5764C19}"/>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A5682CDA-6DD0-4E79-9130-E28D379D2EC7}"/>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8D43F5B5-7C45-425A-89B2-667F9ADA900F}"/>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C33DDC99-784E-4549-8EE0-DAAF3EC94FC8}"/>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C558FF33-9605-449D-9E71-6AEE5E191AFC}"/>
                </a:ext>
              </a:extLst>
            </p:cNvPr>
            <p:cNvGrpSpPr/>
            <p:nvPr/>
          </p:nvGrpSpPr>
          <p:grpSpPr>
            <a:xfrm>
              <a:off x="10053875" y="625546"/>
              <a:ext cx="302883" cy="440298"/>
              <a:chOff x="10053875" y="625546"/>
              <a:chExt cx="302883" cy="440298"/>
            </a:xfrm>
          </p:grpSpPr>
          <p:sp>
            <p:nvSpPr>
              <p:cNvPr id="272" name="Frihåndsform: figur 271">
                <a:extLst>
                  <a:ext uri="{FF2B5EF4-FFF2-40B4-BE49-F238E27FC236}">
                    <a16:creationId xmlns:a16="http://schemas.microsoft.com/office/drawing/2014/main" id="{B3E859C9-CE4F-4768-A119-78772DBE5578}"/>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B458D0EB-7FD7-4B3A-80CD-E2BA343C4E51}"/>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4" name="Frihåndsform: figur 273">
                <a:extLst>
                  <a:ext uri="{FF2B5EF4-FFF2-40B4-BE49-F238E27FC236}">
                    <a16:creationId xmlns:a16="http://schemas.microsoft.com/office/drawing/2014/main" id="{CFDA7A14-D8D1-4E64-8797-603E656BE319}"/>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08E832CB-48BF-4B0C-A8C4-B7BD99C95680}"/>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1ECABAD2-A973-4917-961B-48B262299D27}"/>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0719C845-B32F-40FD-9D01-52D175F8A0F6}"/>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7CBC5C8C-2CB8-4450-84A2-6B521EE9ACD7}"/>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52E9228D-D0E1-4231-BC88-140C9ADD64FD}"/>
                </a:ext>
              </a:extLst>
            </p:cNvPr>
            <p:cNvGrpSpPr/>
            <p:nvPr/>
          </p:nvGrpSpPr>
          <p:grpSpPr>
            <a:xfrm>
              <a:off x="10094101" y="633820"/>
              <a:ext cx="221385" cy="367739"/>
              <a:chOff x="10094101" y="633820"/>
              <a:chExt cx="221385" cy="367739"/>
            </a:xfrm>
            <a:solidFill>
              <a:srgbClr val="EBEBEB"/>
            </a:solidFill>
          </p:grpSpPr>
          <p:sp>
            <p:nvSpPr>
              <p:cNvPr id="269" name="Frihåndsform: figur 268">
                <a:extLst>
                  <a:ext uri="{FF2B5EF4-FFF2-40B4-BE49-F238E27FC236}">
                    <a16:creationId xmlns:a16="http://schemas.microsoft.com/office/drawing/2014/main" id="{F184202A-DB8C-401C-8D1D-CDB487595DB0}"/>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C4C09957-A36B-48B6-A260-F57768D311BA}"/>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40C92800-64EF-4E14-A5E2-2CA93BF01FF4}"/>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F436D780-935E-4815-8373-DAFC8F1BD131}"/>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9" name="dasdasda">
              <a:extLst>
                <a:ext uri="{FF2B5EF4-FFF2-40B4-BE49-F238E27FC236}">
                  <a16:creationId xmlns:a16="http://schemas.microsoft.com/office/drawing/2014/main" id="{11EA8E6B-E0B5-470A-B639-161A03439187}"/>
                </a:ext>
              </a:extLst>
            </p:cNvPr>
            <p:cNvGrpSpPr/>
            <p:nvPr/>
          </p:nvGrpSpPr>
          <p:grpSpPr>
            <a:xfrm>
              <a:off x="10178642" y="627068"/>
              <a:ext cx="52778" cy="356137"/>
              <a:chOff x="10178642" y="627068"/>
              <a:chExt cx="52778" cy="356137"/>
            </a:xfrm>
            <a:solidFill>
              <a:srgbClr val="EBEBEB"/>
            </a:solidFill>
          </p:grpSpPr>
          <p:sp>
            <p:nvSpPr>
              <p:cNvPr id="266" name="Frihåndsform: figur 265">
                <a:extLst>
                  <a:ext uri="{FF2B5EF4-FFF2-40B4-BE49-F238E27FC236}">
                    <a16:creationId xmlns:a16="http://schemas.microsoft.com/office/drawing/2014/main" id="{478D9477-930C-49B2-8DD0-654509FA6FEE}"/>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4941FCD7-A30C-4E59-BE78-CFCEA9CA3FEC}"/>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8" name="Frihåndsform: figur 267">
                <a:extLst>
                  <a:ext uri="{FF2B5EF4-FFF2-40B4-BE49-F238E27FC236}">
                    <a16:creationId xmlns:a16="http://schemas.microsoft.com/office/drawing/2014/main" id="{831CB660-D314-41A9-8ADF-59A9F62002CE}"/>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70" name="Frihåndsform: figur 169">
              <a:extLst>
                <a:ext uri="{FF2B5EF4-FFF2-40B4-BE49-F238E27FC236}">
                  <a16:creationId xmlns:a16="http://schemas.microsoft.com/office/drawing/2014/main" id="{48E18416-7CFA-493C-A43C-EB28E0D6B612}"/>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73A8790A-1D0C-4FC2-9F25-BDE46B0F7420}"/>
                </a:ext>
              </a:extLst>
            </p:cNvPr>
            <p:cNvGrpSpPr/>
            <p:nvPr/>
          </p:nvGrpSpPr>
          <p:grpSpPr>
            <a:xfrm>
              <a:off x="10145644" y="656072"/>
              <a:ext cx="118395" cy="249724"/>
              <a:chOff x="10145644" y="656072"/>
              <a:chExt cx="118395" cy="249724"/>
            </a:xfrm>
            <a:solidFill>
              <a:srgbClr val="EBEBEB"/>
            </a:solidFill>
          </p:grpSpPr>
          <p:sp>
            <p:nvSpPr>
              <p:cNvPr id="263" name="Frihåndsform: figur 262">
                <a:extLst>
                  <a:ext uri="{FF2B5EF4-FFF2-40B4-BE49-F238E27FC236}">
                    <a16:creationId xmlns:a16="http://schemas.microsoft.com/office/drawing/2014/main" id="{B2CAA601-3A92-43E5-A673-351D6E4AA23B}"/>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DFB62E03-CA61-49BF-B007-7870AEA7CA8C}"/>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5" name="Frihåndsform: figur 264">
                <a:extLst>
                  <a:ext uri="{FF2B5EF4-FFF2-40B4-BE49-F238E27FC236}">
                    <a16:creationId xmlns:a16="http://schemas.microsoft.com/office/drawing/2014/main" id="{8004A0C8-49D0-41B0-895B-4F745FED4214}"/>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590D6EA9-4AC6-4C4A-B18D-8DF04EBF2829}"/>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73" name="Frihåndsform: figur 172">
              <a:extLst>
                <a:ext uri="{FF2B5EF4-FFF2-40B4-BE49-F238E27FC236}">
                  <a16:creationId xmlns:a16="http://schemas.microsoft.com/office/drawing/2014/main" id="{D95A80FE-C310-4416-9C83-BAB938AC473C}"/>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4" name="Frihåndsform: figur 173">
              <a:extLst>
                <a:ext uri="{FF2B5EF4-FFF2-40B4-BE49-F238E27FC236}">
                  <a16:creationId xmlns:a16="http://schemas.microsoft.com/office/drawing/2014/main" id="{415A9600-A491-4DCE-B513-37B698D89B2A}"/>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5" name="dasdasda">
              <a:extLst>
                <a:ext uri="{FF2B5EF4-FFF2-40B4-BE49-F238E27FC236}">
                  <a16:creationId xmlns:a16="http://schemas.microsoft.com/office/drawing/2014/main" id="{9BE4E149-1ABA-4E3B-95A6-9572CC7C7E6E}"/>
                </a:ext>
              </a:extLst>
            </p:cNvPr>
            <p:cNvGrpSpPr/>
            <p:nvPr/>
          </p:nvGrpSpPr>
          <p:grpSpPr>
            <a:xfrm>
              <a:off x="10121109" y="701339"/>
              <a:ext cx="167560" cy="331317"/>
              <a:chOff x="10121109" y="701339"/>
              <a:chExt cx="167560" cy="331317"/>
            </a:xfrm>
            <a:solidFill>
              <a:srgbClr val="EBEBEB"/>
            </a:solidFill>
          </p:grpSpPr>
          <p:sp>
            <p:nvSpPr>
              <p:cNvPr id="241" name="Frihåndsform: figur 240">
                <a:extLst>
                  <a:ext uri="{FF2B5EF4-FFF2-40B4-BE49-F238E27FC236}">
                    <a16:creationId xmlns:a16="http://schemas.microsoft.com/office/drawing/2014/main" id="{DE3AF68C-AEDD-468A-9A2B-887B9CA74CCF}"/>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FECE4458-556B-44D6-BE1D-2029B9AEE87A}"/>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F459ECC3-BB68-4437-AA8C-D4407B9CFB2E}"/>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F5D663AF-E861-45EB-A4D1-83BD7D1903C7}"/>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6A154571-4F2E-4449-91F9-9249CD80F1AC}"/>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E2880FB2-0711-4ABF-97B3-A122EC63831E}"/>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CB87B841-6E82-44F2-9113-FB6999244EFE}"/>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248EA124-A9F9-48F4-8D52-EE686171BF59}"/>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680A0F63-C65D-4CC2-81F7-E610B19FE19B}"/>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A0819B60-05EC-45BA-BDB9-B95C4D5322EE}"/>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9A756112-CB49-452D-9F25-DEFF5CF924FB}"/>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E65A88E1-D303-4CCB-B293-CB529B8F3079}"/>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3444543C-F75F-4E6E-AFB1-15ACFA4908F6}"/>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0B921498-7533-4CF2-B59F-EA1F1DD53145}"/>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230E2218-540F-4B69-AF86-F475F7912D2B}"/>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5A79C8CB-4E19-4875-B0B8-38F5A7513186}"/>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EAA94F8B-3B09-43AF-A1CD-8A3F018CB1DA}"/>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1CF3A346-5A5D-4315-B322-7A0FA8508E8D}"/>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9" name="Frihåndsform: figur 258">
                <a:extLst>
                  <a:ext uri="{FF2B5EF4-FFF2-40B4-BE49-F238E27FC236}">
                    <a16:creationId xmlns:a16="http://schemas.microsoft.com/office/drawing/2014/main" id="{378E4240-C322-493F-A6C4-1C412000DA43}"/>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2777CD7D-BD3F-49E9-BBF4-E66DCCC31B77}"/>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9E16D163-417B-403A-9453-3EB97A434629}"/>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62" name="Frihåndsform: figur 261">
                <a:extLst>
                  <a:ext uri="{FF2B5EF4-FFF2-40B4-BE49-F238E27FC236}">
                    <a16:creationId xmlns:a16="http://schemas.microsoft.com/office/drawing/2014/main" id="{695D8F1B-B6C5-4C1E-9D6F-72F10ECDDCEA}"/>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6" name="Frihåndsform: figur 175">
              <a:extLst>
                <a:ext uri="{FF2B5EF4-FFF2-40B4-BE49-F238E27FC236}">
                  <a16:creationId xmlns:a16="http://schemas.microsoft.com/office/drawing/2014/main" id="{13D075A9-203E-4E0B-814B-7211BFE0AF5D}"/>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7" name="dasdasda">
              <a:extLst>
                <a:ext uri="{FF2B5EF4-FFF2-40B4-BE49-F238E27FC236}">
                  <a16:creationId xmlns:a16="http://schemas.microsoft.com/office/drawing/2014/main" id="{6A3CE344-BB27-4BC6-AD67-C0912EF87582}"/>
                </a:ext>
              </a:extLst>
            </p:cNvPr>
            <p:cNvGrpSpPr/>
            <p:nvPr/>
          </p:nvGrpSpPr>
          <p:grpSpPr>
            <a:xfrm>
              <a:off x="10235415" y="1013335"/>
              <a:ext cx="72178" cy="16088"/>
              <a:chOff x="10235415" y="1013335"/>
              <a:chExt cx="72178" cy="16088"/>
            </a:xfrm>
            <a:solidFill>
              <a:srgbClr val="EBEBEB"/>
            </a:solidFill>
          </p:grpSpPr>
          <p:sp>
            <p:nvSpPr>
              <p:cNvPr id="239" name="Frihåndsform: figur 238">
                <a:extLst>
                  <a:ext uri="{FF2B5EF4-FFF2-40B4-BE49-F238E27FC236}">
                    <a16:creationId xmlns:a16="http://schemas.microsoft.com/office/drawing/2014/main" id="{F3AEF3A6-FAD0-4933-B08B-3B93643D9298}"/>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79C85D6B-6EF0-4126-8D1A-6D70606E0F36}"/>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8" name="Frihåndsform: figur 177">
              <a:extLst>
                <a:ext uri="{FF2B5EF4-FFF2-40B4-BE49-F238E27FC236}">
                  <a16:creationId xmlns:a16="http://schemas.microsoft.com/office/drawing/2014/main" id="{99981640-B179-401D-B053-8C6FFD6E9140}"/>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9" name="Frihåndsform: figur 178">
              <a:extLst>
                <a:ext uri="{FF2B5EF4-FFF2-40B4-BE49-F238E27FC236}">
                  <a16:creationId xmlns:a16="http://schemas.microsoft.com/office/drawing/2014/main" id="{6A77ECA3-D8D0-40ED-8D8F-5463830AED16}"/>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80" name="Frihåndsform: figur 179">
              <a:extLst>
                <a:ext uri="{FF2B5EF4-FFF2-40B4-BE49-F238E27FC236}">
                  <a16:creationId xmlns:a16="http://schemas.microsoft.com/office/drawing/2014/main" id="{0A8052FC-F227-406D-B63F-E94E5F02AD69}"/>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BF27F304-B357-4C3B-BDA2-114A38B8DB57}"/>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82" name="Frihåndsform: figur 181">
              <a:extLst>
                <a:ext uri="{FF2B5EF4-FFF2-40B4-BE49-F238E27FC236}">
                  <a16:creationId xmlns:a16="http://schemas.microsoft.com/office/drawing/2014/main" id="{7E016019-AD08-4F6A-9630-EE73B04A39BA}"/>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83" name="dasdasda">
              <a:extLst>
                <a:ext uri="{FF2B5EF4-FFF2-40B4-BE49-F238E27FC236}">
                  <a16:creationId xmlns:a16="http://schemas.microsoft.com/office/drawing/2014/main" id="{C5C5364D-953D-422A-8DFF-1F3AB6BA64B6}"/>
                </a:ext>
              </a:extLst>
            </p:cNvPr>
            <p:cNvGrpSpPr/>
            <p:nvPr/>
          </p:nvGrpSpPr>
          <p:grpSpPr>
            <a:xfrm>
              <a:off x="10083640" y="703431"/>
              <a:ext cx="259825" cy="302469"/>
              <a:chOff x="10083640" y="703431"/>
              <a:chExt cx="259825" cy="302469"/>
            </a:xfrm>
            <a:solidFill>
              <a:srgbClr val="EBEBEB"/>
            </a:solidFill>
          </p:grpSpPr>
          <p:sp>
            <p:nvSpPr>
              <p:cNvPr id="234" name="Frihåndsform: figur 233">
                <a:extLst>
                  <a:ext uri="{FF2B5EF4-FFF2-40B4-BE49-F238E27FC236}">
                    <a16:creationId xmlns:a16="http://schemas.microsoft.com/office/drawing/2014/main" id="{3D2078F1-39B4-4257-B149-AA6D4198BF1B}"/>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5" name="Frihåndsform: figur 234">
                <a:extLst>
                  <a:ext uri="{FF2B5EF4-FFF2-40B4-BE49-F238E27FC236}">
                    <a16:creationId xmlns:a16="http://schemas.microsoft.com/office/drawing/2014/main" id="{C18853CC-20E5-4377-8CCB-A186B3AE484E}"/>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2058D150-C441-4D50-8E59-00ECCF1DD64B}"/>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7" name="Frihåndsform: figur 236">
                <a:extLst>
                  <a:ext uri="{FF2B5EF4-FFF2-40B4-BE49-F238E27FC236}">
                    <a16:creationId xmlns:a16="http://schemas.microsoft.com/office/drawing/2014/main" id="{A3A1D7E9-EE83-48D2-A2B5-932FA8B7EDA2}"/>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71FE0D5E-7633-4B62-B421-660562E5D17A}"/>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4" name="Frihåndsform: figur 183">
              <a:extLst>
                <a:ext uri="{FF2B5EF4-FFF2-40B4-BE49-F238E27FC236}">
                  <a16:creationId xmlns:a16="http://schemas.microsoft.com/office/drawing/2014/main" id="{68D385EB-12B4-4940-9B79-8CBE8238DC17}"/>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5" name="Frihåndsform: figur 184">
              <a:extLst>
                <a:ext uri="{FF2B5EF4-FFF2-40B4-BE49-F238E27FC236}">
                  <a16:creationId xmlns:a16="http://schemas.microsoft.com/office/drawing/2014/main" id="{A3CCC96F-ED56-4E17-A7D2-CADBEF934D25}"/>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6" name="dasdasda">
              <a:extLst>
                <a:ext uri="{FF2B5EF4-FFF2-40B4-BE49-F238E27FC236}">
                  <a16:creationId xmlns:a16="http://schemas.microsoft.com/office/drawing/2014/main" id="{10A1D84C-4B8F-47C2-B47D-A353BE426D67}"/>
                </a:ext>
              </a:extLst>
            </p:cNvPr>
            <p:cNvGrpSpPr/>
            <p:nvPr/>
          </p:nvGrpSpPr>
          <p:grpSpPr>
            <a:xfrm>
              <a:off x="10165712" y="777131"/>
              <a:ext cx="182305" cy="281209"/>
              <a:chOff x="10165712" y="777131"/>
              <a:chExt cx="182305" cy="281209"/>
            </a:xfrm>
            <a:solidFill>
              <a:srgbClr val="EBEBEB"/>
            </a:solidFill>
          </p:grpSpPr>
          <p:sp>
            <p:nvSpPr>
              <p:cNvPr id="230" name="Frihåndsform: figur 229">
                <a:extLst>
                  <a:ext uri="{FF2B5EF4-FFF2-40B4-BE49-F238E27FC236}">
                    <a16:creationId xmlns:a16="http://schemas.microsoft.com/office/drawing/2014/main" id="{AFC08E76-E3CD-4F69-8310-D8220BC2BD8A}"/>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6DC4A93C-9F9B-4EDF-89AA-8F3CD221926B}"/>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F8D1B51B-1830-4449-93A2-D715DBAAA645}"/>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5FAEDE52-1505-4193-8B9C-76AD417BA9D9}"/>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7" name="Frihåndsform: figur 186">
              <a:extLst>
                <a:ext uri="{FF2B5EF4-FFF2-40B4-BE49-F238E27FC236}">
                  <a16:creationId xmlns:a16="http://schemas.microsoft.com/office/drawing/2014/main" id="{90162F3A-3F04-43F8-A0F8-8C55EF93C3BD}"/>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B9834191-F7D6-4C32-BFD5-36EC77CFF394}"/>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9" name="dasdasda">
              <a:extLst>
                <a:ext uri="{FF2B5EF4-FFF2-40B4-BE49-F238E27FC236}">
                  <a16:creationId xmlns:a16="http://schemas.microsoft.com/office/drawing/2014/main" id="{67B78F5A-22C3-47A2-9657-0B438BB57851}"/>
                </a:ext>
              </a:extLst>
            </p:cNvPr>
            <p:cNvGrpSpPr/>
            <p:nvPr/>
          </p:nvGrpSpPr>
          <p:grpSpPr>
            <a:xfrm>
              <a:off x="10235320" y="907033"/>
              <a:ext cx="46692" cy="29289"/>
              <a:chOff x="10235320" y="907033"/>
              <a:chExt cx="46692" cy="29289"/>
            </a:xfrm>
            <a:solidFill>
              <a:srgbClr val="EBEBEB"/>
            </a:solidFill>
          </p:grpSpPr>
          <p:sp>
            <p:nvSpPr>
              <p:cNvPr id="228" name="Frihåndsform: figur 227">
                <a:extLst>
                  <a:ext uri="{FF2B5EF4-FFF2-40B4-BE49-F238E27FC236}">
                    <a16:creationId xmlns:a16="http://schemas.microsoft.com/office/drawing/2014/main" id="{EEC31A19-6360-430C-9946-E596495E5271}"/>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67FF5366-E308-4BAE-8F4D-E18D8800AEB4}"/>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90" name="Frihåndsform: figur 189">
              <a:extLst>
                <a:ext uri="{FF2B5EF4-FFF2-40B4-BE49-F238E27FC236}">
                  <a16:creationId xmlns:a16="http://schemas.microsoft.com/office/drawing/2014/main" id="{651AB48B-029E-44A6-B05F-B5C4DEE8EA1E}"/>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91" name="Frihåndsform: figur 190">
              <a:extLst>
                <a:ext uri="{FF2B5EF4-FFF2-40B4-BE49-F238E27FC236}">
                  <a16:creationId xmlns:a16="http://schemas.microsoft.com/office/drawing/2014/main" id="{9B11E40A-2FF0-404A-B424-F082EAB63297}"/>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92" name="Frihåndsform: figur 191">
              <a:extLst>
                <a:ext uri="{FF2B5EF4-FFF2-40B4-BE49-F238E27FC236}">
                  <a16:creationId xmlns:a16="http://schemas.microsoft.com/office/drawing/2014/main" id="{19FF2F78-595E-41A2-9ECC-E0DF4362D086}"/>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A6DBBAF9-1C9E-4885-B7CC-ECF1C2360F0A}"/>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0BEFAE41-B736-4175-91D7-D63BE9EEA272}"/>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AA291077-3231-4232-81F3-F5B377089D7C}"/>
                </a:ext>
              </a:extLst>
            </p:cNvPr>
            <p:cNvGrpSpPr/>
            <p:nvPr/>
          </p:nvGrpSpPr>
          <p:grpSpPr>
            <a:xfrm>
              <a:off x="10151839" y="1041976"/>
              <a:ext cx="40046" cy="19054"/>
              <a:chOff x="10151839" y="1041976"/>
              <a:chExt cx="40046" cy="19054"/>
            </a:xfrm>
            <a:solidFill>
              <a:srgbClr val="EBEBEB"/>
            </a:solidFill>
          </p:grpSpPr>
          <p:sp>
            <p:nvSpPr>
              <p:cNvPr id="226" name="Frihåndsform: figur 225">
                <a:extLst>
                  <a:ext uri="{FF2B5EF4-FFF2-40B4-BE49-F238E27FC236}">
                    <a16:creationId xmlns:a16="http://schemas.microsoft.com/office/drawing/2014/main" id="{5ED5DC57-9EDD-42A7-AF0B-19679087E1DD}"/>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1E7F7AE7-DD74-4680-988A-6E59502CBD17}"/>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BA68A0FE-2902-4C77-9012-5A2AB62710FA}"/>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7" name="Frihåndsform: figur 196">
              <a:extLst>
                <a:ext uri="{FF2B5EF4-FFF2-40B4-BE49-F238E27FC236}">
                  <a16:creationId xmlns:a16="http://schemas.microsoft.com/office/drawing/2014/main" id="{C77B614D-068E-492B-909A-84FFAEB1B2EF}"/>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8" name="Frihåndsform: figur 197">
              <a:extLst>
                <a:ext uri="{FF2B5EF4-FFF2-40B4-BE49-F238E27FC236}">
                  <a16:creationId xmlns:a16="http://schemas.microsoft.com/office/drawing/2014/main" id="{6E951F32-56EC-40D8-B0F2-82CDF28E5E3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AE6493EB-B55A-4751-B67B-D12C015831DC}"/>
                </a:ext>
              </a:extLst>
            </p:cNvPr>
            <p:cNvGrpSpPr/>
            <p:nvPr/>
          </p:nvGrpSpPr>
          <p:grpSpPr>
            <a:xfrm>
              <a:off x="10113596" y="701814"/>
              <a:ext cx="182681" cy="239453"/>
              <a:chOff x="10113596" y="701814"/>
              <a:chExt cx="182681" cy="239453"/>
            </a:xfrm>
            <a:solidFill>
              <a:srgbClr val="EBEBEB"/>
            </a:solidFill>
          </p:grpSpPr>
          <p:sp>
            <p:nvSpPr>
              <p:cNvPr id="210" name="Frihåndsform: figur 209">
                <a:extLst>
                  <a:ext uri="{FF2B5EF4-FFF2-40B4-BE49-F238E27FC236}">
                    <a16:creationId xmlns:a16="http://schemas.microsoft.com/office/drawing/2014/main" id="{C0872D09-11E3-4988-974D-1F9366A5CFB7}"/>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EB8D2FAA-EB74-4355-AF9A-5047EF4E25D0}"/>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09CAE4DD-5346-48AB-ADAC-3E415B0533B1}"/>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247C31B9-1E6A-459A-A4DE-37C5C903A144}"/>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CEA04556-970F-40EC-B399-19EB9C86C923}"/>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47E8839D-4812-4734-AF2B-B4D958772071}"/>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4FDDEE15-D645-4D5C-811F-EF0F94010B2C}"/>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85B87C76-BAF3-49E4-B105-E0F3C250F545}"/>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67E3B376-21F7-4B56-90C4-C9E56E3C58E5}"/>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C2278CC9-C812-4565-83F0-669A6C414985}"/>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ACB362DB-43E8-4664-896F-572DBE55F844}"/>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F1996428-B26A-4D02-B6E0-641320C215AF}"/>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22" name="Frihåndsform: figur 221">
                <a:extLst>
                  <a:ext uri="{FF2B5EF4-FFF2-40B4-BE49-F238E27FC236}">
                    <a16:creationId xmlns:a16="http://schemas.microsoft.com/office/drawing/2014/main" id="{7A68F796-7C18-4ADB-A2FE-8409984383EE}"/>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3F539F98-4961-43B1-9E48-C4AA886C39C6}"/>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4" name="Frihåndsform: figur 223">
                <a:extLst>
                  <a:ext uri="{FF2B5EF4-FFF2-40B4-BE49-F238E27FC236}">
                    <a16:creationId xmlns:a16="http://schemas.microsoft.com/office/drawing/2014/main" id="{0769598F-2CD1-4954-9445-8564FA93861C}"/>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C78B7E5A-BEE5-45D0-A2DE-89762674EF3F}"/>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B518D19A-F7BB-4913-96E8-5C619880D3A6}"/>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201" name="dasdasda">
              <a:extLst>
                <a:ext uri="{FF2B5EF4-FFF2-40B4-BE49-F238E27FC236}">
                  <a16:creationId xmlns:a16="http://schemas.microsoft.com/office/drawing/2014/main" id="{61CEC0EE-EE4E-45C4-A6E5-14A159C2202E}"/>
                </a:ext>
              </a:extLst>
            </p:cNvPr>
            <p:cNvGrpSpPr/>
            <p:nvPr/>
          </p:nvGrpSpPr>
          <p:grpSpPr>
            <a:xfrm>
              <a:off x="10145358" y="804519"/>
              <a:ext cx="7702" cy="7988"/>
              <a:chOff x="10145358" y="804519"/>
              <a:chExt cx="7702" cy="7988"/>
            </a:xfrm>
            <a:solidFill>
              <a:srgbClr val="EBEBEB"/>
            </a:solidFill>
          </p:grpSpPr>
          <p:sp>
            <p:nvSpPr>
              <p:cNvPr id="208" name="Frihåndsform: figur 207">
                <a:extLst>
                  <a:ext uri="{FF2B5EF4-FFF2-40B4-BE49-F238E27FC236}">
                    <a16:creationId xmlns:a16="http://schemas.microsoft.com/office/drawing/2014/main" id="{AF8F60F2-04EB-4C04-B126-6721BAF379C6}"/>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B62F0C6F-D74C-4F47-B1F5-4B1BA4C04808}"/>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202" name="Frihåndsform: figur 201">
              <a:extLst>
                <a:ext uri="{FF2B5EF4-FFF2-40B4-BE49-F238E27FC236}">
                  <a16:creationId xmlns:a16="http://schemas.microsoft.com/office/drawing/2014/main" id="{68F2B90B-6C55-47A5-BF8D-EFA6A4DE17C2}"/>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203" name="dasdasda">
              <a:extLst>
                <a:ext uri="{FF2B5EF4-FFF2-40B4-BE49-F238E27FC236}">
                  <a16:creationId xmlns:a16="http://schemas.microsoft.com/office/drawing/2014/main" id="{42C6E449-1E9F-4CEE-AE0C-8B7F6FC49CCC}"/>
                </a:ext>
              </a:extLst>
            </p:cNvPr>
            <p:cNvGrpSpPr/>
            <p:nvPr/>
          </p:nvGrpSpPr>
          <p:grpSpPr>
            <a:xfrm>
              <a:off x="10193477" y="1008787"/>
              <a:ext cx="1023730" cy="87298"/>
              <a:chOff x="10193477" y="1008787"/>
              <a:chExt cx="1023730" cy="87298"/>
            </a:xfrm>
          </p:grpSpPr>
          <p:sp>
            <p:nvSpPr>
              <p:cNvPr id="205" name="Frihåndsform: figur 204">
                <a:extLst>
                  <a:ext uri="{FF2B5EF4-FFF2-40B4-BE49-F238E27FC236}">
                    <a16:creationId xmlns:a16="http://schemas.microsoft.com/office/drawing/2014/main" id="{B8D9CBFD-3DA1-41CD-A3B0-0AA26BB71272}"/>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6" name="Frihåndsform: figur 205">
                <a:extLst>
                  <a:ext uri="{FF2B5EF4-FFF2-40B4-BE49-F238E27FC236}">
                    <a16:creationId xmlns:a16="http://schemas.microsoft.com/office/drawing/2014/main" id="{A2AF9565-8D84-4613-B613-330BAA53B17C}"/>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1F7454C2-E626-48B5-8A29-FD210D945DF2}"/>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4" name="Frihåndsform: figur 203">
              <a:extLst>
                <a:ext uri="{FF2B5EF4-FFF2-40B4-BE49-F238E27FC236}">
                  <a16:creationId xmlns:a16="http://schemas.microsoft.com/office/drawing/2014/main" id="{E1E386EF-D015-4120-AE5C-DD517A1EE541}"/>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22" name="Plassholder for tekst 6">
            <a:extLst>
              <a:ext uri="{FF2B5EF4-FFF2-40B4-BE49-F238E27FC236}">
                <a16:creationId xmlns:a16="http://schemas.microsoft.com/office/drawing/2014/main" id="{00C0C721-BBED-4C9A-8AC8-810FE45FCF5E}"/>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23" name="Text Placeholder 12">
            <a:extLst>
              <a:ext uri="{FF2B5EF4-FFF2-40B4-BE49-F238E27FC236}">
                <a16:creationId xmlns:a16="http://schemas.microsoft.com/office/drawing/2014/main" id="{0001E7ED-5700-4087-9299-1517A7DF350D}"/>
              </a:ext>
            </a:extLst>
          </p:cNvPr>
          <p:cNvSpPr>
            <a:spLocks noGrp="1"/>
          </p:cNvSpPr>
          <p:nvPr>
            <p:ph type="body" sz="quarter" idx="11" hasCustomPrompt="1"/>
          </p:nvPr>
        </p:nvSpPr>
        <p:spPr>
          <a:xfrm>
            <a:off x="0" y="2059389"/>
            <a:ext cx="4683318" cy="1274667"/>
          </a:xfr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Tree>
    <p:extLst>
      <p:ext uri="{BB962C8B-B14F-4D97-AF65-F5344CB8AC3E}">
        <p14:creationId xmlns:p14="http://schemas.microsoft.com/office/powerpoint/2010/main" val="67919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innhold og bilde venstre (Fjord)">
    <p:bg>
      <p:bgPr>
        <a:solidFill>
          <a:srgbClr val="00396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accent6">
              <a:lumMod val="75000"/>
            </a:schemeClr>
          </a:solidFill>
        </p:spPr>
        <p:txBody>
          <a:bodyPr/>
          <a:lstStyle>
            <a:lvl1pPr>
              <a:defRPr>
                <a:solidFill>
                  <a:schemeClr val="bg1"/>
                </a:solidFill>
              </a:defRPr>
            </a:lvl1pPr>
          </a:lstStyle>
          <a:p>
            <a:r>
              <a:rPr lang="nb-NO"/>
              <a:t>Klikk på ikonet for å legge til et bilde</a:t>
            </a:r>
          </a:p>
        </p:txBody>
      </p:sp>
      <p:sp>
        <p:nvSpPr>
          <p:cNvPr id="422" name="Content Placeholder 2">
            <a:extLst>
              <a:ext uri="{FF2B5EF4-FFF2-40B4-BE49-F238E27FC236}">
                <a16:creationId xmlns:a16="http://schemas.microsoft.com/office/drawing/2014/main" id="{ED688FEF-8B85-BF4E-BCF5-C3919411D11C}"/>
              </a:ext>
            </a:extLst>
          </p:cNvPr>
          <p:cNvSpPr>
            <a:spLocks noGrp="1"/>
          </p:cNvSpPr>
          <p:nvPr>
            <p:ph idx="1"/>
          </p:nvPr>
        </p:nvSpPr>
        <p:spPr>
          <a:xfrm>
            <a:off x="6455994" y="2236526"/>
            <a:ext cx="5542240" cy="458307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23" name="Tittel 1">
            <a:extLst>
              <a:ext uri="{FF2B5EF4-FFF2-40B4-BE49-F238E27FC236}">
                <a16:creationId xmlns:a16="http://schemas.microsoft.com/office/drawing/2014/main" id="{B59FB419-9B25-4949-BD35-289A5AFB607E}"/>
              </a:ext>
            </a:extLst>
          </p:cNvPr>
          <p:cNvSpPr>
            <a:spLocks noGrp="1"/>
          </p:cNvSpPr>
          <p:nvPr>
            <p:ph type="title"/>
          </p:nvPr>
        </p:nvSpPr>
        <p:spPr>
          <a:xfrm>
            <a:off x="6455994" y="815941"/>
            <a:ext cx="5542240" cy="1250586"/>
          </a:xfrm>
        </p:spPr>
        <p:txBody>
          <a:bodyPr anchor="b"/>
          <a:lstStyle>
            <a:lvl1pPr>
              <a:defRPr b="1" u="none">
                <a:solidFill>
                  <a:schemeClr val="bg1"/>
                </a:solidFill>
                <a:latin typeface="Drammen" pitchFamily="2" charset="77"/>
                <a:ea typeface="Drammen" pitchFamily="2" charset="77"/>
              </a:defRPr>
            </a:lvl1pPr>
          </a:lstStyle>
          <a:p>
            <a:r>
              <a:rPr lang="nb-NO"/>
              <a:t>Klikk for å redigere tittelstil</a:t>
            </a:r>
          </a:p>
        </p:txBody>
      </p:sp>
      <p:grpSp>
        <p:nvGrpSpPr>
          <p:cNvPr id="13" name="Gruppe 12">
            <a:extLst>
              <a:ext uri="{FF2B5EF4-FFF2-40B4-BE49-F238E27FC236}">
                <a16:creationId xmlns:a16="http://schemas.microsoft.com/office/drawing/2014/main" id="{EC549FAA-494B-4045-82FE-B6B7E99BB356}"/>
              </a:ext>
            </a:extLst>
          </p:cNvPr>
          <p:cNvGrpSpPr/>
          <p:nvPr userDrawn="1"/>
        </p:nvGrpSpPr>
        <p:grpSpPr>
          <a:xfrm>
            <a:off x="8866818" y="-3494"/>
            <a:ext cx="3177778" cy="734435"/>
            <a:chOff x="8866818" y="-3494"/>
            <a:chExt cx="3177778" cy="734435"/>
          </a:xfrm>
        </p:grpSpPr>
        <p:pic>
          <p:nvPicPr>
            <p:cNvPr id="424" name="Grafikk 423">
              <a:extLst>
                <a:ext uri="{FF2B5EF4-FFF2-40B4-BE49-F238E27FC236}">
                  <a16:creationId xmlns:a16="http://schemas.microsoft.com/office/drawing/2014/main" id="{E14B90D4-02D5-F445-BBC9-0BEDC97592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78665" y="92347"/>
              <a:ext cx="1265931" cy="555460"/>
            </a:xfrm>
            <a:prstGeom prst="rect">
              <a:avLst/>
            </a:prstGeom>
          </p:spPr>
        </p:pic>
        <p:pic>
          <p:nvPicPr>
            <p:cNvPr id="425" name="Grafikk 424">
              <a:extLst>
                <a:ext uri="{FF2B5EF4-FFF2-40B4-BE49-F238E27FC236}">
                  <a16:creationId xmlns:a16="http://schemas.microsoft.com/office/drawing/2014/main" id="{D1C2F95E-404F-0348-9EB4-D70F79F2566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537"/>
            <a:stretch/>
          </p:blipFill>
          <p:spPr>
            <a:xfrm>
              <a:off x="8866818" y="-3494"/>
              <a:ext cx="1815096" cy="734435"/>
            </a:xfrm>
            <a:prstGeom prst="rect">
              <a:avLst/>
            </a:prstGeom>
          </p:spPr>
        </p:pic>
      </p:grpSp>
    </p:spTree>
    <p:extLst>
      <p:ext uri="{BB962C8B-B14F-4D97-AF65-F5344CB8AC3E}">
        <p14:creationId xmlns:p14="http://schemas.microsoft.com/office/powerpoint/2010/main" val="3065552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innhold og bilde venstre (Granitt)">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accent4">
              <a:lumMod val="90000"/>
            </a:schemeClr>
          </a:solidFill>
        </p:spPr>
        <p:txBody>
          <a:bodyPr/>
          <a:lstStyle/>
          <a:p>
            <a:r>
              <a:rPr lang="nb-NO"/>
              <a:t>Klikk på ikonet for å legge til et bilde</a:t>
            </a:r>
          </a:p>
        </p:txBody>
      </p:sp>
      <p:sp>
        <p:nvSpPr>
          <p:cNvPr id="422" name="Content Placeholder 2">
            <a:extLst>
              <a:ext uri="{FF2B5EF4-FFF2-40B4-BE49-F238E27FC236}">
                <a16:creationId xmlns:a16="http://schemas.microsoft.com/office/drawing/2014/main" id="{9568F8B5-4E04-A44F-8ED1-465A6EDC99FD}"/>
              </a:ext>
            </a:extLst>
          </p:cNvPr>
          <p:cNvSpPr>
            <a:spLocks noGrp="1"/>
          </p:cNvSpPr>
          <p:nvPr>
            <p:ph idx="1"/>
          </p:nvPr>
        </p:nvSpPr>
        <p:spPr>
          <a:xfrm>
            <a:off x="6455994" y="2236526"/>
            <a:ext cx="5542240" cy="4583072"/>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23" name="Tittel 1">
            <a:extLst>
              <a:ext uri="{FF2B5EF4-FFF2-40B4-BE49-F238E27FC236}">
                <a16:creationId xmlns:a16="http://schemas.microsoft.com/office/drawing/2014/main" id="{48E82235-A28D-0E46-8E2D-4CAD979ED465}"/>
              </a:ext>
            </a:extLst>
          </p:cNvPr>
          <p:cNvSpPr>
            <a:spLocks noGrp="1"/>
          </p:cNvSpPr>
          <p:nvPr>
            <p:ph type="title"/>
          </p:nvPr>
        </p:nvSpPr>
        <p:spPr>
          <a:xfrm>
            <a:off x="6455994" y="815941"/>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grpSp>
        <p:nvGrpSpPr>
          <p:cNvPr id="2" name="Gruppe 1">
            <a:extLst>
              <a:ext uri="{FF2B5EF4-FFF2-40B4-BE49-F238E27FC236}">
                <a16:creationId xmlns:a16="http://schemas.microsoft.com/office/drawing/2014/main" id="{61F387CA-216C-CA4F-BF73-E4AC61881149}"/>
              </a:ext>
            </a:extLst>
          </p:cNvPr>
          <p:cNvGrpSpPr/>
          <p:nvPr userDrawn="1"/>
        </p:nvGrpSpPr>
        <p:grpSpPr>
          <a:xfrm>
            <a:off x="8866818" y="-3494"/>
            <a:ext cx="3177777" cy="734435"/>
            <a:chOff x="8866818" y="-3494"/>
            <a:chExt cx="3177777" cy="734435"/>
          </a:xfrm>
        </p:grpSpPr>
        <p:pic>
          <p:nvPicPr>
            <p:cNvPr id="427" name="Grafikk 426">
              <a:extLst>
                <a:ext uri="{FF2B5EF4-FFF2-40B4-BE49-F238E27FC236}">
                  <a16:creationId xmlns:a16="http://schemas.microsoft.com/office/drawing/2014/main" id="{95D68EDF-7162-4541-B4E6-94D5776E776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428" name="Grafikk 427">
              <a:extLst>
                <a:ext uri="{FF2B5EF4-FFF2-40B4-BE49-F238E27FC236}">
                  <a16:creationId xmlns:a16="http://schemas.microsoft.com/office/drawing/2014/main" id="{3AF0C8C5-6E8C-A94A-934B-293027E7E30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grpSp>
    </p:spTree>
    <p:extLst>
      <p:ext uri="{BB962C8B-B14F-4D97-AF65-F5344CB8AC3E}">
        <p14:creationId xmlns:p14="http://schemas.microsoft.com/office/powerpoint/2010/main" val="36436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innhold og bilde venstre (Morgendis)">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accent1">
              <a:lumMod val="90000"/>
            </a:schemeClr>
          </a:solidFill>
        </p:spPr>
        <p:txBody>
          <a:bodyPr/>
          <a:lstStyle/>
          <a:p>
            <a:r>
              <a:rPr lang="nb-NO"/>
              <a:t>Klikk på ikonet for å legge til et bilde</a:t>
            </a:r>
          </a:p>
        </p:txBody>
      </p:sp>
      <p:sp>
        <p:nvSpPr>
          <p:cNvPr id="422" name="Content Placeholder 2">
            <a:extLst>
              <a:ext uri="{FF2B5EF4-FFF2-40B4-BE49-F238E27FC236}">
                <a16:creationId xmlns:a16="http://schemas.microsoft.com/office/drawing/2014/main" id="{8630EB25-D086-5D4D-9A4B-0343956FA7C8}"/>
              </a:ext>
            </a:extLst>
          </p:cNvPr>
          <p:cNvSpPr>
            <a:spLocks noGrp="1"/>
          </p:cNvSpPr>
          <p:nvPr>
            <p:ph idx="1"/>
          </p:nvPr>
        </p:nvSpPr>
        <p:spPr>
          <a:xfrm>
            <a:off x="6455994" y="2236526"/>
            <a:ext cx="5542240" cy="4583072"/>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23" name="Tittel 1">
            <a:extLst>
              <a:ext uri="{FF2B5EF4-FFF2-40B4-BE49-F238E27FC236}">
                <a16:creationId xmlns:a16="http://schemas.microsoft.com/office/drawing/2014/main" id="{BFCCD99F-2E60-2B4E-8867-67D0C57371B0}"/>
              </a:ext>
            </a:extLst>
          </p:cNvPr>
          <p:cNvSpPr>
            <a:spLocks noGrp="1"/>
          </p:cNvSpPr>
          <p:nvPr>
            <p:ph type="title"/>
          </p:nvPr>
        </p:nvSpPr>
        <p:spPr>
          <a:xfrm>
            <a:off x="6455994" y="815941"/>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grpSp>
        <p:nvGrpSpPr>
          <p:cNvPr id="2" name="Gruppe 1">
            <a:extLst>
              <a:ext uri="{FF2B5EF4-FFF2-40B4-BE49-F238E27FC236}">
                <a16:creationId xmlns:a16="http://schemas.microsoft.com/office/drawing/2014/main" id="{89C552F0-3F8F-0148-B180-CDB4323B64BD}"/>
              </a:ext>
            </a:extLst>
          </p:cNvPr>
          <p:cNvGrpSpPr/>
          <p:nvPr userDrawn="1"/>
        </p:nvGrpSpPr>
        <p:grpSpPr>
          <a:xfrm>
            <a:off x="8866818" y="-3494"/>
            <a:ext cx="3177777" cy="734435"/>
            <a:chOff x="8866818" y="-3494"/>
            <a:chExt cx="3177777" cy="734435"/>
          </a:xfrm>
        </p:grpSpPr>
        <p:pic>
          <p:nvPicPr>
            <p:cNvPr id="424" name="Grafikk 423">
              <a:extLst>
                <a:ext uri="{FF2B5EF4-FFF2-40B4-BE49-F238E27FC236}">
                  <a16:creationId xmlns:a16="http://schemas.microsoft.com/office/drawing/2014/main" id="{A4A7E4D7-C5B4-664D-B2B4-EC6A595EE73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425" name="Grafikk 424">
              <a:extLst>
                <a:ext uri="{FF2B5EF4-FFF2-40B4-BE49-F238E27FC236}">
                  <a16:creationId xmlns:a16="http://schemas.microsoft.com/office/drawing/2014/main" id="{4F14135B-4F36-324D-8575-2315B4D794A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grpSp>
    </p:spTree>
    <p:extLst>
      <p:ext uri="{BB962C8B-B14F-4D97-AF65-F5344CB8AC3E}">
        <p14:creationId xmlns:p14="http://schemas.microsoft.com/office/powerpoint/2010/main" val="187959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innhold og bilde venstre (Tømmer)">
    <p:bg>
      <p:bgPr>
        <a:solidFill>
          <a:schemeClr val="accent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accent3">
              <a:lumMod val="75000"/>
            </a:schemeClr>
          </a:solidFill>
        </p:spPr>
        <p:txBody>
          <a:bodyPr/>
          <a:lstStyle/>
          <a:p>
            <a:r>
              <a:rPr lang="nb-NO"/>
              <a:t>Klikk på ikonet for å legge til et bilde</a:t>
            </a:r>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6455994" y="2236526"/>
            <a:ext cx="5542240" cy="458307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6455994" y="815941"/>
            <a:ext cx="5542240" cy="1250586"/>
          </a:xfrm>
        </p:spPr>
        <p:txBody>
          <a:bodyPr anchor="b"/>
          <a:lstStyle>
            <a:lvl1pPr>
              <a:defRPr b="1" u="none">
                <a:solidFill>
                  <a:schemeClr val="bg1"/>
                </a:solidFill>
                <a:latin typeface="Drammen" pitchFamily="2" charset="77"/>
                <a:ea typeface="Drammen" pitchFamily="2" charset="77"/>
              </a:defRPr>
            </a:lvl1pPr>
          </a:lstStyle>
          <a:p>
            <a:r>
              <a:rPr lang="nb-NO"/>
              <a:t>Klikk for å redigere tittelstil</a:t>
            </a:r>
          </a:p>
        </p:txBody>
      </p:sp>
      <p:grpSp>
        <p:nvGrpSpPr>
          <p:cNvPr id="4" name="Gruppe 3">
            <a:extLst>
              <a:ext uri="{FF2B5EF4-FFF2-40B4-BE49-F238E27FC236}">
                <a16:creationId xmlns:a16="http://schemas.microsoft.com/office/drawing/2014/main" id="{0E4FBCFF-2A6C-9544-8367-BF2A3E1C8490}"/>
              </a:ext>
            </a:extLst>
          </p:cNvPr>
          <p:cNvGrpSpPr/>
          <p:nvPr userDrawn="1"/>
        </p:nvGrpSpPr>
        <p:grpSpPr>
          <a:xfrm>
            <a:off x="8866818" y="-3494"/>
            <a:ext cx="3177778" cy="734435"/>
            <a:chOff x="8866818" y="-3494"/>
            <a:chExt cx="3177778" cy="734435"/>
          </a:xfrm>
        </p:grpSpPr>
        <p:pic>
          <p:nvPicPr>
            <p:cNvPr id="428" name="Grafikk 427">
              <a:extLst>
                <a:ext uri="{FF2B5EF4-FFF2-40B4-BE49-F238E27FC236}">
                  <a16:creationId xmlns:a16="http://schemas.microsoft.com/office/drawing/2014/main" id="{FC0D9EB2-AD73-374A-A3AE-1C474B0D7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78665" y="92347"/>
              <a:ext cx="1265931" cy="555460"/>
            </a:xfrm>
            <a:prstGeom prst="rect">
              <a:avLst/>
            </a:prstGeom>
          </p:spPr>
        </p:pic>
        <p:pic>
          <p:nvPicPr>
            <p:cNvPr id="429" name="Grafikk 428">
              <a:extLst>
                <a:ext uri="{FF2B5EF4-FFF2-40B4-BE49-F238E27FC236}">
                  <a16:creationId xmlns:a16="http://schemas.microsoft.com/office/drawing/2014/main" id="{E408676E-F4A3-D941-B616-B5C5E3EF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537"/>
            <a:stretch/>
          </p:blipFill>
          <p:spPr>
            <a:xfrm>
              <a:off x="8866818" y="-3494"/>
              <a:ext cx="1815096" cy="734435"/>
            </a:xfrm>
            <a:prstGeom prst="rect">
              <a:avLst/>
            </a:prstGeom>
          </p:spPr>
        </p:pic>
      </p:grpSp>
    </p:spTree>
    <p:extLst>
      <p:ext uri="{BB962C8B-B14F-4D97-AF65-F5344CB8AC3E}">
        <p14:creationId xmlns:p14="http://schemas.microsoft.com/office/powerpoint/2010/main" val="1090386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innhold og bilde venstre (Hvit)">
    <p:bg>
      <p:bgPr>
        <a:solidFill>
          <a:schemeClr val="l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bg1">
              <a:lumMod val="75000"/>
            </a:schemeClr>
          </a:solidFill>
        </p:spPr>
        <p:txBody>
          <a:bodyPr/>
          <a:lstStyle/>
          <a:p>
            <a:r>
              <a:rPr lang="nb-NO"/>
              <a:t>Klikk på ikonet for å legge til et bilde</a:t>
            </a:r>
          </a:p>
        </p:txBody>
      </p:sp>
      <p:sp>
        <p:nvSpPr>
          <p:cNvPr id="422" name="Content Placeholder 2">
            <a:extLst>
              <a:ext uri="{FF2B5EF4-FFF2-40B4-BE49-F238E27FC236}">
                <a16:creationId xmlns:a16="http://schemas.microsoft.com/office/drawing/2014/main" id="{99FF9570-7128-344B-804C-D01ED561F5C0}"/>
              </a:ext>
            </a:extLst>
          </p:cNvPr>
          <p:cNvSpPr>
            <a:spLocks noGrp="1"/>
          </p:cNvSpPr>
          <p:nvPr>
            <p:ph idx="1"/>
          </p:nvPr>
        </p:nvSpPr>
        <p:spPr>
          <a:xfrm>
            <a:off x="6455994" y="2236526"/>
            <a:ext cx="5542240" cy="4583072"/>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23" name="Tittel 1">
            <a:extLst>
              <a:ext uri="{FF2B5EF4-FFF2-40B4-BE49-F238E27FC236}">
                <a16:creationId xmlns:a16="http://schemas.microsoft.com/office/drawing/2014/main" id="{42665CBB-DFDB-5E47-BD41-90B606910C1D}"/>
              </a:ext>
            </a:extLst>
          </p:cNvPr>
          <p:cNvSpPr>
            <a:spLocks noGrp="1"/>
          </p:cNvSpPr>
          <p:nvPr>
            <p:ph type="title"/>
          </p:nvPr>
        </p:nvSpPr>
        <p:spPr>
          <a:xfrm>
            <a:off x="6455994" y="815941"/>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grpSp>
        <p:nvGrpSpPr>
          <p:cNvPr id="2" name="Gruppe 1">
            <a:extLst>
              <a:ext uri="{FF2B5EF4-FFF2-40B4-BE49-F238E27FC236}">
                <a16:creationId xmlns:a16="http://schemas.microsoft.com/office/drawing/2014/main" id="{C7A72C55-FAED-9645-BEE3-3D77D609CA27}"/>
              </a:ext>
            </a:extLst>
          </p:cNvPr>
          <p:cNvGrpSpPr/>
          <p:nvPr userDrawn="1"/>
        </p:nvGrpSpPr>
        <p:grpSpPr>
          <a:xfrm>
            <a:off x="8866818" y="-3494"/>
            <a:ext cx="3177777" cy="734435"/>
            <a:chOff x="8866818" y="-3494"/>
            <a:chExt cx="3177777" cy="734435"/>
          </a:xfrm>
        </p:grpSpPr>
        <p:pic>
          <p:nvPicPr>
            <p:cNvPr id="424" name="Grafikk 423">
              <a:extLst>
                <a:ext uri="{FF2B5EF4-FFF2-40B4-BE49-F238E27FC236}">
                  <a16:creationId xmlns:a16="http://schemas.microsoft.com/office/drawing/2014/main" id="{ADCA83E8-97D1-9745-8E38-9046E74533E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425" name="Grafikk 424">
              <a:extLst>
                <a:ext uri="{FF2B5EF4-FFF2-40B4-BE49-F238E27FC236}">
                  <a16:creationId xmlns:a16="http://schemas.microsoft.com/office/drawing/2014/main" id="{E0F621D0-CF13-A448-9B94-857B08A0619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grpSp>
    </p:spTree>
    <p:extLst>
      <p:ext uri="{BB962C8B-B14F-4D97-AF65-F5344CB8AC3E}">
        <p14:creationId xmlns:p14="http://schemas.microsoft.com/office/powerpoint/2010/main" val="78200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innhold og bilde høyre (Fjord)">
    <p:bg>
      <p:bgPr>
        <a:solidFill>
          <a:srgbClr val="00396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accent6">
              <a:lumMod val="75000"/>
            </a:schemeClr>
          </a:solidFill>
        </p:spPr>
        <p:txBody>
          <a:bodyPr tIns="900000"/>
          <a:lstStyle>
            <a:lvl1pPr>
              <a:defRPr>
                <a:solidFill>
                  <a:schemeClr val="bg1"/>
                </a:solidFill>
              </a:defRPr>
            </a:lvl1pPr>
          </a:lstStyle>
          <a:p>
            <a:r>
              <a:rPr lang="nb-NO"/>
              <a:t>Klikk på ikonet for å legge til et bilde</a:t>
            </a:r>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bg1"/>
                </a:solidFill>
                <a:latin typeface="Drammen" pitchFamily="2" charset="77"/>
                <a:ea typeface="Drammen" pitchFamily="2" charset="77"/>
              </a:defRPr>
            </a:lvl1pPr>
          </a:lstStyle>
          <a:p>
            <a:r>
              <a:rPr lang="nb-NO"/>
              <a:t>Klikk for å redigere tittelstil</a:t>
            </a:r>
          </a:p>
        </p:txBody>
      </p:sp>
      <p:sp>
        <p:nvSpPr>
          <p:cNvPr id="158" name="Text Placeholder 12">
            <a:extLst>
              <a:ext uri="{FF2B5EF4-FFF2-40B4-BE49-F238E27FC236}">
                <a16:creationId xmlns:a16="http://schemas.microsoft.com/office/drawing/2014/main" id="{59AFAB9B-B7A6-41D4-A6E0-3D232E776856}"/>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421" name="Plassholder for tekst 6">
            <a:extLst>
              <a:ext uri="{FF2B5EF4-FFF2-40B4-BE49-F238E27FC236}">
                <a16:creationId xmlns:a16="http://schemas.microsoft.com/office/drawing/2014/main" id="{298F1CC5-0E63-4809-BE7F-DD06F07AA728}"/>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038781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innhold og bilde høyre (Granitt)">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accent4">
              <a:lumMod val="90000"/>
            </a:schemeClr>
          </a:solidFill>
        </p:spPr>
        <p:txBody>
          <a:bodyPr tIns="900000"/>
          <a:lstStyle/>
          <a:p>
            <a:r>
              <a:rPr lang="nb-NO"/>
              <a:t>Klikk på ikonet for å legge til et bilde</a:t>
            </a:r>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sp>
        <p:nvSpPr>
          <p:cNvPr id="158" name="Text Placeholder 12">
            <a:extLst>
              <a:ext uri="{FF2B5EF4-FFF2-40B4-BE49-F238E27FC236}">
                <a16:creationId xmlns:a16="http://schemas.microsoft.com/office/drawing/2014/main" id="{05FE496D-3844-405C-A7FC-72D63AFCD75B}"/>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421" name="Plassholder for tekst 6">
            <a:extLst>
              <a:ext uri="{FF2B5EF4-FFF2-40B4-BE49-F238E27FC236}">
                <a16:creationId xmlns:a16="http://schemas.microsoft.com/office/drawing/2014/main" id="{B84F03D8-BDB8-4E8B-9B80-153844532B4D}"/>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47404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Hovedoverskrift">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292D814-CF33-4DBD-8902-37BB6D0E12ED}"/>
              </a:ext>
            </a:extLst>
          </p:cNvPr>
          <p:cNvSpPr>
            <a:spLocks noGrp="1"/>
          </p:cNvSpPr>
          <p:nvPr>
            <p:ph type="pic" sz="quarter" idx="14" hasCustomPrompt="1"/>
          </p:nvPr>
        </p:nvSpPr>
        <p:spPr>
          <a:xfrm>
            <a:off x="0" y="0"/>
            <a:ext cx="12192000" cy="6858000"/>
          </a:xfrm>
          <a:solidFill>
            <a:srgbClr val="FFD0C2">
              <a:alpha val="60000"/>
            </a:srgbClr>
          </a:solidFill>
        </p:spPr>
        <p:txBody>
          <a:bodyPr/>
          <a:lstStyle>
            <a:lvl1pPr>
              <a:defRPr>
                <a:latin typeface="+mn-lt"/>
              </a:defRPr>
            </a:lvl1pPr>
          </a:lstStyle>
          <a:p>
            <a:r>
              <a:rPr lang="nb-NO"/>
              <a:t>Sett inn bilde via «Sett inn» -&gt;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19560" y="1882588"/>
            <a:ext cx="8972550" cy="2431598"/>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155" name="Text Placeholder 12">
            <a:extLst>
              <a:ext uri="{FF2B5EF4-FFF2-40B4-BE49-F238E27FC236}">
                <a16:creationId xmlns:a16="http://schemas.microsoft.com/office/drawing/2014/main" id="{BE049673-E5D0-4E8C-AE82-5790BF145384}"/>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grpSp>
        <p:nvGrpSpPr>
          <p:cNvPr id="156" name="dasdasda">
            <a:extLst>
              <a:ext uri="{FF2B5EF4-FFF2-40B4-BE49-F238E27FC236}">
                <a16:creationId xmlns:a16="http://schemas.microsoft.com/office/drawing/2014/main" id="{32B2A91A-A6D2-466D-8115-BA3290D6B240}"/>
              </a:ext>
            </a:extLst>
          </p:cNvPr>
          <p:cNvGrpSpPr/>
          <p:nvPr userDrawn="1"/>
        </p:nvGrpSpPr>
        <p:grpSpPr>
          <a:xfrm>
            <a:off x="10819799" y="142943"/>
            <a:ext cx="1179545" cy="469900"/>
            <a:chOff x="10053875" y="625546"/>
            <a:chExt cx="1163332" cy="470539"/>
          </a:xfrm>
        </p:grpSpPr>
        <p:grpSp>
          <p:nvGrpSpPr>
            <p:cNvPr id="157" name="dasdasda">
              <a:extLst>
                <a:ext uri="{FF2B5EF4-FFF2-40B4-BE49-F238E27FC236}">
                  <a16:creationId xmlns:a16="http://schemas.microsoft.com/office/drawing/2014/main" id="{8F2AD12A-6EFB-433A-A7AA-6C1A17129C1F}"/>
                </a:ext>
              </a:extLst>
            </p:cNvPr>
            <p:cNvGrpSpPr/>
            <p:nvPr/>
          </p:nvGrpSpPr>
          <p:grpSpPr>
            <a:xfrm>
              <a:off x="10421710" y="740423"/>
              <a:ext cx="601392" cy="108410"/>
              <a:chOff x="10421710" y="740423"/>
              <a:chExt cx="601392" cy="108410"/>
            </a:xfrm>
            <a:solidFill>
              <a:srgbClr val="12110C"/>
            </a:solidFill>
          </p:grpSpPr>
          <p:sp>
            <p:nvSpPr>
              <p:cNvPr id="281" name="Frihåndsform: figur 280">
                <a:extLst>
                  <a:ext uri="{FF2B5EF4-FFF2-40B4-BE49-F238E27FC236}">
                    <a16:creationId xmlns:a16="http://schemas.microsoft.com/office/drawing/2014/main" id="{852E6727-9ECB-4D4B-8FD6-07BB190CB64B}"/>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55EFF4EB-9C15-4735-972B-BDE8DA29EFBC}"/>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A1C15718-7CBA-4342-8D49-6FD021723E4B}"/>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C96D3262-3F43-479B-87C3-081BB67F9E3C}"/>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5" name="Frihåndsform: figur 284">
                <a:extLst>
                  <a:ext uri="{FF2B5EF4-FFF2-40B4-BE49-F238E27FC236}">
                    <a16:creationId xmlns:a16="http://schemas.microsoft.com/office/drawing/2014/main" id="{FA867E83-1A52-47C4-B028-37B9DD8E5DF8}"/>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58" name="Frihåndsform: figur 157">
              <a:extLst>
                <a:ext uri="{FF2B5EF4-FFF2-40B4-BE49-F238E27FC236}">
                  <a16:creationId xmlns:a16="http://schemas.microsoft.com/office/drawing/2014/main" id="{030043CD-5906-4DC0-AF27-CF792380FEFF}"/>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59" name="dasdasda">
              <a:extLst>
                <a:ext uri="{FF2B5EF4-FFF2-40B4-BE49-F238E27FC236}">
                  <a16:creationId xmlns:a16="http://schemas.microsoft.com/office/drawing/2014/main" id="{F7E9F43B-AB26-4E25-ABFD-AD6DE73252D0}"/>
                </a:ext>
              </a:extLst>
            </p:cNvPr>
            <p:cNvGrpSpPr/>
            <p:nvPr/>
          </p:nvGrpSpPr>
          <p:grpSpPr>
            <a:xfrm>
              <a:off x="10421710" y="740423"/>
              <a:ext cx="794629" cy="252577"/>
              <a:chOff x="10421710" y="740423"/>
              <a:chExt cx="794629" cy="252577"/>
            </a:xfrm>
            <a:solidFill>
              <a:srgbClr val="12110C"/>
            </a:solidFill>
          </p:grpSpPr>
          <p:sp>
            <p:nvSpPr>
              <p:cNvPr id="274" name="Frihåndsform: figur 273">
                <a:extLst>
                  <a:ext uri="{FF2B5EF4-FFF2-40B4-BE49-F238E27FC236}">
                    <a16:creationId xmlns:a16="http://schemas.microsoft.com/office/drawing/2014/main" id="{A03CF046-814C-4728-BB32-2D0E4C153BEE}"/>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ACEB3631-599C-4A02-BFAE-888020D4911C}"/>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0DC24A1A-B5CB-48BB-8C93-981837A00241}"/>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1C801A32-9A24-465D-A1A4-B5A07DCD5BB4}"/>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8" name="Frihåndsform: figur 277">
                <a:extLst>
                  <a:ext uri="{FF2B5EF4-FFF2-40B4-BE49-F238E27FC236}">
                    <a16:creationId xmlns:a16="http://schemas.microsoft.com/office/drawing/2014/main" id="{1CB01668-A549-47CC-B5A7-C8150E96D320}"/>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F9D485D0-EB83-45AA-A66C-F259D0897E53}"/>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8620B03F-3EBA-4F8E-B361-EB9702E6F664}"/>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0" name="Frihåndsform: figur 159">
              <a:extLst>
                <a:ext uri="{FF2B5EF4-FFF2-40B4-BE49-F238E27FC236}">
                  <a16:creationId xmlns:a16="http://schemas.microsoft.com/office/drawing/2014/main" id="{6D43C80B-AE2C-4C13-9AE3-19BA5DEE8750}"/>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1" name="dasdasda">
              <a:extLst>
                <a:ext uri="{FF2B5EF4-FFF2-40B4-BE49-F238E27FC236}">
                  <a16:creationId xmlns:a16="http://schemas.microsoft.com/office/drawing/2014/main" id="{F86415F8-4585-41E7-BDBD-21728C0F39EE}"/>
                </a:ext>
              </a:extLst>
            </p:cNvPr>
            <p:cNvGrpSpPr/>
            <p:nvPr/>
          </p:nvGrpSpPr>
          <p:grpSpPr>
            <a:xfrm>
              <a:off x="10053875" y="625546"/>
              <a:ext cx="302883" cy="440298"/>
              <a:chOff x="10053875" y="625546"/>
              <a:chExt cx="302883" cy="440298"/>
            </a:xfrm>
          </p:grpSpPr>
          <p:sp>
            <p:nvSpPr>
              <p:cNvPr id="268" name="Frihåndsform: figur 267">
                <a:extLst>
                  <a:ext uri="{FF2B5EF4-FFF2-40B4-BE49-F238E27FC236}">
                    <a16:creationId xmlns:a16="http://schemas.microsoft.com/office/drawing/2014/main" id="{5AAD7CA8-4D4E-419D-AD2D-9BC6BB0ACDEB}"/>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69" name="Frihåndsform: figur 268">
                <a:extLst>
                  <a:ext uri="{FF2B5EF4-FFF2-40B4-BE49-F238E27FC236}">
                    <a16:creationId xmlns:a16="http://schemas.microsoft.com/office/drawing/2014/main" id="{B01FDCB4-1941-4A7D-B608-1361487F8F86}"/>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4DC80F33-B587-4D7C-B65B-69E7EC37109A}"/>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54ABFEFF-FC60-470F-A833-007227AFF0B0}"/>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2" name="Frihåndsform: figur 271">
                <a:extLst>
                  <a:ext uri="{FF2B5EF4-FFF2-40B4-BE49-F238E27FC236}">
                    <a16:creationId xmlns:a16="http://schemas.microsoft.com/office/drawing/2014/main" id="{09AD659D-07EA-435B-983E-77FC996BE1FF}"/>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DBB9D76E-0547-45A4-8311-358F50F480CF}"/>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44C7E59E-80F8-4BBA-A5C7-5F809171254B}"/>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86271955-B8F9-43B1-B45B-D116FEE93A32}"/>
                </a:ext>
              </a:extLst>
            </p:cNvPr>
            <p:cNvGrpSpPr/>
            <p:nvPr/>
          </p:nvGrpSpPr>
          <p:grpSpPr>
            <a:xfrm>
              <a:off x="10094101" y="633820"/>
              <a:ext cx="221385" cy="367739"/>
              <a:chOff x="10094101" y="633820"/>
              <a:chExt cx="221385" cy="367739"/>
            </a:xfrm>
            <a:solidFill>
              <a:srgbClr val="EBEBEB"/>
            </a:solidFill>
          </p:grpSpPr>
          <p:sp>
            <p:nvSpPr>
              <p:cNvPr id="265" name="Frihåndsform: figur 264">
                <a:extLst>
                  <a:ext uri="{FF2B5EF4-FFF2-40B4-BE49-F238E27FC236}">
                    <a16:creationId xmlns:a16="http://schemas.microsoft.com/office/drawing/2014/main" id="{4552A552-E4EF-456D-A07B-65CCB331B792}"/>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66" name="Frihåndsform: figur 265">
                <a:extLst>
                  <a:ext uri="{FF2B5EF4-FFF2-40B4-BE49-F238E27FC236}">
                    <a16:creationId xmlns:a16="http://schemas.microsoft.com/office/drawing/2014/main" id="{DC764B0D-FC97-42B1-9D14-B65EA467044D}"/>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6E9B859D-1204-4995-8610-A15DC563FB73}"/>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E958CE96-5ED9-4C75-B9F7-97953FE041A5}"/>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F087F888-EF5E-4623-8903-5A5DF12BA52D}"/>
                </a:ext>
              </a:extLst>
            </p:cNvPr>
            <p:cNvGrpSpPr/>
            <p:nvPr/>
          </p:nvGrpSpPr>
          <p:grpSpPr>
            <a:xfrm>
              <a:off x="10178642" y="627068"/>
              <a:ext cx="52778" cy="356137"/>
              <a:chOff x="10178642" y="627068"/>
              <a:chExt cx="52778" cy="356137"/>
            </a:xfrm>
            <a:solidFill>
              <a:srgbClr val="EBEBEB"/>
            </a:solidFill>
          </p:grpSpPr>
          <p:sp>
            <p:nvSpPr>
              <p:cNvPr id="262" name="Frihåndsform: figur 261">
                <a:extLst>
                  <a:ext uri="{FF2B5EF4-FFF2-40B4-BE49-F238E27FC236}">
                    <a16:creationId xmlns:a16="http://schemas.microsoft.com/office/drawing/2014/main" id="{555B2C3D-ED98-442E-9261-27A2F404617D}"/>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3" name="Frihåndsform: figur 262">
                <a:extLst>
                  <a:ext uri="{FF2B5EF4-FFF2-40B4-BE49-F238E27FC236}">
                    <a16:creationId xmlns:a16="http://schemas.microsoft.com/office/drawing/2014/main" id="{733BA4E9-E7D4-4D20-A565-40D5EA010556}"/>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C185F0E7-8B02-45C2-BE74-F12BFDB8710B}"/>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509B123B-64B5-42EC-B965-67A3F6736047}"/>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9C315EF7-E934-40B8-8EC7-E93B69763F53}"/>
                </a:ext>
              </a:extLst>
            </p:cNvPr>
            <p:cNvGrpSpPr/>
            <p:nvPr/>
          </p:nvGrpSpPr>
          <p:grpSpPr>
            <a:xfrm>
              <a:off x="10145644" y="656072"/>
              <a:ext cx="118395" cy="249724"/>
              <a:chOff x="10145644" y="656072"/>
              <a:chExt cx="118395" cy="249724"/>
            </a:xfrm>
            <a:solidFill>
              <a:srgbClr val="EBEBEB"/>
            </a:solidFill>
          </p:grpSpPr>
          <p:sp>
            <p:nvSpPr>
              <p:cNvPr id="259" name="Frihåndsform: figur 258">
                <a:extLst>
                  <a:ext uri="{FF2B5EF4-FFF2-40B4-BE49-F238E27FC236}">
                    <a16:creationId xmlns:a16="http://schemas.microsoft.com/office/drawing/2014/main" id="{5FB49371-8B88-409B-9F4B-E754C6E7DC98}"/>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B2337A9F-6FD2-4DD1-9A06-B4FB2376F0BC}"/>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A8ACFC98-9D94-4D8B-B6D0-D8E72E87F50C}"/>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8E97C8DD-6A9C-4892-9579-8EB2DC98CACE}"/>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69" name="Frihåndsform: figur 168">
              <a:extLst>
                <a:ext uri="{FF2B5EF4-FFF2-40B4-BE49-F238E27FC236}">
                  <a16:creationId xmlns:a16="http://schemas.microsoft.com/office/drawing/2014/main" id="{91DB1652-A0FA-4F1E-8B2B-8F2B3E9D1F98}"/>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0" name="Frihåndsform: figur 169">
              <a:extLst>
                <a:ext uri="{FF2B5EF4-FFF2-40B4-BE49-F238E27FC236}">
                  <a16:creationId xmlns:a16="http://schemas.microsoft.com/office/drawing/2014/main" id="{2AC8D8AA-3827-484F-938C-D7C861E967A0}"/>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3250DC29-D068-4C62-BC42-75456668CFC9}"/>
                </a:ext>
              </a:extLst>
            </p:cNvPr>
            <p:cNvGrpSpPr/>
            <p:nvPr/>
          </p:nvGrpSpPr>
          <p:grpSpPr>
            <a:xfrm>
              <a:off x="10121109" y="701339"/>
              <a:ext cx="167560" cy="331317"/>
              <a:chOff x="10121109" y="701339"/>
              <a:chExt cx="167560" cy="331317"/>
            </a:xfrm>
            <a:solidFill>
              <a:srgbClr val="EBEBEB"/>
            </a:solidFill>
          </p:grpSpPr>
          <p:sp>
            <p:nvSpPr>
              <p:cNvPr id="237" name="Frihåndsform: figur 236">
                <a:extLst>
                  <a:ext uri="{FF2B5EF4-FFF2-40B4-BE49-F238E27FC236}">
                    <a16:creationId xmlns:a16="http://schemas.microsoft.com/office/drawing/2014/main" id="{1FAF2F7E-46C5-4755-9054-F7C15833295D}"/>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27BCB31A-3BED-4757-8B4D-4989D194055B}"/>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39" name="Frihåndsform: figur 238">
                <a:extLst>
                  <a:ext uri="{FF2B5EF4-FFF2-40B4-BE49-F238E27FC236}">
                    <a16:creationId xmlns:a16="http://schemas.microsoft.com/office/drawing/2014/main" id="{CE226205-AC8E-4AF5-B9CD-27C1672A2208}"/>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FAAD98E5-1838-41AB-AFEB-2B0C9F52A78D}"/>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1" name="Frihåndsform: figur 240">
                <a:extLst>
                  <a:ext uri="{FF2B5EF4-FFF2-40B4-BE49-F238E27FC236}">
                    <a16:creationId xmlns:a16="http://schemas.microsoft.com/office/drawing/2014/main" id="{AF0F5367-F796-47B1-B106-E355E75006F0}"/>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EA29FF53-6EC3-49AA-ACF3-B2D382A9BD63}"/>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4AA0022E-9E7C-4B84-8F5D-47FA2B7820AF}"/>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66A18E33-DE23-4178-B165-41C69A399433}"/>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3C4A6B90-327D-46DC-A8C9-E995AE19A5E9}"/>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36710018-A47B-4640-8A95-2B5829BA09F6}"/>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D9EACE7A-8573-4EBE-ABD1-02C090BF570D}"/>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889A30F9-40FE-4F08-8BD1-507C8387418B}"/>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4B022A3B-802E-4A84-885A-DA7CC83084C1}"/>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B2234643-DCA9-44ED-A554-4EFA97141089}"/>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91E6A6C4-7DED-4373-8ADE-6B50F17F2A5D}"/>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EBC9B949-8378-4878-B4FF-E31F287111D2}"/>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58555104-03BC-4A43-B26F-019DCB77F15E}"/>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8F4DB702-3ECF-40E0-B844-963FB524CF1C}"/>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FCBA6E75-6F2F-4098-A846-7EE7C57EC5DA}"/>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039140AB-BEBF-4A9F-AC44-44CCA7DFAA83}"/>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69EF3EEA-DCB4-4868-B91D-5A33953BF4C8}"/>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6F62FB38-19F4-4D62-9663-E7A93814CA67}"/>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BF4802AF-C846-45A6-BE2C-94CC1EE92A96}"/>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3" name="dasdasda">
              <a:extLst>
                <a:ext uri="{FF2B5EF4-FFF2-40B4-BE49-F238E27FC236}">
                  <a16:creationId xmlns:a16="http://schemas.microsoft.com/office/drawing/2014/main" id="{C75E01EB-32AD-4E7F-9D0A-4218B7B87278}"/>
                </a:ext>
              </a:extLst>
            </p:cNvPr>
            <p:cNvGrpSpPr/>
            <p:nvPr/>
          </p:nvGrpSpPr>
          <p:grpSpPr>
            <a:xfrm>
              <a:off x="10235415" y="1013335"/>
              <a:ext cx="72178" cy="16088"/>
              <a:chOff x="10235415" y="1013335"/>
              <a:chExt cx="72178" cy="16088"/>
            </a:xfrm>
            <a:solidFill>
              <a:srgbClr val="EBEBEB"/>
            </a:solidFill>
          </p:grpSpPr>
          <p:sp>
            <p:nvSpPr>
              <p:cNvPr id="235" name="Frihåndsform: figur 234">
                <a:extLst>
                  <a:ext uri="{FF2B5EF4-FFF2-40B4-BE49-F238E27FC236}">
                    <a16:creationId xmlns:a16="http://schemas.microsoft.com/office/drawing/2014/main" id="{1BD84F17-0AD0-4FFF-A380-7E79F2BF5F98}"/>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F7693AE9-A5F9-4ED1-807E-9E801AA02982}"/>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4" name="Frihåndsform: figur 173">
              <a:extLst>
                <a:ext uri="{FF2B5EF4-FFF2-40B4-BE49-F238E27FC236}">
                  <a16:creationId xmlns:a16="http://schemas.microsoft.com/office/drawing/2014/main" id="{0A732E24-7CFA-47C4-B38D-C6D4F164B634}"/>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5" name="Frihåndsform: figur 174">
              <a:extLst>
                <a:ext uri="{FF2B5EF4-FFF2-40B4-BE49-F238E27FC236}">
                  <a16:creationId xmlns:a16="http://schemas.microsoft.com/office/drawing/2014/main" id="{945B752D-CCE7-4ADC-A61D-577FD3BD2010}"/>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76" name="Frihåndsform: figur 175">
              <a:extLst>
                <a:ext uri="{FF2B5EF4-FFF2-40B4-BE49-F238E27FC236}">
                  <a16:creationId xmlns:a16="http://schemas.microsoft.com/office/drawing/2014/main" id="{A0BE2738-9BBB-4294-82F7-6EF6CF871928}"/>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77" name="Frihåndsform: figur 176">
              <a:extLst>
                <a:ext uri="{FF2B5EF4-FFF2-40B4-BE49-F238E27FC236}">
                  <a16:creationId xmlns:a16="http://schemas.microsoft.com/office/drawing/2014/main" id="{CDD8EFED-DD0B-4AE5-B0A0-ADF8B6D0154A}"/>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78" name="Frihåndsform: figur 177">
              <a:extLst>
                <a:ext uri="{FF2B5EF4-FFF2-40B4-BE49-F238E27FC236}">
                  <a16:creationId xmlns:a16="http://schemas.microsoft.com/office/drawing/2014/main" id="{C7C3FB8B-A95B-470F-BDB0-BB60CA81B4F9}"/>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79" name="dasdasda">
              <a:extLst>
                <a:ext uri="{FF2B5EF4-FFF2-40B4-BE49-F238E27FC236}">
                  <a16:creationId xmlns:a16="http://schemas.microsoft.com/office/drawing/2014/main" id="{CEAB0D4A-BC02-44A2-AED6-FE9171565A90}"/>
                </a:ext>
              </a:extLst>
            </p:cNvPr>
            <p:cNvGrpSpPr/>
            <p:nvPr/>
          </p:nvGrpSpPr>
          <p:grpSpPr>
            <a:xfrm>
              <a:off x="10083640" y="703431"/>
              <a:ext cx="259825" cy="302469"/>
              <a:chOff x="10083640" y="703431"/>
              <a:chExt cx="259825" cy="302469"/>
            </a:xfrm>
            <a:solidFill>
              <a:srgbClr val="EBEBEB"/>
            </a:solidFill>
          </p:grpSpPr>
          <p:sp>
            <p:nvSpPr>
              <p:cNvPr id="230" name="Frihåndsform: figur 229">
                <a:extLst>
                  <a:ext uri="{FF2B5EF4-FFF2-40B4-BE49-F238E27FC236}">
                    <a16:creationId xmlns:a16="http://schemas.microsoft.com/office/drawing/2014/main" id="{6C2D09E4-1732-4BD6-95F1-DF010D89A1EE}"/>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EA17E886-DE4E-4A57-9712-AD116422EB58}"/>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A702B38C-78B4-4896-A3A8-49C6EED3F4F8}"/>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05DBB333-1D3F-40EA-B00A-69C0E39A907D}"/>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4" name="Frihåndsform: figur 233">
                <a:extLst>
                  <a:ext uri="{FF2B5EF4-FFF2-40B4-BE49-F238E27FC236}">
                    <a16:creationId xmlns:a16="http://schemas.microsoft.com/office/drawing/2014/main" id="{8BD025DA-1E49-4EB0-8F5F-DEB4CA251930}"/>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0" name="Frihåndsform: figur 179">
              <a:extLst>
                <a:ext uri="{FF2B5EF4-FFF2-40B4-BE49-F238E27FC236}">
                  <a16:creationId xmlns:a16="http://schemas.microsoft.com/office/drawing/2014/main" id="{5A45A42C-E99F-4405-A1B1-33C3C2C3CAF5}"/>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D3C7BD68-01E7-4229-9898-099204ED94CC}"/>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2" name="dasdasda">
              <a:extLst>
                <a:ext uri="{FF2B5EF4-FFF2-40B4-BE49-F238E27FC236}">
                  <a16:creationId xmlns:a16="http://schemas.microsoft.com/office/drawing/2014/main" id="{B3583006-DA84-4AA4-AED5-4037004CACD6}"/>
                </a:ext>
              </a:extLst>
            </p:cNvPr>
            <p:cNvGrpSpPr/>
            <p:nvPr/>
          </p:nvGrpSpPr>
          <p:grpSpPr>
            <a:xfrm>
              <a:off x="10165712" y="777131"/>
              <a:ext cx="182305" cy="281209"/>
              <a:chOff x="10165712" y="777131"/>
              <a:chExt cx="182305" cy="281209"/>
            </a:xfrm>
            <a:solidFill>
              <a:srgbClr val="EBEBEB"/>
            </a:solidFill>
          </p:grpSpPr>
          <p:sp>
            <p:nvSpPr>
              <p:cNvPr id="226" name="Frihåndsform: figur 225">
                <a:extLst>
                  <a:ext uri="{FF2B5EF4-FFF2-40B4-BE49-F238E27FC236}">
                    <a16:creationId xmlns:a16="http://schemas.microsoft.com/office/drawing/2014/main" id="{0E632F42-F603-451A-8A21-0423203C4381}"/>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BCDED68A-C51D-4276-9A14-62F36D325FA2}"/>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28" name="Frihåndsform: figur 227">
                <a:extLst>
                  <a:ext uri="{FF2B5EF4-FFF2-40B4-BE49-F238E27FC236}">
                    <a16:creationId xmlns:a16="http://schemas.microsoft.com/office/drawing/2014/main" id="{CE2A78BE-FCA1-4216-9ACB-AFF397743481}"/>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1769AF63-B690-4FC1-A630-B2BD38C107B5}"/>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3" name="Frihåndsform: figur 182">
              <a:extLst>
                <a:ext uri="{FF2B5EF4-FFF2-40B4-BE49-F238E27FC236}">
                  <a16:creationId xmlns:a16="http://schemas.microsoft.com/office/drawing/2014/main" id="{74AF0A40-6937-4BA2-9AF3-BEC79C2398A5}"/>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4" name="Frihåndsform: figur 183">
              <a:extLst>
                <a:ext uri="{FF2B5EF4-FFF2-40B4-BE49-F238E27FC236}">
                  <a16:creationId xmlns:a16="http://schemas.microsoft.com/office/drawing/2014/main" id="{706C847D-4140-4C04-9EF8-96D9E55D4A19}"/>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5" name="dasdasda">
              <a:extLst>
                <a:ext uri="{FF2B5EF4-FFF2-40B4-BE49-F238E27FC236}">
                  <a16:creationId xmlns:a16="http://schemas.microsoft.com/office/drawing/2014/main" id="{FEFC1220-AC2C-453F-8B25-8E6EC61FEE5A}"/>
                </a:ext>
              </a:extLst>
            </p:cNvPr>
            <p:cNvGrpSpPr/>
            <p:nvPr/>
          </p:nvGrpSpPr>
          <p:grpSpPr>
            <a:xfrm>
              <a:off x="10235320" y="907033"/>
              <a:ext cx="46692" cy="29289"/>
              <a:chOff x="10235320" y="907033"/>
              <a:chExt cx="46692" cy="29289"/>
            </a:xfrm>
            <a:solidFill>
              <a:srgbClr val="EBEBEB"/>
            </a:solidFill>
          </p:grpSpPr>
          <p:sp>
            <p:nvSpPr>
              <p:cNvPr id="224" name="Frihåndsform: figur 223">
                <a:extLst>
                  <a:ext uri="{FF2B5EF4-FFF2-40B4-BE49-F238E27FC236}">
                    <a16:creationId xmlns:a16="http://schemas.microsoft.com/office/drawing/2014/main" id="{C4446832-9D68-44A6-B3F4-C4BF8D37CC2B}"/>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F069A9F7-2A9E-47BA-9BB0-860AE7792746}"/>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86" name="Frihåndsform: figur 185">
              <a:extLst>
                <a:ext uri="{FF2B5EF4-FFF2-40B4-BE49-F238E27FC236}">
                  <a16:creationId xmlns:a16="http://schemas.microsoft.com/office/drawing/2014/main" id="{2362FD5E-406D-40FE-B9B1-1543D333AA5C}"/>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87" name="Frihåndsform: figur 186">
              <a:extLst>
                <a:ext uri="{FF2B5EF4-FFF2-40B4-BE49-F238E27FC236}">
                  <a16:creationId xmlns:a16="http://schemas.microsoft.com/office/drawing/2014/main" id="{C92BCB11-7379-44D5-B0CB-EC39404769E5}"/>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FA480717-2F6B-4764-BFC8-7CF8EC57F8DA}"/>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89" name="Frihåndsform: figur 188">
              <a:extLst>
                <a:ext uri="{FF2B5EF4-FFF2-40B4-BE49-F238E27FC236}">
                  <a16:creationId xmlns:a16="http://schemas.microsoft.com/office/drawing/2014/main" id="{95DF98D8-82AA-4C16-B3DE-D2A568AD68F8}"/>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0" name="Frihåndsform: figur 189">
              <a:extLst>
                <a:ext uri="{FF2B5EF4-FFF2-40B4-BE49-F238E27FC236}">
                  <a16:creationId xmlns:a16="http://schemas.microsoft.com/office/drawing/2014/main" id="{3BAF1C16-3D57-47DB-BC21-C29669972D89}"/>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1" name="dasdasda">
              <a:extLst>
                <a:ext uri="{FF2B5EF4-FFF2-40B4-BE49-F238E27FC236}">
                  <a16:creationId xmlns:a16="http://schemas.microsoft.com/office/drawing/2014/main" id="{9745B9C7-ECBA-4740-A1A1-FA7F2CDB715B}"/>
                </a:ext>
              </a:extLst>
            </p:cNvPr>
            <p:cNvGrpSpPr/>
            <p:nvPr/>
          </p:nvGrpSpPr>
          <p:grpSpPr>
            <a:xfrm>
              <a:off x="10151839" y="1041976"/>
              <a:ext cx="40046" cy="19054"/>
              <a:chOff x="10151839" y="1041976"/>
              <a:chExt cx="40046" cy="19054"/>
            </a:xfrm>
            <a:solidFill>
              <a:srgbClr val="EBEBEB"/>
            </a:solidFill>
          </p:grpSpPr>
          <p:sp>
            <p:nvSpPr>
              <p:cNvPr id="222" name="Frihåndsform: figur 221">
                <a:extLst>
                  <a:ext uri="{FF2B5EF4-FFF2-40B4-BE49-F238E27FC236}">
                    <a16:creationId xmlns:a16="http://schemas.microsoft.com/office/drawing/2014/main" id="{44399F94-C928-4B14-A64C-D7911ABE33B3}"/>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C90ABAD0-3EF0-4453-9BA1-32216D781E94}"/>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2" name="Frihåndsform: figur 191">
              <a:extLst>
                <a:ext uri="{FF2B5EF4-FFF2-40B4-BE49-F238E27FC236}">
                  <a16:creationId xmlns:a16="http://schemas.microsoft.com/office/drawing/2014/main" id="{AABE8FA7-4177-40C3-AB6A-F4160BB6A8F0}"/>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7B347A4C-4195-4C9D-9AA6-A6450BCC1B0E}"/>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FFDDFDEB-26F2-480A-ACCD-56DD83EB1FBE}"/>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1ECAB207-60FC-4F43-A8AE-1558CE14A285}"/>
                </a:ext>
              </a:extLst>
            </p:cNvPr>
            <p:cNvGrpSpPr/>
            <p:nvPr/>
          </p:nvGrpSpPr>
          <p:grpSpPr>
            <a:xfrm>
              <a:off x="10113596" y="701814"/>
              <a:ext cx="182681" cy="239453"/>
              <a:chOff x="10113596" y="701814"/>
              <a:chExt cx="182681" cy="239453"/>
            </a:xfrm>
            <a:solidFill>
              <a:srgbClr val="EBEBEB"/>
            </a:solidFill>
          </p:grpSpPr>
          <p:sp>
            <p:nvSpPr>
              <p:cNvPr id="206" name="Frihåndsform: figur 205">
                <a:extLst>
                  <a:ext uri="{FF2B5EF4-FFF2-40B4-BE49-F238E27FC236}">
                    <a16:creationId xmlns:a16="http://schemas.microsoft.com/office/drawing/2014/main" id="{D8347222-6B3A-437F-9974-64EE64C3ACAD}"/>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F3426560-BA63-4F65-B0CC-6AEEAC089615}"/>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08" name="Frihåndsform: figur 207">
                <a:extLst>
                  <a:ext uri="{FF2B5EF4-FFF2-40B4-BE49-F238E27FC236}">
                    <a16:creationId xmlns:a16="http://schemas.microsoft.com/office/drawing/2014/main" id="{5055E2B3-F52E-45B6-B68A-8FC3D043EA14}"/>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44B02DC4-7E7D-46E6-85FC-09142BD671EE}"/>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0" name="Frihåndsform: figur 209">
                <a:extLst>
                  <a:ext uri="{FF2B5EF4-FFF2-40B4-BE49-F238E27FC236}">
                    <a16:creationId xmlns:a16="http://schemas.microsoft.com/office/drawing/2014/main" id="{FA3175E1-46EB-46BD-B6C9-0F4E87AB01FB}"/>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7FB9BBA1-4166-40A4-B8F2-373C4E7A5833}"/>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7AC09A13-908D-43B7-BEBD-2426BD5F66AB}"/>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8AFCB01B-DE49-429C-BBA6-A452797B42EE}"/>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661F01AC-D972-4C1C-BAB9-9F5D9EE9448E}"/>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5E8B0BA3-851C-4E72-89E7-EA8DBE0DA4EC}"/>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74D5D51F-5378-4731-A961-D1B885C97D11}"/>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52E28AC5-3B40-4DC2-87AD-E72AF442FD9C}"/>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146AB374-ABB7-4A45-8E2C-09FB404DAE61}"/>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3E7EA296-9A48-45D0-9AEF-15BC0C0C226D}"/>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B34C3717-55BD-4039-8BF6-D52099A08253}"/>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86D6E42B-C253-427F-8493-8E7DFD85F342}"/>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6661C74B-A808-4947-86D4-D5A9B22745E2}"/>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197" name="dasdasda">
              <a:extLst>
                <a:ext uri="{FF2B5EF4-FFF2-40B4-BE49-F238E27FC236}">
                  <a16:creationId xmlns:a16="http://schemas.microsoft.com/office/drawing/2014/main" id="{9C3F5D43-F3D5-4A89-BE9A-41FDA99943EA}"/>
                </a:ext>
              </a:extLst>
            </p:cNvPr>
            <p:cNvGrpSpPr/>
            <p:nvPr/>
          </p:nvGrpSpPr>
          <p:grpSpPr>
            <a:xfrm>
              <a:off x="10145358" y="804519"/>
              <a:ext cx="7702" cy="7988"/>
              <a:chOff x="10145358" y="804519"/>
              <a:chExt cx="7702" cy="7988"/>
            </a:xfrm>
            <a:solidFill>
              <a:srgbClr val="EBEBEB"/>
            </a:solidFill>
          </p:grpSpPr>
          <p:sp>
            <p:nvSpPr>
              <p:cNvPr id="204" name="Frihåndsform: figur 203">
                <a:extLst>
                  <a:ext uri="{FF2B5EF4-FFF2-40B4-BE49-F238E27FC236}">
                    <a16:creationId xmlns:a16="http://schemas.microsoft.com/office/drawing/2014/main" id="{7B0C63F4-D50C-4496-A12E-EB3EDC9D7A9A}"/>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5" name="Frihåndsform: figur 204">
                <a:extLst>
                  <a:ext uri="{FF2B5EF4-FFF2-40B4-BE49-F238E27FC236}">
                    <a16:creationId xmlns:a16="http://schemas.microsoft.com/office/drawing/2014/main" id="{7EABE57C-CEB2-4C16-8DE7-32146A989117}"/>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198" name="Frihåndsform: figur 197">
              <a:extLst>
                <a:ext uri="{FF2B5EF4-FFF2-40B4-BE49-F238E27FC236}">
                  <a16:creationId xmlns:a16="http://schemas.microsoft.com/office/drawing/2014/main" id="{A3F72410-A6E2-4D10-91AC-4FCF30554F57}"/>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B0B22DC5-0CF7-465B-9AB4-7049E5E11E92}"/>
                </a:ext>
              </a:extLst>
            </p:cNvPr>
            <p:cNvGrpSpPr/>
            <p:nvPr/>
          </p:nvGrpSpPr>
          <p:grpSpPr>
            <a:xfrm>
              <a:off x="10193477" y="1008787"/>
              <a:ext cx="1023730" cy="87298"/>
              <a:chOff x="10193477" y="1008787"/>
              <a:chExt cx="1023730" cy="87298"/>
            </a:xfrm>
          </p:grpSpPr>
          <p:sp>
            <p:nvSpPr>
              <p:cNvPr id="201" name="Frihåndsform: figur 200">
                <a:extLst>
                  <a:ext uri="{FF2B5EF4-FFF2-40B4-BE49-F238E27FC236}">
                    <a16:creationId xmlns:a16="http://schemas.microsoft.com/office/drawing/2014/main" id="{31DCDE4A-41D7-4230-AF4A-7D5B82D9AC8F}"/>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2" name="Frihåndsform: figur 201">
                <a:extLst>
                  <a:ext uri="{FF2B5EF4-FFF2-40B4-BE49-F238E27FC236}">
                    <a16:creationId xmlns:a16="http://schemas.microsoft.com/office/drawing/2014/main" id="{BF211805-D761-4EA8-9AE7-6732D5444BA9}"/>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3" name="Frihåndsform: figur 202">
                <a:extLst>
                  <a:ext uri="{FF2B5EF4-FFF2-40B4-BE49-F238E27FC236}">
                    <a16:creationId xmlns:a16="http://schemas.microsoft.com/office/drawing/2014/main" id="{F503E1A6-4F65-4134-9133-AB9D93C738B0}"/>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490C5218-2EE2-418A-BF96-7CBDFF30187F}"/>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18" name="Plassholder for tekst 6">
            <a:extLst>
              <a:ext uri="{FF2B5EF4-FFF2-40B4-BE49-F238E27FC236}">
                <a16:creationId xmlns:a16="http://schemas.microsoft.com/office/drawing/2014/main" id="{6E98A0A3-3DCA-4C11-97C2-1E370EA4882A}"/>
              </a:ext>
            </a:extLst>
          </p:cNvPr>
          <p:cNvSpPr>
            <a:spLocks noGrp="1"/>
          </p:cNvSpPr>
          <p:nvPr>
            <p:ph type="body" sz="quarter" idx="16" hasCustomPrompt="1"/>
          </p:nvPr>
        </p:nvSpPr>
        <p:spPr>
          <a:xfrm>
            <a:off x="10818689" y="144014"/>
            <a:ext cx="1179545" cy="469900"/>
          </a:xfrm>
          <a:prstGeom prst="rect">
            <a:avLst/>
          </a:prstGeo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19" name="Title 1">
            <a:extLst>
              <a:ext uri="{FF2B5EF4-FFF2-40B4-BE49-F238E27FC236}">
                <a16:creationId xmlns:a16="http://schemas.microsoft.com/office/drawing/2014/main" id="{651FA9BE-7903-4485-A34C-67AF40B2779C}"/>
              </a:ext>
            </a:extLst>
          </p:cNvPr>
          <p:cNvSpPr>
            <a:spLocks noGrp="1"/>
          </p:cNvSpPr>
          <p:nvPr>
            <p:ph type="ctrTitle"/>
          </p:nvPr>
        </p:nvSpPr>
        <p:spPr>
          <a:xfrm>
            <a:off x="349482" y="1990165"/>
            <a:ext cx="8533262" cy="1519798"/>
          </a:xfrm>
          <a:solidFill>
            <a:srgbClr val="010000">
              <a:alpha val="0"/>
            </a:srgbClr>
          </a:solidFill>
        </p:spPr>
        <p:txBody>
          <a:bodyPr anchor="b">
            <a:normAutofit/>
          </a:bodyPr>
          <a:lstStyle>
            <a:lvl1pPr algn="r">
              <a:defRPr sz="4400">
                <a:solidFill>
                  <a:schemeClr val="accent6"/>
                </a:solidFill>
                <a:latin typeface="Drammen" pitchFamily="2" charset="77"/>
                <a:ea typeface="Drammen" pitchFamily="2" charset="77"/>
              </a:defRPr>
            </a:lvl1pPr>
          </a:lstStyle>
          <a:p>
            <a:r>
              <a:rPr lang="nb-NO"/>
              <a:t>Klikk for å redigere tittelstil</a:t>
            </a:r>
          </a:p>
        </p:txBody>
      </p:sp>
      <p:sp>
        <p:nvSpPr>
          <p:cNvPr id="420" name="Subtitle 2">
            <a:extLst>
              <a:ext uri="{FF2B5EF4-FFF2-40B4-BE49-F238E27FC236}">
                <a16:creationId xmlns:a16="http://schemas.microsoft.com/office/drawing/2014/main" id="{58387AAA-C97F-4920-8458-716F4C88111F}"/>
              </a:ext>
            </a:extLst>
          </p:cNvPr>
          <p:cNvSpPr>
            <a:spLocks noGrp="1"/>
          </p:cNvSpPr>
          <p:nvPr>
            <p:ph type="subTitle" idx="1"/>
          </p:nvPr>
        </p:nvSpPr>
        <p:spPr>
          <a:xfrm>
            <a:off x="349482" y="3602039"/>
            <a:ext cx="8533263" cy="553583"/>
          </a:xfrm>
          <a:solidFill>
            <a:srgbClr val="020000">
              <a:alpha val="0"/>
            </a:srgbClr>
          </a:solidFill>
        </p:spPr>
        <p:txBody>
          <a:bodyPr anchor="b"/>
          <a:lstStyle>
            <a:lvl1pPr marL="0" indent="0" algn="r">
              <a:buNone/>
              <a:defRPr sz="2000">
                <a:solidFill>
                  <a:schemeClr val="accent6"/>
                </a:solidFill>
                <a:latin typeface="Drammen Medium" pitchFamily="2" charset="0"/>
                <a:ea typeface="Dramme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354450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innhold og bilde høyre (Morgendis)">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accent1">
              <a:lumMod val="90000"/>
            </a:schemeClr>
          </a:solidFill>
        </p:spPr>
        <p:txBody>
          <a:bodyPr tIns="900000"/>
          <a:lstStyle/>
          <a:p>
            <a:r>
              <a:rPr lang="nb-NO"/>
              <a:t>Klikk på ikonet for å legge til et bilde</a:t>
            </a:r>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sp>
        <p:nvSpPr>
          <p:cNvPr id="158" name="Text Placeholder 12">
            <a:extLst>
              <a:ext uri="{FF2B5EF4-FFF2-40B4-BE49-F238E27FC236}">
                <a16:creationId xmlns:a16="http://schemas.microsoft.com/office/drawing/2014/main" id="{126854F8-EA26-479F-AB4D-220515E8603E}"/>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421" name="Plassholder for tekst 6">
            <a:extLst>
              <a:ext uri="{FF2B5EF4-FFF2-40B4-BE49-F238E27FC236}">
                <a16:creationId xmlns:a16="http://schemas.microsoft.com/office/drawing/2014/main" id="{E493044F-7789-4256-A571-223CFB7556B0}"/>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9507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innhold og bilde høyre (Tømmer)">
    <p:bg>
      <p:bgPr>
        <a:solidFill>
          <a:schemeClr val="accent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accent3">
              <a:lumMod val="75000"/>
            </a:schemeClr>
          </a:solidFill>
        </p:spPr>
        <p:txBody>
          <a:bodyPr tIns="900000"/>
          <a:lstStyle>
            <a:lvl1pPr>
              <a:defRPr>
                <a:solidFill>
                  <a:schemeClr val="bg1"/>
                </a:solidFill>
              </a:defRPr>
            </a:lvl1pPr>
          </a:lstStyle>
          <a:p>
            <a:r>
              <a:rPr lang="nb-NO"/>
              <a:t>Klikk på ikonet for å legge til et bilde</a:t>
            </a:r>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bg1"/>
                </a:solidFill>
                <a:latin typeface="Drammen" pitchFamily="2" charset="77"/>
                <a:ea typeface="Drammen" pitchFamily="2" charset="77"/>
              </a:defRPr>
            </a:lvl1pPr>
          </a:lstStyle>
          <a:p>
            <a:r>
              <a:rPr lang="nb-NO"/>
              <a:t>Klikk for å redigere tittelstil</a:t>
            </a:r>
          </a:p>
        </p:txBody>
      </p:sp>
      <p:sp>
        <p:nvSpPr>
          <p:cNvPr id="158" name="Text Placeholder 12">
            <a:extLst>
              <a:ext uri="{FF2B5EF4-FFF2-40B4-BE49-F238E27FC236}">
                <a16:creationId xmlns:a16="http://schemas.microsoft.com/office/drawing/2014/main" id="{EBFC89CA-4DA1-45A2-B794-3FFD0441011B}"/>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421" name="Plassholder for tekst 6">
            <a:extLst>
              <a:ext uri="{FF2B5EF4-FFF2-40B4-BE49-F238E27FC236}">
                <a16:creationId xmlns:a16="http://schemas.microsoft.com/office/drawing/2014/main" id="{8D6F40BA-643C-4D1E-A010-66C480AF38F3}"/>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18728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innhold og bilde høyre (Hvit)">
    <p:bg>
      <p:bgPr>
        <a:solidFill>
          <a:schemeClr val="l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bg1">
              <a:lumMod val="75000"/>
            </a:schemeClr>
          </a:solidFill>
        </p:spPr>
        <p:txBody>
          <a:bodyPr tIns="900000"/>
          <a:lstStyle/>
          <a:p>
            <a:r>
              <a:rPr lang="nb-NO"/>
              <a:t>Klikk på ikonet for å legge til et bilde</a:t>
            </a:r>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sp>
        <p:nvSpPr>
          <p:cNvPr id="158" name="Text Placeholder 12">
            <a:extLst>
              <a:ext uri="{FF2B5EF4-FFF2-40B4-BE49-F238E27FC236}">
                <a16:creationId xmlns:a16="http://schemas.microsoft.com/office/drawing/2014/main" id="{8E64F98C-C076-4B5A-8E19-E3FE6487C022}"/>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421" name="Plassholder for tekst 6">
            <a:extLst>
              <a:ext uri="{FF2B5EF4-FFF2-40B4-BE49-F238E27FC236}">
                <a16:creationId xmlns:a16="http://schemas.microsoft.com/office/drawing/2014/main" id="{476FF06C-A475-47DA-B11B-2303EE0C547D}"/>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5383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ler og grafer (Hvi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Content Placeholder 3">
            <a:extLst>
              <a:ext uri="{FF2B5EF4-FFF2-40B4-BE49-F238E27FC236}">
                <a16:creationId xmlns:a16="http://schemas.microsoft.com/office/drawing/2014/main" id="{437030FC-A225-4B11-9F66-7B1E218A9CFE}"/>
              </a:ext>
            </a:extLst>
          </p:cNvPr>
          <p:cNvSpPr>
            <a:spLocks noGrp="1"/>
          </p:cNvSpPr>
          <p:nvPr>
            <p:ph sz="quarter" idx="15" hasCustomPrompt="1"/>
          </p:nvPr>
        </p:nvSpPr>
        <p:spPr>
          <a:xfrm>
            <a:off x="6183086" y="1018521"/>
            <a:ext cx="5816258" cy="5238230"/>
          </a:xfrm>
        </p:spPr>
        <p:txBody>
          <a:bodyPr/>
          <a:lstStyle>
            <a:lvl1pPr>
              <a:defRPr>
                <a:latin typeface="+mn-lt"/>
              </a:defRPr>
            </a:lvl1pPr>
          </a:lstStyle>
          <a:p>
            <a:pPr lvl="0"/>
            <a:r>
              <a:rPr lang="en-US"/>
              <a:t>Tabell </a:t>
            </a:r>
            <a:r>
              <a:rPr lang="en-US" err="1"/>
              <a:t>eller</a:t>
            </a:r>
            <a:r>
              <a:rPr lang="en-US"/>
              <a:t> Graf</a:t>
            </a:r>
            <a:endParaRPr lang="nb-NO"/>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pic>
        <p:nvPicPr>
          <p:cNvPr id="5" name="Grafikk 4">
            <a:extLst>
              <a:ext uri="{FF2B5EF4-FFF2-40B4-BE49-F238E27FC236}">
                <a16:creationId xmlns:a16="http://schemas.microsoft.com/office/drawing/2014/main" id="{43333099-528B-A746-B573-A9A567994A6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6" name="Grafikk 5">
            <a:extLst>
              <a:ext uri="{FF2B5EF4-FFF2-40B4-BE49-F238E27FC236}">
                <a16:creationId xmlns:a16="http://schemas.microsoft.com/office/drawing/2014/main" id="{8497AC93-DC4A-BC41-A249-772D9E8F3B2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599456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spalte innhold, tabell og graf (Hvit)">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7030FC-A225-4B11-9F66-7B1E218A9CFE}"/>
              </a:ext>
            </a:extLst>
          </p:cNvPr>
          <p:cNvSpPr>
            <a:spLocks noGrp="1"/>
          </p:cNvSpPr>
          <p:nvPr>
            <p:ph sz="quarter" idx="15" hasCustomPrompt="1"/>
          </p:nvPr>
        </p:nvSpPr>
        <p:spPr>
          <a:xfrm>
            <a:off x="349482" y="2017587"/>
            <a:ext cx="9207473" cy="4239164"/>
          </a:xfrm>
        </p:spPr>
        <p:txBody>
          <a:bodyPr/>
          <a:lstStyle>
            <a:lvl1pPr>
              <a:defRPr>
                <a:latin typeface="+mn-lt"/>
              </a:defRPr>
            </a:lvl1pPr>
          </a:lstStyle>
          <a:p>
            <a:pPr lvl="0"/>
            <a:r>
              <a:rPr lang="en-US"/>
              <a:t>Tabell </a:t>
            </a:r>
            <a:r>
              <a:rPr lang="en-US" err="1"/>
              <a:t>eller</a:t>
            </a:r>
            <a:r>
              <a:rPr lang="en-US"/>
              <a:t> Graf</a:t>
            </a:r>
            <a:endParaRPr lang="nb-NO"/>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pic>
        <p:nvPicPr>
          <p:cNvPr id="5" name="Grafikk 4">
            <a:extLst>
              <a:ext uri="{FF2B5EF4-FFF2-40B4-BE49-F238E27FC236}">
                <a16:creationId xmlns:a16="http://schemas.microsoft.com/office/drawing/2014/main" id="{5DE9BE33-C8B9-AE46-B022-D9266710704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6" name="Grafikk 5">
            <a:extLst>
              <a:ext uri="{FF2B5EF4-FFF2-40B4-BE49-F238E27FC236}">
                <a16:creationId xmlns:a16="http://schemas.microsoft.com/office/drawing/2014/main" id="{29047D88-4B60-054D-855A-DCF823AC84D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83452162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paler innhold (Hvi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632218"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Content Placeholder 3">
            <a:extLst>
              <a:ext uri="{FF2B5EF4-FFF2-40B4-BE49-F238E27FC236}">
                <a16:creationId xmlns:a16="http://schemas.microsoft.com/office/drawing/2014/main" id="{437030FC-A225-4B11-9F66-7B1E218A9CFE}"/>
              </a:ext>
            </a:extLst>
          </p:cNvPr>
          <p:cNvSpPr>
            <a:spLocks noGrp="1"/>
          </p:cNvSpPr>
          <p:nvPr>
            <p:ph sz="quarter" idx="15"/>
          </p:nvPr>
        </p:nvSpPr>
        <p:spPr>
          <a:xfrm>
            <a:off x="6210302" y="1673679"/>
            <a:ext cx="5632218" cy="45830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pic>
        <p:nvPicPr>
          <p:cNvPr id="5" name="Grafikk 4">
            <a:extLst>
              <a:ext uri="{FF2B5EF4-FFF2-40B4-BE49-F238E27FC236}">
                <a16:creationId xmlns:a16="http://schemas.microsoft.com/office/drawing/2014/main" id="{7584D787-3A5D-E348-9A22-94CB91FFDD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6" name="Grafikk 5">
            <a:extLst>
              <a:ext uri="{FF2B5EF4-FFF2-40B4-BE49-F238E27FC236}">
                <a16:creationId xmlns:a16="http://schemas.microsoft.com/office/drawing/2014/main" id="{0801952D-B30B-684C-8FF8-09CB6D7FA64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16282253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spalte innhold (Hvi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0" y="1686205"/>
            <a:ext cx="11649864"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pic>
        <p:nvPicPr>
          <p:cNvPr id="4" name="Grafikk 3">
            <a:extLst>
              <a:ext uri="{FF2B5EF4-FFF2-40B4-BE49-F238E27FC236}">
                <a16:creationId xmlns:a16="http://schemas.microsoft.com/office/drawing/2014/main" id="{1AF434F2-483B-AD49-B418-527B4EC1D92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5" name="Grafikk 4">
            <a:extLst>
              <a:ext uri="{FF2B5EF4-FFF2-40B4-BE49-F238E27FC236}">
                <a16:creationId xmlns:a16="http://schemas.microsoft.com/office/drawing/2014/main" id="{7455495A-331D-DA4E-886B-DF047A78FC1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3796505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dslinje (Hvit)">
    <p:bg>
      <p:bgPr>
        <a:solidFill>
          <a:schemeClr val="bg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F2241022-40E0-48E5-ACF0-7DEFF727A84D}"/>
              </a:ext>
            </a:extLst>
          </p:cNvPr>
          <p:cNvSpPr>
            <a:spLocks noGrp="1"/>
          </p:cNvSpPr>
          <p:nvPr>
            <p:ph type="dt" sz="half" idx="10"/>
          </p:nvPr>
        </p:nvSpPr>
        <p:spPr/>
        <p:txBody>
          <a:bodyPr/>
          <a:lstStyle>
            <a:lvl1pPr>
              <a:defRPr>
                <a:latin typeface="+mn-lt"/>
              </a:defRPr>
            </a:lvl1pPr>
          </a:lstStyle>
          <a:p>
            <a:fld id="{9129AD9B-5E55-4321-AF73-6FDFF7E8D469}" type="datetimeFigureOut">
              <a:rPr lang="nb-NO" smtClean="0"/>
              <a:pPr/>
              <a:t>30.01.2024</a:t>
            </a:fld>
            <a:endParaRPr lang="nb-NO"/>
          </a:p>
        </p:txBody>
      </p:sp>
      <p:sp>
        <p:nvSpPr>
          <p:cNvPr id="4" name="Plassholder for bunntekst 3">
            <a:extLst>
              <a:ext uri="{FF2B5EF4-FFF2-40B4-BE49-F238E27FC236}">
                <a16:creationId xmlns:a16="http://schemas.microsoft.com/office/drawing/2014/main" id="{8AE6F764-01F4-4BD3-ABC5-A063A6C80B1F}"/>
              </a:ext>
            </a:extLst>
          </p:cNvPr>
          <p:cNvSpPr>
            <a:spLocks noGrp="1"/>
          </p:cNvSpPr>
          <p:nvPr>
            <p:ph type="ftr" sz="quarter" idx="11"/>
          </p:nvPr>
        </p:nvSpPr>
        <p:spPr/>
        <p:txBody>
          <a:bodyPr/>
          <a:lstStyle>
            <a:lvl1pPr>
              <a:defRPr>
                <a:latin typeface="+mn-lt"/>
              </a:defRPr>
            </a:lvl1pPr>
          </a:lstStyle>
          <a:p>
            <a:endParaRPr lang="nb-NO"/>
          </a:p>
        </p:txBody>
      </p:sp>
      <p:sp>
        <p:nvSpPr>
          <p:cNvPr id="5" name="Plassholder for lysbildenummer 4">
            <a:extLst>
              <a:ext uri="{FF2B5EF4-FFF2-40B4-BE49-F238E27FC236}">
                <a16:creationId xmlns:a16="http://schemas.microsoft.com/office/drawing/2014/main" id="{6E701D42-22E3-4E70-A582-45041C5CB198}"/>
              </a:ext>
            </a:extLst>
          </p:cNvPr>
          <p:cNvSpPr>
            <a:spLocks noGrp="1"/>
          </p:cNvSpPr>
          <p:nvPr>
            <p:ph type="sldNum" sz="quarter" idx="12"/>
          </p:nvPr>
        </p:nvSpPr>
        <p:spPr/>
        <p:txBody>
          <a:bodyPr/>
          <a:lstStyle>
            <a:lvl1pPr>
              <a:defRPr>
                <a:latin typeface="+mn-lt"/>
              </a:defRPr>
            </a:lvl1pPr>
          </a:lstStyle>
          <a:p>
            <a:fld id="{064C4A7E-88F8-49D2-A0A4-9E88FAFB49BA}" type="slidenum">
              <a:rPr lang="nb-NO" smtClean="0"/>
              <a:pPr/>
              <a:t>‹#›</a:t>
            </a:fld>
            <a:endParaRPr lang="nb-NO"/>
          </a:p>
        </p:txBody>
      </p:sp>
      <p:cxnSp>
        <p:nvCxnSpPr>
          <p:cNvPr id="15" name="Line" hidden="1">
            <a:extLst>
              <a:ext uri="{FF2B5EF4-FFF2-40B4-BE49-F238E27FC236}">
                <a16:creationId xmlns:a16="http://schemas.microsoft.com/office/drawing/2014/main" id="{5EFFEF3F-1B85-41DE-B2A4-B3292294F72F}"/>
              </a:ext>
            </a:extLst>
          </p:cNvPr>
          <p:cNvCxnSpPr>
            <a:cxnSpLocks/>
          </p:cNvCxnSpPr>
          <p:nvPr userDrawn="1"/>
        </p:nvCxnSpPr>
        <p:spPr>
          <a:xfrm>
            <a:off x="2299890" y="3622688"/>
            <a:ext cx="7596138" cy="0"/>
          </a:xfrm>
          <a:prstGeom prst="line">
            <a:avLst/>
          </a:prstGeom>
          <a:ln w="63500" cap="rnd">
            <a:solidFill>
              <a:srgbClr val="00B3B3"/>
            </a:solidFill>
          </a:ln>
        </p:spPr>
        <p:style>
          <a:lnRef idx="1">
            <a:schemeClr val="accent1"/>
          </a:lnRef>
          <a:fillRef idx="0">
            <a:schemeClr val="accent1"/>
          </a:fillRef>
          <a:effectRef idx="0">
            <a:schemeClr val="accent1"/>
          </a:effectRef>
          <a:fontRef idx="minor">
            <a:schemeClr val="tx1"/>
          </a:fontRef>
        </p:style>
      </p:cxnSp>
      <p:sp>
        <p:nvSpPr>
          <p:cNvPr id="16" name="Content" hidden="1">
            <a:extLst>
              <a:ext uri="{FF2B5EF4-FFF2-40B4-BE49-F238E27FC236}">
                <a16:creationId xmlns:a16="http://schemas.microsoft.com/office/drawing/2014/main" id="{9416812F-6DF1-49EA-A41D-54EFCACC8D08}"/>
              </a:ext>
            </a:extLst>
          </p:cNvPr>
          <p:cNvSpPr txBox="1"/>
          <p:nvPr userDrawn="1"/>
        </p:nvSpPr>
        <p:spPr>
          <a:xfrm>
            <a:off x="2458419" y="1992996"/>
            <a:ext cx="2233926" cy="446276"/>
          </a:xfrm>
          <a:prstGeom prst="rect">
            <a:avLst/>
          </a:prstGeom>
          <a:noFill/>
        </p:spPr>
        <p:txBody>
          <a:bodyPr wrap="square" lIns="0" tIns="0" rIns="0" bIns="0" rtlCol="0">
            <a:spAutoFit/>
          </a:bodyPr>
          <a:lstStyle/>
          <a:p>
            <a:r>
              <a:rPr lang="nb-NO" sz="1600" b="1">
                <a:solidFill>
                  <a:schemeClr val="accent6"/>
                </a:solidFill>
                <a:latin typeface="+mn-lt"/>
              </a:rPr>
              <a:t>YYYY</a:t>
            </a:r>
          </a:p>
          <a:p>
            <a:r>
              <a:rPr lang="nb-NO" sz="1300" err="1">
                <a:solidFill>
                  <a:schemeClr val="accent6"/>
                </a:solidFill>
                <a:latin typeface="+mn-lt"/>
              </a:rPr>
              <a:t>Lorem</a:t>
            </a:r>
            <a:r>
              <a:rPr lang="nb-NO" sz="1300">
                <a:solidFill>
                  <a:schemeClr val="accent6"/>
                </a:solidFill>
                <a:latin typeface="+mn-lt"/>
              </a:rPr>
              <a:t> </a:t>
            </a:r>
            <a:r>
              <a:rPr lang="nb-NO" sz="1300" err="1">
                <a:solidFill>
                  <a:schemeClr val="accent6"/>
                </a:solidFill>
                <a:latin typeface="+mn-lt"/>
              </a:rPr>
              <a:t>ipsum</a:t>
            </a:r>
            <a:endParaRPr lang="nb-NO" sz="1300">
              <a:solidFill>
                <a:schemeClr val="accent6"/>
              </a:solidFill>
              <a:latin typeface="+mn-lt"/>
            </a:endParaRPr>
          </a:p>
        </p:txBody>
      </p:sp>
      <p:grpSp>
        <p:nvGrpSpPr>
          <p:cNvPr id="17" name="Point" hidden="1">
            <a:extLst>
              <a:ext uri="{FF2B5EF4-FFF2-40B4-BE49-F238E27FC236}">
                <a16:creationId xmlns:a16="http://schemas.microsoft.com/office/drawing/2014/main" id="{5C7F4E1B-9830-4227-B506-7BC503BDD915}"/>
              </a:ext>
            </a:extLst>
          </p:cNvPr>
          <p:cNvGrpSpPr/>
          <p:nvPr userDrawn="1"/>
        </p:nvGrpSpPr>
        <p:grpSpPr>
          <a:xfrm>
            <a:off x="2378048" y="2551057"/>
            <a:ext cx="186812" cy="1165034"/>
            <a:chOff x="4755463" y="5101523"/>
            <a:chExt cx="373574" cy="2329799"/>
          </a:xfrm>
        </p:grpSpPr>
        <p:sp>
          <p:nvSpPr>
            <p:cNvPr id="18" name="Linje">
              <a:extLst>
                <a:ext uri="{FF2B5EF4-FFF2-40B4-BE49-F238E27FC236}">
                  <a16:creationId xmlns:a16="http://schemas.microsoft.com/office/drawing/2014/main" id="{EE92A796-223F-4AAD-BCF9-3726B82A07B6}"/>
                </a:ext>
              </a:extLst>
            </p:cNvPr>
            <p:cNvSpPr/>
            <p:nvPr userDrawn="1"/>
          </p:nvSpPr>
          <p:spPr>
            <a:xfrm>
              <a:off x="4942268" y="5101523"/>
              <a:ext cx="126207" cy="1729050"/>
            </a:xfrm>
            <a:custGeom>
              <a:avLst/>
              <a:gdLst>
                <a:gd name="connsiteX0" fmla="*/ 0 w 126208"/>
                <a:gd name="connsiteY0" fmla="*/ 1729051 h 1729050"/>
                <a:gd name="connsiteX1" fmla="*/ 0 w 126208"/>
                <a:gd name="connsiteY1" fmla="*/ 0 h 1729050"/>
              </a:gdLst>
              <a:ahLst/>
              <a:cxnLst>
                <a:cxn ang="0">
                  <a:pos x="connsiteX0" y="connsiteY0"/>
                </a:cxn>
                <a:cxn ang="0">
                  <a:pos x="connsiteX1" y="connsiteY1"/>
                </a:cxn>
              </a:cxnLst>
              <a:rect l="l" t="t" r="r" b="b"/>
              <a:pathLst>
                <a:path w="126208" h="1729050">
                  <a:moveTo>
                    <a:pt x="0" y="1729051"/>
                  </a:moveTo>
                  <a:lnTo>
                    <a:pt x="0" y="0"/>
                  </a:lnTo>
                </a:path>
              </a:pathLst>
            </a:custGeom>
            <a:ln w="25400" cap="rnd">
              <a:solidFill>
                <a:schemeClr val="accent5"/>
              </a:solidFill>
              <a:prstDash val="solid"/>
              <a:miter/>
            </a:ln>
          </p:spPr>
          <p:txBody>
            <a:bodyPr rtlCol="0" anchor="ctr"/>
            <a:lstStyle/>
            <a:p>
              <a:endParaRPr lang="nb-NO" sz="900"/>
            </a:p>
          </p:txBody>
        </p:sp>
        <p:sp>
          <p:nvSpPr>
            <p:cNvPr id="19" name="Bullet">
              <a:extLst>
                <a:ext uri="{FF2B5EF4-FFF2-40B4-BE49-F238E27FC236}">
                  <a16:creationId xmlns:a16="http://schemas.microsoft.com/office/drawing/2014/main" id="{A6D1D63D-FCED-46B3-A5C9-C5D44AA56B58}"/>
                </a:ext>
              </a:extLst>
            </p:cNvPr>
            <p:cNvSpPr/>
            <p:nvPr/>
          </p:nvSpPr>
          <p:spPr>
            <a:xfrm>
              <a:off x="4755480" y="7057749"/>
              <a:ext cx="373575" cy="373575"/>
            </a:xfrm>
            <a:custGeom>
              <a:avLst/>
              <a:gdLst>
                <a:gd name="connsiteX0" fmla="*/ 373576 w 373575"/>
                <a:gd name="connsiteY0" fmla="*/ 186788 h 373575"/>
                <a:gd name="connsiteX1" fmla="*/ 186788 w 373575"/>
                <a:gd name="connsiteY1" fmla="*/ 373576 h 373575"/>
                <a:gd name="connsiteX2" fmla="*/ 0 w 373575"/>
                <a:gd name="connsiteY2" fmla="*/ 186788 h 373575"/>
                <a:gd name="connsiteX3" fmla="*/ 186788 w 373575"/>
                <a:gd name="connsiteY3" fmla="*/ 0 h 373575"/>
                <a:gd name="connsiteX4" fmla="*/ 373576 w 373575"/>
                <a:gd name="connsiteY4" fmla="*/ 186788 h 37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5" h="373575">
                  <a:moveTo>
                    <a:pt x="373576" y="186788"/>
                  </a:moveTo>
                  <a:cubicBezTo>
                    <a:pt x="373576" y="290279"/>
                    <a:pt x="290279" y="373576"/>
                    <a:pt x="186788" y="373576"/>
                  </a:cubicBezTo>
                  <a:cubicBezTo>
                    <a:pt x="83297" y="373576"/>
                    <a:pt x="0" y="290279"/>
                    <a:pt x="0" y="186788"/>
                  </a:cubicBezTo>
                  <a:cubicBezTo>
                    <a:pt x="0" y="83297"/>
                    <a:pt x="83297" y="0"/>
                    <a:pt x="186788" y="0"/>
                  </a:cubicBezTo>
                  <a:cubicBezTo>
                    <a:pt x="290279" y="0"/>
                    <a:pt x="373576" y="83297"/>
                    <a:pt x="373576" y="186788"/>
                  </a:cubicBezTo>
                </a:path>
              </a:pathLst>
            </a:custGeom>
            <a:solidFill>
              <a:schemeClr val="accent5"/>
            </a:solidFill>
            <a:ln w="63500" cap="flat">
              <a:noFill/>
              <a:prstDash val="solid"/>
              <a:miter/>
            </a:ln>
          </p:spPr>
          <p:txBody>
            <a:bodyPr rtlCol="0" anchor="ctr"/>
            <a:lstStyle/>
            <a:p>
              <a:endParaRPr lang="nb-NO" sz="900"/>
            </a:p>
          </p:txBody>
        </p:sp>
      </p:grpSp>
      <p:pic>
        <p:nvPicPr>
          <p:cNvPr id="12" name="Grafikk 11">
            <a:extLst>
              <a:ext uri="{FF2B5EF4-FFF2-40B4-BE49-F238E27FC236}">
                <a16:creationId xmlns:a16="http://schemas.microsoft.com/office/drawing/2014/main" id="{007B5F58-DF93-1847-9D00-9ECCDCA0AC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13" name="Grafikk 12">
            <a:extLst>
              <a:ext uri="{FF2B5EF4-FFF2-40B4-BE49-F238E27FC236}">
                <a16:creationId xmlns:a16="http://schemas.microsoft.com/office/drawing/2014/main" id="{343292E6-AA5B-0A4A-BB3E-FBB1AD5FEE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sp>
        <p:nvSpPr>
          <p:cNvPr id="20" name="Tittel 1">
            <a:extLst>
              <a:ext uri="{FF2B5EF4-FFF2-40B4-BE49-F238E27FC236}">
                <a16:creationId xmlns:a16="http://schemas.microsoft.com/office/drawing/2014/main" id="{4C898F91-E332-CC42-84DA-77F3873F1157}"/>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spTree>
    <p:extLst>
      <p:ext uri="{BB962C8B-B14F-4D97-AF65-F5344CB8AC3E}">
        <p14:creationId xmlns:p14="http://schemas.microsoft.com/office/powerpoint/2010/main" val="1329679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dslinje (Morgendis)">
    <p:bg>
      <p:bgPr>
        <a:solidFill>
          <a:schemeClr val="accent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F2241022-40E0-48E5-ACF0-7DEFF727A84D}"/>
              </a:ext>
            </a:extLst>
          </p:cNvPr>
          <p:cNvSpPr>
            <a:spLocks noGrp="1"/>
          </p:cNvSpPr>
          <p:nvPr>
            <p:ph type="dt" sz="half" idx="10"/>
          </p:nvPr>
        </p:nvSpPr>
        <p:spPr/>
        <p:txBody>
          <a:bodyPr/>
          <a:lstStyle>
            <a:lvl1pPr>
              <a:defRPr>
                <a:latin typeface="+mn-lt"/>
              </a:defRPr>
            </a:lvl1pPr>
          </a:lstStyle>
          <a:p>
            <a:fld id="{9129AD9B-5E55-4321-AF73-6FDFF7E8D469}" type="datetimeFigureOut">
              <a:rPr lang="nb-NO" smtClean="0"/>
              <a:pPr/>
              <a:t>30.01.2024</a:t>
            </a:fld>
            <a:endParaRPr lang="nb-NO"/>
          </a:p>
        </p:txBody>
      </p:sp>
      <p:sp>
        <p:nvSpPr>
          <p:cNvPr id="4" name="Plassholder for bunntekst 3">
            <a:extLst>
              <a:ext uri="{FF2B5EF4-FFF2-40B4-BE49-F238E27FC236}">
                <a16:creationId xmlns:a16="http://schemas.microsoft.com/office/drawing/2014/main" id="{8AE6F764-01F4-4BD3-ABC5-A063A6C80B1F}"/>
              </a:ext>
            </a:extLst>
          </p:cNvPr>
          <p:cNvSpPr>
            <a:spLocks noGrp="1"/>
          </p:cNvSpPr>
          <p:nvPr>
            <p:ph type="ftr" sz="quarter" idx="11"/>
          </p:nvPr>
        </p:nvSpPr>
        <p:spPr/>
        <p:txBody>
          <a:bodyPr/>
          <a:lstStyle>
            <a:lvl1pPr>
              <a:defRPr>
                <a:latin typeface="+mn-lt"/>
              </a:defRPr>
            </a:lvl1pPr>
          </a:lstStyle>
          <a:p>
            <a:endParaRPr lang="nb-NO"/>
          </a:p>
        </p:txBody>
      </p:sp>
      <p:sp>
        <p:nvSpPr>
          <p:cNvPr id="5" name="Plassholder for lysbildenummer 4">
            <a:extLst>
              <a:ext uri="{FF2B5EF4-FFF2-40B4-BE49-F238E27FC236}">
                <a16:creationId xmlns:a16="http://schemas.microsoft.com/office/drawing/2014/main" id="{6E701D42-22E3-4E70-A582-45041C5CB198}"/>
              </a:ext>
            </a:extLst>
          </p:cNvPr>
          <p:cNvSpPr>
            <a:spLocks noGrp="1"/>
          </p:cNvSpPr>
          <p:nvPr>
            <p:ph type="sldNum" sz="quarter" idx="12"/>
          </p:nvPr>
        </p:nvSpPr>
        <p:spPr/>
        <p:txBody>
          <a:bodyPr/>
          <a:lstStyle>
            <a:lvl1pPr>
              <a:defRPr>
                <a:latin typeface="+mn-lt"/>
              </a:defRPr>
            </a:lvl1pPr>
          </a:lstStyle>
          <a:p>
            <a:fld id="{064C4A7E-88F8-49D2-A0A4-9E88FAFB49BA}" type="slidenum">
              <a:rPr lang="nb-NO" smtClean="0"/>
              <a:pPr/>
              <a:t>‹#›</a:t>
            </a:fld>
            <a:endParaRPr lang="nb-NO"/>
          </a:p>
        </p:txBody>
      </p:sp>
      <p:cxnSp>
        <p:nvCxnSpPr>
          <p:cNvPr id="15" name="Line" hidden="1">
            <a:extLst>
              <a:ext uri="{FF2B5EF4-FFF2-40B4-BE49-F238E27FC236}">
                <a16:creationId xmlns:a16="http://schemas.microsoft.com/office/drawing/2014/main" id="{5EFFEF3F-1B85-41DE-B2A4-B3292294F72F}"/>
              </a:ext>
            </a:extLst>
          </p:cNvPr>
          <p:cNvCxnSpPr>
            <a:cxnSpLocks/>
          </p:cNvCxnSpPr>
          <p:nvPr userDrawn="1"/>
        </p:nvCxnSpPr>
        <p:spPr>
          <a:xfrm>
            <a:off x="2299890" y="3622688"/>
            <a:ext cx="7596138" cy="0"/>
          </a:xfrm>
          <a:prstGeom prst="line">
            <a:avLst/>
          </a:prstGeom>
          <a:ln w="63500" cap="rnd">
            <a:solidFill>
              <a:srgbClr val="00B3B3"/>
            </a:solidFill>
          </a:ln>
        </p:spPr>
        <p:style>
          <a:lnRef idx="1">
            <a:schemeClr val="accent1"/>
          </a:lnRef>
          <a:fillRef idx="0">
            <a:schemeClr val="accent1"/>
          </a:fillRef>
          <a:effectRef idx="0">
            <a:schemeClr val="accent1"/>
          </a:effectRef>
          <a:fontRef idx="minor">
            <a:schemeClr val="tx1"/>
          </a:fontRef>
        </p:style>
      </p:cxnSp>
      <p:sp>
        <p:nvSpPr>
          <p:cNvPr id="16" name="Content" hidden="1">
            <a:extLst>
              <a:ext uri="{FF2B5EF4-FFF2-40B4-BE49-F238E27FC236}">
                <a16:creationId xmlns:a16="http://schemas.microsoft.com/office/drawing/2014/main" id="{9416812F-6DF1-49EA-A41D-54EFCACC8D08}"/>
              </a:ext>
            </a:extLst>
          </p:cNvPr>
          <p:cNvSpPr txBox="1"/>
          <p:nvPr userDrawn="1"/>
        </p:nvSpPr>
        <p:spPr>
          <a:xfrm>
            <a:off x="2458419" y="1992996"/>
            <a:ext cx="2233926" cy="446276"/>
          </a:xfrm>
          <a:prstGeom prst="rect">
            <a:avLst/>
          </a:prstGeom>
          <a:noFill/>
        </p:spPr>
        <p:txBody>
          <a:bodyPr wrap="square" lIns="0" tIns="0" rIns="0" bIns="0" rtlCol="0">
            <a:spAutoFit/>
          </a:bodyPr>
          <a:lstStyle/>
          <a:p>
            <a:r>
              <a:rPr lang="nb-NO" sz="1600" b="1">
                <a:solidFill>
                  <a:schemeClr val="accent6"/>
                </a:solidFill>
                <a:latin typeface="+mn-lt"/>
              </a:rPr>
              <a:t>YYYY</a:t>
            </a:r>
          </a:p>
          <a:p>
            <a:r>
              <a:rPr lang="nb-NO" sz="1300" err="1">
                <a:solidFill>
                  <a:schemeClr val="accent6"/>
                </a:solidFill>
                <a:latin typeface="+mn-lt"/>
              </a:rPr>
              <a:t>Lorem</a:t>
            </a:r>
            <a:r>
              <a:rPr lang="nb-NO" sz="1300">
                <a:solidFill>
                  <a:schemeClr val="accent6"/>
                </a:solidFill>
                <a:latin typeface="+mn-lt"/>
              </a:rPr>
              <a:t> </a:t>
            </a:r>
            <a:r>
              <a:rPr lang="nb-NO" sz="1300" err="1">
                <a:solidFill>
                  <a:schemeClr val="accent6"/>
                </a:solidFill>
                <a:latin typeface="+mn-lt"/>
              </a:rPr>
              <a:t>ipsum</a:t>
            </a:r>
            <a:endParaRPr lang="nb-NO" sz="1300">
              <a:solidFill>
                <a:schemeClr val="accent6"/>
              </a:solidFill>
              <a:latin typeface="+mn-lt"/>
            </a:endParaRPr>
          </a:p>
        </p:txBody>
      </p:sp>
      <p:grpSp>
        <p:nvGrpSpPr>
          <p:cNvPr id="17" name="Point" hidden="1">
            <a:extLst>
              <a:ext uri="{FF2B5EF4-FFF2-40B4-BE49-F238E27FC236}">
                <a16:creationId xmlns:a16="http://schemas.microsoft.com/office/drawing/2014/main" id="{5C7F4E1B-9830-4227-B506-7BC503BDD915}"/>
              </a:ext>
            </a:extLst>
          </p:cNvPr>
          <p:cNvGrpSpPr/>
          <p:nvPr userDrawn="1"/>
        </p:nvGrpSpPr>
        <p:grpSpPr>
          <a:xfrm>
            <a:off x="2378048" y="2551057"/>
            <a:ext cx="186812" cy="1165034"/>
            <a:chOff x="4755463" y="5101523"/>
            <a:chExt cx="373574" cy="2329799"/>
          </a:xfrm>
        </p:grpSpPr>
        <p:sp>
          <p:nvSpPr>
            <p:cNvPr id="18" name="Linje">
              <a:extLst>
                <a:ext uri="{FF2B5EF4-FFF2-40B4-BE49-F238E27FC236}">
                  <a16:creationId xmlns:a16="http://schemas.microsoft.com/office/drawing/2014/main" id="{EE92A796-223F-4AAD-BCF9-3726B82A07B6}"/>
                </a:ext>
              </a:extLst>
            </p:cNvPr>
            <p:cNvSpPr/>
            <p:nvPr userDrawn="1"/>
          </p:nvSpPr>
          <p:spPr>
            <a:xfrm>
              <a:off x="4942268" y="5101523"/>
              <a:ext cx="126207" cy="1729050"/>
            </a:xfrm>
            <a:custGeom>
              <a:avLst/>
              <a:gdLst>
                <a:gd name="connsiteX0" fmla="*/ 0 w 126208"/>
                <a:gd name="connsiteY0" fmla="*/ 1729051 h 1729050"/>
                <a:gd name="connsiteX1" fmla="*/ 0 w 126208"/>
                <a:gd name="connsiteY1" fmla="*/ 0 h 1729050"/>
              </a:gdLst>
              <a:ahLst/>
              <a:cxnLst>
                <a:cxn ang="0">
                  <a:pos x="connsiteX0" y="connsiteY0"/>
                </a:cxn>
                <a:cxn ang="0">
                  <a:pos x="connsiteX1" y="connsiteY1"/>
                </a:cxn>
              </a:cxnLst>
              <a:rect l="l" t="t" r="r" b="b"/>
              <a:pathLst>
                <a:path w="126208" h="1729050">
                  <a:moveTo>
                    <a:pt x="0" y="1729051"/>
                  </a:moveTo>
                  <a:lnTo>
                    <a:pt x="0" y="0"/>
                  </a:lnTo>
                </a:path>
              </a:pathLst>
            </a:custGeom>
            <a:ln w="25400" cap="rnd">
              <a:solidFill>
                <a:schemeClr val="accent5"/>
              </a:solidFill>
              <a:prstDash val="solid"/>
              <a:miter/>
            </a:ln>
          </p:spPr>
          <p:txBody>
            <a:bodyPr rtlCol="0" anchor="ctr"/>
            <a:lstStyle/>
            <a:p>
              <a:endParaRPr lang="nb-NO" sz="900"/>
            </a:p>
          </p:txBody>
        </p:sp>
        <p:sp>
          <p:nvSpPr>
            <p:cNvPr id="19" name="Bullet">
              <a:extLst>
                <a:ext uri="{FF2B5EF4-FFF2-40B4-BE49-F238E27FC236}">
                  <a16:creationId xmlns:a16="http://schemas.microsoft.com/office/drawing/2014/main" id="{A6D1D63D-FCED-46B3-A5C9-C5D44AA56B58}"/>
                </a:ext>
              </a:extLst>
            </p:cNvPr>
            <p:cNvSpPr/>
            <p:nvPr/>
          </p:nvSpPr>
          <p:spPr>
            <a:xfrm>
              <a:off x="4755480" y="7057749"/>
              <a:ext cx="373575" cy="373575"/>
            </a:xfrm>
            <a:custGeom>
              <a:avLst/>
              <a:gdLst>
                <a:gd name="connsiteX0" fmla="*/ 373576 w 373575"/>
                <a:gd name="connsiteY0" fmla="*/ 186788 h 373575"/>
                <a:gd name="connsiteX1" fmla="*/ 186788 w 373575"/>
                <a:gd name="connsiteY1" fmla="*/ 373576 h 373575"/>
                <a:gd name="connsiteX2" fmla="*/ 0 w 373575"/>
                <a:gd name="connsiteY2" fmla="*/ 186788 h 373575"/>
                <a:gd name="connsiteX3" fmla="*/ 186788 w 373575"/>
                <a:gd name="connsiteY3" fmla="*/ 0 h 373575"/>
                <a:gd name="connsiteX4" fmla="*/ 373576 w 373575"/>
                <a:gd name="connsiteY4" fmla="*/ 186788 h 37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5" h="373575">
                  <a:moveTo>
                    <a:pt x="373576" y="186788"/>
                  </a:moveTo>
                  <a:cubicBezTo>
                    <a:pt x="373576" y="290279"/>
                    <a:pt x="290279" y="373576"/>
                    <a:pt x="186788" y="373576"/>
                  </a:cubicBezTo>
                  <a:cubicBezTo>
                    <a:pt x="83297" y="373576"/>
                    <a:pt x="0" y="290279"/>
                    <a:pt x="0" y="186788"/>
                  </a:cubicBezTo>
                  <a:cubicBezTo>
                    <a:pt x="0" y="83297"/>
                    <a:pt x="83297" y="0"/>
                    <a:pt x="186788" y="0"/>
                  </a:cubicBezTo>
                  <a:cubicBezTo>
                    <a:pt x="290279" y="0"/>
                    <a:pt x="373576" y="83297"/>
                    <a:pt x="373576" y="186788"/>
                  </a:cubicBezTo>
                </a:path>
              </a:pathLst>
            </a:custGeom>
            <a:solidFill>
              <a:schemeClr val="accent5"/>
            </a:solidFill>
            <a:ln w="63500" cap="flat">
              <a:noFill/>
              <a:prstDash val="solid"/>
              <a:miter/>
            </a:ln>
          </p:spPr>
          <p:txBody>
            <a:bodyPr rtlCol="0" anchor="ctr"/>
            <a:lstStyle/>
            <a:p>
              <a:endParaRPr lang="nb-NO" sz="900"/>
            </a:p>
          </p:txBody>
        </p:sp>
      </p:grpSp>
      <p:pic>
        <p:nvPicPr>
          <p:cNvPr id="12" name="Grafikk 11">
            <a:extLst>
              <a:ext uri="{FF2B5EF4-FFF2-40B4-BE49-F238E27FC236}">
                <a16:creationId xmlns:a16="http://schemas.microsoft.com/office/drawing/2014/main" id="{007B5F58-DF93-1847-9D00-9ECCDCA0AC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13" name="Grafikk 12">
            <a:extLst>
              <a:ext uri="{FF2B5EF4-FFF2-40B4-BE49-F238E27FC236}">
                <a16:creationId xmlns:a16="http://schemas.microsoft.com/office/drawing/2014/main" id="{343292E6-AA5B-0A4A-BB3E-FBB1AD5FEE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sp>
        <p:nvSpPr>
          <p:cNvPr id="20" name="Tittel 1">
            <a:extLst>
              <a:ext uri="{FF2B5EF4-FFF2-40B4-BE49-F238E27FC236}">
                <a16:creationId xmlns:a16="http://schemas.microsoft.com/office/drawing/2014/main" id="{4C898F91-E332-CC42-84DA-77F3873F1157}"/>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spTree>
    <p:extLst>
      <p:ext uri="{BB962C8B-B14F-4D97-AF65-F5344CB8AC3E}">
        <p14:creationId xmlns:p14="http://schemas.microsoft.com/office/powerpoint/2010/main" val="3481688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dslinje (Granitt)">
    <p:bg>
      <p:bgPr>
        <a:solidFill>
          <a:srgbClr val="FFD0C2">
            <a:alpha val="60000"/>
          </a:srgbClr>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F2241022-40E0-48E5-ACF0-7DEFF727A84D}"/>
              </a:ext>
            </a:extLst>
          </p:cNvPr>
          <p:cNvSpPr>
            <a:spLocks noGrp="1"/>
          </p:cNvSpPr>
          <p:nvPr>
            <p:ph type="dt" sz="half" idx="10"/>
          </p:nvPr>
        </p:nvSpPr>
        <p:spPr/>
        <p:txBody>
          <a:bodyPr/>
          <a:lstStyle>
            <a:lvl1pPr>
              <a:defRPr>
                <a:latin typeface="+mn-lt"/>
              </a:defRPr>
            </a:lvl1pPr>
          </a:lstStyle>
          <a:p>
            <a:fld id="{9129AD9B-5E55-4321-AF73-6FDFF7E8D469}" type="datetimeFigureOut">
              <a:rPr lang="nb-NO" smtClean="0"/>
              <a:pPr/>
              <a:t>30.01.2024</a:t>
            </a:fld>
            <a:endParaRPr lang="nb-NO"/>
          </a:p>
        </p:txBody>
      </p:sp>
      <p:sp>
        <p:nvSpPr>
          <p:cNvPr id="4" name="Plassholder for bunntekst 3">
            <a:extLst>
              <a:ext uri="{FF2B5EF4-FFF2-40B4-BE49-F238E27FC236}">
                <a16:creationId xmlns:a16="http://schemas.microsoft.com/office/drawing/2014/main" id="{8AE6F764-01F4-4BD3-ABC5-A063A6C80B1F}"/>
              </a:ext>
            </a:extLst>
          </p:cNvPr>
          <p:cNvSpPr>
            <a:spLocks noGrp="1"/>
          </p:cNvSpPr>
          <p:nvPr>
            <p:ph type="ftr" sz="quarter" idx="11"/>
          </p:nvPr>
        </p:nvSpPr>
        <p:spPr/>
        <p:txBody>
          <a:bodyPr/>
          <a:lstStyle>
            <a:lvl1pPr>
              <a:defRPr>
                <a:latin typeface="+mn-lt"/>
              </a:defRPr>
            </a:lvl1pPr>
          </a:lstStyle>
          <a:p>
            <a:endParaRPr lang="nb-NO"/>
          </a:p>
        </p:txBody>
      </p:sp>
      <p:sp>
        <p:nvSpPr>
          <p:cNvPr id="5" name="Plassholder for lysbildenummer 4">
            <a:extLst>
              <a:ext uri="{FF2B5EF4-FFF2-40B4-BE49-F238E27FC236}">
                <a16:creationId xmlns:a16="http://schemas.microsoft.com/office/drawing/2014/main" id="{6E701D42-22E3-4E70-A582-45041C5CB198}"/>
              </a:ext>
            </a:extLst>
          </p:cNvPr>
          <p:cNvSpPr>
            <a:spLocks noGrp="1"/>
          </p:cNvSpPr>
          <p:nvPr>
            <p:ph type="sldNum" sz="quarter" idx="12"/>
          </p:nvPr>
        </p:nvSpPr>
        <p:spPr/>
        <p:txBody>
          <a:bodyPr/>
          <a:lstStyle>
            <a:lvl1pPr>
              <a:defRPr>
                <a:latin typeface="+mn-lt"/>
              </a:defRPr>
            </a:lvl1pPr>
          </a:lstStyle>
          <a:p>
            <a:fld id="{064C4A7E-88F8-49D2-A0A4-9E88FAFB49BA}" type="slidenum">
              <a:rPr lang="nb-NO" smtClean="0"/>
              <a:pPr/>
              <a:t>‹#›</a:t>
            </a:fld>
            <a:endParaRPr lang="nb-NO"/>
          </a:p>
        </p:txBody>
      </p:sp>
      <p:cxnSp>
        <p:nvCxnSpPr>
          <p:cNvPr id="15" name="Line" hidden="1">
            <a:extLst>
              <a:ext uri="{FF2B5EF4-FFF2-40B4-BE49-F238E27FC236}">
                <a16:creationId xmlns:a16="http://schemas.microsoft.com/office/drawing/2014/main" id="{5EFFEF3F-1B85-41DE-B2A4-B3292294F72F}"/>
              </a:ext>
            </a:extLst>
          </p:cNvPr>
          <p:cNvCxnSpPr>
            <a:cxnSpLocks/>
          </p:cNvCxnSpPr>
          <p:nvPr userDrawn="1"/>
        </p:nvCxnSpPr>
        <p:spPr>
          <a:xfrm>
            <a:off x="2299890" y="3622688"/>
            <a:ext cx="7596138" cy="0"/>
          </a:xfrm>
          <a:prstGeom prst="line">
            <a:avLst/>
          </a:prstGeom>
          <a:ln w="63500" cap="rnd">
            <a:solidFill>
              <a:srgbClr val="00B3B3"/>
            </a:solidFill>
          </a:ln>
        </p:spPr>
        <p:style>
          <a:lnRef idx="1">
            <a:schemeClr val="accent1"/>
          </a:lnRef>
          <a:fillRef idx="0">
            <a:schemeClr val="accent1"/>
          </a:fillRef>
          <a:effectRef idx="0">
            <a:schemeClr val="accent1"/>
          </a:effectRef>
          <a:fontRef idx="minor">
            <a:schemeClr val="tx1"/>
          </a:fontRef>
        </p:style>
      </p:cxnSp>
      <p:sp>
        <p:nvSpPr>
          <p:cNvPr id="16" name="Content" hidden="1">
            <a:extLst>
              <a:ext uri="{FF2B5EF4-FFF2-40B4-BE49-F238E27FC236}">
                <a16:creationId xmlns:a16="http://schemas.microsoft.com/office/drawing/2014/main" id="{9416812F-6DF1-49EA-A41D-54EFCACC8D08}"/>
              </a:ext>
            </a:extLst>
          </p:cNvPr>
          <p:cNvSpPr txBox="1"/>
          <p:nvPr userDrawn="1"/>
        </p:nvSpPr>
        <p:spPr>
          <a:xfrm>
            <a:off x="2458419" y="1992996"/>
            <a:ext cx="2233926" cy="446276"/>
          </a:xfrm>
          <a:prstGeom prst="rect">
            <a:avLst/>
          </a:prstGeom>
          <a:noFill/>
        </p:spPr>
        <p:txBody>
          <a:bodyPr wrap="square" lIns="0" tIns="0" rIns="0" bIns="0" rtlCol="0">
            <a:spAutoFit/>
          </a:bodyPr>
          <a:lstStyle/>
          <a:p>
            <a:r>
              <a:rPr lang="nb-NO" sz="1600" b="1">
                <a:solidFill>
                  <a:schemeClr val="accent6"/>
                </a:solidFill>
                <a:latin typeface="+mn-lt"/>
              </a:rPr>
              <a:t>YYYY</a:t>
            </a:r>
          </a:p>
          <a:p>
            <a:r>
              <a:rPr lang="nb-NO" sz="1300" err="1">
                <a:solidFill>
                  <a:schemeClr val="accent6"/>
                </a:solidFill>
                <a:latin typeface="+mn-lt"/>
              </a:rPr>
              <a:t>Lorem</a:t>
            </a:r>
            <a:r>
              <a:rPr lang="nb-NO" sz="1300">
                <a:solidFill>
                  <a:schemeClr val="accent6"/>
                </a:solidFill>
                <a:latin typeface="+mn-lt"/>
              </a:rPr>
              <a:t> </a:t>
            </a:r>
            <a:r>
              <a:rPr lang="nb-NO" sz="1300" err="1">
                <a:solidFill>
                  <a:schemeClr val="accent6"/>
                </a:solidFill>
                <a:latin typeface="+mn-lt"/>
              </a:rPr>
              <a:t>ipsum</a:t>
            </a:r>
            <a:endParaRPr lang="nb-NO" sz="1300">
              <a:solidFill>
                <a:schemeClr val="accent6"/>
              </a:solidFill>
              <a:latin typeface="+mn-lt"/>
            </a:endParaRPr>
          </a:p>
        </p:txBody>
      </p:sp>
      <p:grpSp>
        <p:nvGrpSpPr>
          <p:cNvPr id="17" name="Point" hidden="1">
            <a:extLst>
              <a:ext uri="{FF2B5EF4-FFF2-40B4-BE49-F238E27FC236}">
                <a16:creationId xmlns:a16="http://schemas.microsoft.com/office/drawing/2014/main" id="{5C7F4E1B-9830-4227-B506-7BC503BDD915}"/>
              </a:ext>
            </a:extLst>
          </p:cNvPr>
          <p:cNvGrpSpPr/>
          <p:nvPr userDrawn="1"/>
        </p:nvGrpSpPr>
        <p:grpSpPr>
          <a:xfrm>
            <a:off x="2378048" y="2551057"/>
            <a:ext cx="186812" cy="1165034"/>
            <a:chOff x="4755463" y="5101523"/>
            <a:chExt cx="373574" cy="2329799"/>
          </a:xfrm>
        </p:grpSpPr>
        <p:sp>
          <p:nvSpPr>
            <p:cNvPr id="18" name="Linje">
              <a:extLst>
                <a:ext uri="{FF2B5EF4-FFF2-40B4-BE49-F238E27FC236}">
                  <a16:creationId xmlns:a16="http://schemas.microsoft.com/office/drawing/2014/main" id="{EE92A796-223F-4AAD-BCF9-3726B82A07B6}"/>
                </a:ext>
              </a:extLst>
            </p:cNvPr>
            <p:cNvSpPr/>
            <p:nvPr userDrawn="1"/>
          </p:nvSpPr>
          <p:spPr>
            <a:xfrm>
              <a:off x="4942268" y="5101523"/>
              <a:ext cx="126207" cy="1729050"/>
            </a:xfrm>
            <a:custGeom>
              <a:avLst/>
              <a:gdLst>
                <a:gd name="connsiteX0" fmla="*/ 0 w 126208"/>
                <a:gd name="connsiteY0" fmla="*/ 1729051 h 1729050"/>
                <a:gd name="connsiteX1" fmla="*/ 0 w 126208"/>
                <a:gd name="connsiteY1" fmla="*/ 0 h 1729050"/>
              </a:gdLst>
              <a:ahLst/>
              <a:cxnLst>
                <a:cxn ang="0">
                  <a:pos x="connsiteX0" y="connsiteY0"/>
                </a:cxn>
                <a:cxn ang="0">
                  <a:pos x="connsiteX1" y="connsiteY1"/>
                </a:cxn>
              </a:cxnLst>
              <a:rect l="l" t="t" r="r" b="b"/>
              <a:pathLst>
                <a:path w="126208" h="1729050">
                  <a:moveTo>
                    <a:pt x="0" y="1729051"/>
                  </a:moveTo>
                  <a:lnTo>
                    <a:pt x="0" y="0"/>
                  </a:lnTo>
                </a:path>
              </a:pathLst>
            </a:custGeom>
            <a:ln w="25400" cap="rnd">
              <a:solidFill>
                <a:schemeClr val="accent5"/>
              </a:solidFill>
              <a:prstDash val="solid"/>
              <a:miter/>
            </a:ln>
          </p:spPr>
          <p:txBody>
            <a:bodyPr rtlCol="0" anchor="ctr"/>
            <a:lstStyle/>
            <a:p>
              <a:endParaRPr lang="nb-NO" sz="900"/>
            </a:p>
          </p:txBody>
        </p:sp>
        <p:sp>
          <p:nvSpPr>
            <p:cNvPr id="19" name="Bullet">
              <a:extLst>
                <a:ext uri="{FF2B5EF4-FFF2-40B4-BE49-F238E27FC236}">
                  <a16:creationId xmlns:a16="http://schemas.microsoft.com/office/drawing/2014/main" id="{A6D1D63D-FCED-46B3-A5C9-C5D44AA56B58}"/>
                </a:ext>
              </a:extLst>
            </p:cNvPr>
            <p:cNvSpPr/>
            <p:nvPr/>
          </p:nvSpPr>
          <p:spPr>
            <a:xfrm>
              <a:off x="4755480" y="7057749"/>
              <a:ext cx="373575" cy="373575"/>
            </a:xfrm>
            <a:custGeom>
              <a:avLst/>
              <a:gdLst>
                <a:gd name="connsiteX0" fmla="*/ 373576 w 373575"/>
                <a:gd name="connsiteY0" fmla="*/ 186788 h 373575"/>
                <a:gd name="connsiteX1" fmla="*/ 186788 w 373575"/>
                <a:gd name="connsiteY1" fmla="*/ 373576 h 373575"/>
                <a:gd name="connsiteX2" fmla="*/ 0 w 373575"/>
                <a:gd name="connsiteY2" fmla="*/ 186788 h 373575"/>
                <a:gd name="connsiteX3" fmla="*/ 186788 w 373575"/>
                <a:gd name="connsiteY3" fmla="*/ 0 h 373575"/>
                <a:gd name="connsiteX4" fmla="*/ 373576 w 373575"/>
                <a:gd name="connsiteY4" fmla="*/ 186788 h 37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5" h="373575">
                  <a:moveTo>
                    <a:pt x="373576" y="186788"/>
                  </a:moveTo>
                  <a:cubicBezTo>
                    <a:pt x="373576" y="290279"/>
                    <a:pt x="290279" y="373576"/>
                    <a:pt x="186788" y="373576"/>
                  </a:cubicBezTo>
                  <a:cubicBezTo>
                    <a:pt x="83297" y="373576"/>
                    <a:pt x="0" y="290279"/>
                    <a:pt x="0" y="186788"/>
                  </a:cubicBezTo>
                  <a:cubicBezTo>
                    <a:pt x="0" y="83297"/>
                    <a:pt x="83297" y="0"/>
                    <a:pt x="186788" y="0"/>
                  </a:cubicBezTo>
                  <a:cubicBezTo>
                    <a:pt x="290279" y="0"/>
                    <a:pt x="373576" y="83297"/>
                    <a:pt x="373576" y="186788"/>
                  </a:cubicBezTo>
                </a:path>
              </a:pathLst>
            </a:custGeom>
            <a:solidFill>
              <a:schemeClr val="accent5"/>
            </a:solidFill>
            <a:ln w="63500" cap="flat">
              <a:noFill/>
              <a:prstDash val="solid"/>
              <a:miter/>
            </a:ln>
          </p:spPr>
          <p:txBody>
            <a:bodyPr rtlCol="0" anchor="ctr"/>
            <a:lstStyle/>
            <a:p>
              <a:endParaRPr lang="nb-NO" sz="900"/>
            </a:p>
          </p:txBody>
        </p:sp>
      </p:grpSp>
      <p:pic>
        <p:nvPicPr>
          <p:cNvPr id="12" name="Grafikk 11">
            <a:extLst>
              <a:ext uri="{FF2B5EF4-FFF2-40B4-BE49-F238E27FC236}">
                <a16:creationId xmlns:a16="http://schemas.microsoft.com/office/drawing/2014/main" id="{007B5F58-DF93-1847-9D00-9ECCDCA0AC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537"/>
          <a:stretch/>
        </p:blipFill>
        <p:spPr>
          <a:xfrm>
            <a:off x="8866818" y="-3494"/>
            <a:ext cx="1815096" cy="734435"/>
          </a:xfrm>
          <a:prstGeom prst="rect">
            <a:avLst/>
          </a:prstGeom>
        </p:spPr>
      </p:pic>
      <p:pic>
        <p:nvPicPr>
          <p:cNvPr id="13" name="Grafikk 12">
            <a:extLst>
              <a:ext uri="{FF2B5EF4-FFF2-40B4-BE49-F238E27FC236}">
                <a16:creationId xmlns:a16="http://schemas.microsoft.com/office/drawing/2014/main" id="{343292E6-AA5B-0A4A-BB3E-FBB1AD5FEE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8665" y="90672"/>
            <a:ext cx="1265930" cy="555459"/>
          </a:xfrm>
          <a:prstGeom prst="rect">
            <a:avLst/>
          </a:prstGeom>
        </p:spPr>
      </p:pic>
      <p:sp>
        <p:nvSpPr>
          <p:cNvPr id="20" name="Tittel 1">
            <a:extLst>
              <a:ext uri="{FF2B5EF4-FFF2-40B4-BE49-F238E27FC236}">
                <a16:creationId xmlns:a16="http://schemas.microsoft.com/office/drawing/2014/main" id="{4C898F91-E332-CC42-84DA-77F3873F1157}"/>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p>
        </p:txBody>
      </p:sp>
    </p:spTree>
    <p:extLst>
      <p:ext uri="{BB962C8B-B14F-4D97-AF65-F5344CB8AC3E}">
        <p14:creationId xmlns:p14="http://schemas.microsoft.com/office/powerpoint/2010/main" val="259965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ovedoverskrift">
    <p:bg>
      <p:bgPr>
        <a:solidFill>
          <a:schemeClr val="bg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292D814-CF33-4DBD-8902-37BB6D0E12ED}"/>
              </a:ext>
            </a:extLst>
          </p:cNvPr>
          <p:cNvSpPr>
            <a:spLocks noGrp="1"/>
          </p:cNvSpPr>
          <p:nvPr>
            <p:ph type="pic" sz="quarter" idx="14" hasCustomPrompt="1"/>
          </p:nvPr>
        </p:nvSpPr>
        <p:spPr>
          <a:xfrm>
            <a:off x="0" y="0"/>
            <a:ext cx="12192000" cy="6858000"/>
          </a:xfrm>
          <a:solidFill>
            <a:srgbClr val="DEEDE7">
              <a:alpha val="60000"/>
            </a:srgbClr>
          </a:solidFill>
        </p:spPr>
        <p:txBody>
          <a:bodyPr/>
          <a:lstStyle>
            <a:lvl1pPr>
              <a:defRPr>
                <a:latin typeface="+mn-lt"/>
              </a:defRPr>
            </a:lvl1pPr>
          </a:lstStyle>
          <a:p>
            <a:r>
              <a:rPr lang="nb-NO"/>
              <a:t>Sett inn bilde via «Sett inn» -&gt;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14670" y="1882588"/>
            <a:ext cx="8972550" cy="2431598"/>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155" name="Text Placeholder 12">
            <a:extLst>
              <a:ext uri="{FF2B5EF4-FFF2-40B4-BE49-F238E27FC236}">
                <a16:creationId xmlns:a16="http://schemas.microsoft.com/office/drawing/2014/main" id="{38E9DA59-FF79-4099-91D5-6D6797615733}"/>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grpSp>
        <p:nvGrpSpPr>
          <p:cNvPr id="156" name="dasdasda">
            <a:extLst>
              <a:ext uri="{FF2B5EF4-FFF2-40B4-BE49-F238E27FC236}">
                <a16:creationId xmlns:a16="http://schemas.microsoft.com/office/drawing/2014/main" id="{BC2C6BEF-13D9-4338-98A7-C250FCE1A960}"/>
              </a:ext>
            </a:extLst>
          </p:cNvPr>
          <p:cNvGrpSpPr/>
          <p:nvPr userDrawn="1"/>
        </p:nvGrpSpPr>
        <p:grpSpPr>
          <a:xfrm>
            <a:off x="10819799" y="142943"/>
            <a:ext cx="1179545" cy="469900"/>
            <a:chOff x="10053875" y="625546"/>
            <a:chExt cx="1163332" cy="470539"/>
          </a:xfrm>
        </p:grpSpPr>
        <p:grpSp>
          <p:nvGrpSpPr>
            <p:cNvPr id="157" name="dasdasda">
              <a:extLst>
                <a:ext uri="{FF2B5EF4-FFF2-40B4-BE49-F238E27FC236}">
                  <a16:creationId xmlns:a16="http://schemas.microsoft.com/office/drawing/2014/main" id="{5F034C5B-3E35-41F3-971A-F13D8767C146}"/>
                </a:ext>
              </a:extLst>
            </p:cNvPr>
            <p:cNvGrpSpPr/>
            <p:nvPr/>
          </p:nvGrpSpPr>
          <p:grpSpPr>
            <a:xfrm>
              <a:off x="10421710" y="740423"/>
              <a:ext cx="601392" cy="108410"/>
              <a:chOff x="10421710" y="740423"/>
              <a:chExt cx="601392" cy="108410"/>
            </a:xfrm>
            <a:solidFill>
              <a:srgbClr val="12110C"/>
            </a:solidFill>
          </p:grpSpPr>
          <p:sp>
            <p:nvSpPr>
              <p:cNvPr id="281" name="Frihåndsform: figur 280">
                <a:extLst>
                  <a:ext uri="{FF2B5EF4-FFF2-40B4-BE49-F238E27FC236}">
                    <a16:creationId xmlns:a16="http://schemas.microsoft.com/office/drawing/2014/main" id="{668EFD68-05E2-400E-BF63-4E2EEF56A580}"/>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63109723-667A-4D9D-BEB3-5EA9AF76C3C5}"/>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BB8A01CC-3A62-4C7C-BEAB-2A87081B2A9D}"/>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C8C4F0BC-A61F-4BE7-BC5F-D24C08F9E716}"/>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5" name="Frihåndsform: figur 284">
                <a:extLst>
                  <a:ext uri="{FF2B5EF4-FFF2-40B4-BE49-F238E27FC236}">
                    <a16:creationId xmlns:a16="http://schemas.microsoft.com/office/drawing/2014/main" id="{5EB2347D-A2E0-48EC-A7D9-533FA298B3DE}"/>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58" name="Frihåndsform: figur 157">
              <a:extLst>
                <a:ext uri="{FF2B5EF4-FFF2-40B4-BE49-F238E27FC236}">
                  <a16:creationId xmlns:a16="http://schemas.microsoft.com/office/drawing/2014/main" id="{5F8874F8-BA7F-4427-9FDF-6E9B5A960996}"/>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59" name="dasdasda">
              <a:extLst>
                <a:ext uri="{FF2B5EF4-FFF2-40B4-BE49-F238E27FC236}">
                  <a16:creationId xmlns:a16="http://schemas.microsoft.com/office/drawing/2014/main" id="{7C68F578-B8DC-4F34-8734-8BB982A9E82C}"/>
                </a:ext>
              </a:extLst>
            </p:cNvPr>
            <p:cNvGrpSpPr/>
            <p:nvPr/>
          </p:nvGrpSpPr>
          <p:grpSpPr>
            <a:xfrm>
              <a:off x="10421710" y="740423"/>
              <a:ext cx="794629" cy="252577"/>
              <a:chOff x="10421710" y="740423"/>
              <a:chExt cx="794629" cy="252577"/>
            </a:xfrm>
            <a:solidFill>
              <a:srgbClr val="12110C"/>
            </a:solidFill>
          </p:grpSpPr>
          <p:sp>
            <p:nvSpPr>
              <p:cNvPr id="274" name="Frihåndsform: figur 273">
                <a:extLst>
                  <a:ext uri="{FF2B5EF4-FFF2-40B4-BE49-F238E27FC236}">
                    <a16:creationId xmlns:a16="http://schemas.microsoft.com/office/drawing/2014/main" id="{894315D7-D8F4-4A8C-9E7D-AA470DC8F29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7E00D5E9-0048-4F76-8F6F-9402124E58A3}"/>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3BB6DE17-5E4E-4778-B8EF-1726DDD5E5B3}"/>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6348BB18-A793-4A7C-BCB6-89726F8285C7}"/>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8" name="Frihåndsform: figur 277">
                <a:extLst>
                  <a:ext uri="{FF2B5EF4-FFF2-40B4-BE49-F238E27FC236}">
                    <a16:creationId xmlns:a16="http://schemas.microsoft.com/office/drawing/2014/main" id="{9C198DBE-192F-4A25-9179-49469EF5D9FF}"/>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94D1F9ED-C8E3-4963-994B-59B8B8DBF8C1}"/>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9C82606F-49DB-4F39-81F2-1CF70089CEAB}"/>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0" name="Frihåndsform: figur 159">
              <a:extLst>
                <a:ext uri="{FF2B5EF4-FFF2-40B4-BE49-F238E27FC236}">
                  <a16:creationId xmlns:a16="http://schemas.microsoft.com/office/drawing/2014/main" id="{C7449C5D-7658-45B7-98BC-4A6A6F045EF5}"/>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1" name="dasdasda">
              <a:extLst>
                <a:ext uri="{FF2B5EF4-FFF2-40B4-BE49-F238E27FC236}">
                  <a16:creationId xmlns:a16="http://schemas.microsoft.com/office/drawing/2014/main" id="{250A6723-8905-4CF3-8594-D77496B705ED}"/>
                </a:ext>
              </a:extLst>
            </p:cNvPr>
            <p:cNvGrpSpPr/>
            <p:nvPr/>
          </p:nvGrpSpPr>
          <p:grpSpPr>
            <a:xfrm>
              <a:off x="10053875" y="625546"/>
              <a:ext cx="302883" cy="440298"/>
              <a:chOff x="10053875" y="625546"/>
              <a:chExt cx="302883" cy="440298"/>
            </a:xfrm>
          </p:grpSpPr>
          <p:sp>
            <p:nvSpPr>
              <p:cNvPr id="268" name="Frihåndsform: figur 267">
                <a:extLst>
                  <a:ext uri="{FF2B5EF4-FFF2-40B4-BE49-F238E27FC236}">
                    <a16:creationId xmlns:a16="http://schemas.microsoft.com/office/drawing/2014/main" id="{702B5D34-638F-45C0-A5F4-6AD930DFF681}"/>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69" name="Frihåndsform: figur 268">
                <a:extLst>
                  <a:ext uri="{FF2B5EF4-FFF2-40B4-BE49-F238E27FC236}">
                    <a16:creationId xmlns:a16="http://schemas.microsoft.com/office/drawing/2014/main" id="{3BD4787D-8370-467C-9E9C-F4E7D34CB2BD}"/>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39B4EA00-45BB-481C-86E9-4F3F7A515B69}"/>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FEE31A20-D0EC-4598-853A-2CA144F9A77E}"/>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2" name="Frihåndsform: figur 271">
                <a:extLst>
                  <a:ext uri="{FF2B5EF4-FFF2-40B4-BE49-F238E27FC236}">
                    <a16:creationId xmlns:a16="http://schemas.microsoft.com/office/drawing/2014/main" id="{B6D2A736-E70D-4A65-8C36-ED62059548CE}"/>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0A3A92CF-C1C6-4CCB-8733-C03B2E5FF229}"/>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3B95E804-A96E-4E4E-9100-D979945EE17B}"/>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0E0EBDF4-FE3C-44A3-ABD5-E7395081C920}"/>
                </a:ext>
              </a:extLst>
            </p:cNvPr>
            <p:cNvGrpSpPr/>
            <p:nvPr/>
          </p:nvGrpSpPr>
          <p:grpSpPr>
            <a:xfrm>
              <a:off x="10094101" y="633820"/>
              <a:ext cx="221385" cy="367739"/>
              <a:chOff x="10094101" y="633820"/>
              <a:chExt cx="221385" cy="367739"/>
            </a:xfrm>
            <a:solidFill>
              <a:srgbClr val="EBEBEB"/>
            </a:solidFill>
          </p:grpSpPr>
          <p:sp>
            <p:nvSpPr>
              <p:cNvPr id="265" name="Frihåndsform: figur 264">
                <a:extLst>
                  <a:ext uri="{FF2B5EF4-FFF2-40B4-BE49-F238E27FC236}">
                    <a16:creationId xmlns:a16="http://schemas.microsoft.com/office/drawing/2014/main" id="{8F68F1AF-D55E-4033-9290-9E892042D84A}"/>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66" name="Frihåndsform: figur 265">
                <a:extLst>
                  <a:ext uri="{FF2B5EF4-FFF2-40B4-BE49-F238E27FC236}">
                    <a16:creationId xmlns:a16="http://schemas.microsoft.com/office/drawing/2014/main" id="{3A7B80D3-22BC-4AF0-A7D2-CB71A2D0963C}"/>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825066BD-DCC9-4786-98E2-8040109AFF69}"/>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2D413031-8CFB-49D4-8F91-2AFD29E1B26C}"/>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67C27BEB-05BD-41EE-B420-177272C912CE}"/>
                </a:ext>
              </a:extLst>
            </p:cNvPr>
            <p:cNvGrpSpPr/>
            <p:nvPr/>
          </p:nvGrpSpPr>
          <p:grpSpPr>
            <a:xfrm>
              <a:off x="10178642" y="627068"/>
              <a:ext cx="52778" cy="356137"/>
              <a:chOff x="10178642" y="627068"/>
              <a:chExt cx="52778" cy="356137"/>
            </a:xfrm>
            <a:solidFill>
              <a:srgbClr val="EBEBEB"/>
            </a:solidFill>
          </p:grpSpPr>
          <p:sp>
            <p:nvSpPr>
              <p:cNvPr id="262" name="Frihåndsform: figur 261">
                <a:extLst>
                  <a:ext uri="{FF2B5EF4-FFF2-40B4-BE49-F238E27FC236}">
                    <a16:creationId xmlns:a16="http://schemas.microsoft.com/office/drawing/2014/main" id="{4610F1BE-0E4B-4A6D-A0B1-B6539186059C}"/>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3" name="Frihåndsform: figur 262">
                <a:extLst>
                  <a:ext uri="{FF2B5EF4-FFF2-40B4-BE49-F238E27FC236}">
                    <a16:creationId xmlns:a16="http://schemas.microsoft.com/office/drawing/2014/main" id="{A3F18DE2-B2F0-4C78-A379-CD51AF37916F}"/>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656631C5-FA90-40AE-8DE2-22B7248DFA76}"/>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DE25467F-4B92-4001-829C-A18ABEA24091}"/>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B3573B65-C72A-43C1-AEBA-5556F9D0BDFF}"/>
                </a:ext>
              </a:extLst>
            </p:cNvPr>
            <p:cNvGrpSpPr/>
            <p:nvPr/>
          </p:nvGrpSpPr>
          <p:grpSpPr>
            <a:xfrm>
              <a:off x="10145644" y="656072"/>
              <a:ext cx="118395" cy="249724"/>
              <a:chOff x="10145644" y="656072"/>
              <a:chExt cx="118395" cy="249724"/>
            </a:xfrm>
            <a:solidFill>
              <a:srgbClr val="EBEBEB"/>
            </a:solidFill>
          </p:grpSpPr>
          <p:sp>
            <p:nvSpPr>
              <p:cNvPr id="259" name="Frihåndsform: figur 258">
                <a:extLst>
                  <a:ext uri="{FF2B5EF4-FFF2-40B4-BE49-F238E27FC236}">
                    <a16:creationId xmlns:a16="http://schemas.microsoft.com/office/drawing/2014/main" id="{75BCDB5E-C3EA-4F83-BD2E-BA116BD71CFA}"/>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CAD7DD91-80E0-4362-9886-0661125AAFBB}"/>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1274EFEE-02B8-4A78-BFD2-410B561D633A}"/>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F05D4B95-F82F-459C-A84C-16D8B58A11E9}"/>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69" name="Frihåndsform: figur 168">
              <a:extLst>
                <a:ext uri="{FF2B5EF4-FFF2-40B4-BE49-F238E27FC236}">
                  <a16:creationId xmlns:a16="http://schemas.microsoft.com/office/drawing/2014/main" id="{35B4D317-54BB-48E2-9C40-CF163DD260A3}"/>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0" name="Frihåndsform: figur 169">
              <a:extLst>
                <a:ext uri="{FF2B5EF4-FFF2-40B4-BE49-F238E27FC236}">
                  <a16:creationId xmlns:a16="http://schemas.microsoft.com/office/drawing/2014/main" id="{F77385E1-4A05-4948-8C94-3EC3A32EAEE5}"/>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69275CF8-2173-4C65-BB06-6E4DB2F8AA07}"/>
                </a:ext>
              </a:extLst>
            </p:cNvPr>
            <p:cNvGrpSpPr/>
            <p:nvPr/>
          </p:nvGrpSpPr>
          <p:grpSpPr>
            <a:xfrm>
              <a:off x="10121109" y="701339"/>
              <a:ext cx="167560" cy="331317"/>
              <a:chOff x="10121109" y="701339"/>
              <a:chExt cx="167560" cy="331317"/>
            </a:xfrm>
            <a:solidFill>
              <a:srgbClr val="EBEBEB"/>
            </a:solidFill>
          </p:grpSpPr>
          <p:sp>
            <p:nvSpPr>
              <p:cNvPr id="237" name="Frihåndsform: figur 236">
                <a:extLst>
                  <a:ext uri="{FF2B5EF4-FFF2-40B4-BE49-F238E27FC236}">
                    <a16:creationId xmlns:a16="http://schemas.microsoft.com/office/drawing/2014/main" id="{D4B7EEFB-B494-4EB6-A3F5-3574CE8DD3CC}"/>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0911217C-D7F1-41ED-8A04-98A9EBD4FBE1}"/>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39" name="Frihåndsform: figur 238">
                <a:extLst>
                  <a:ext uri="{FF2B5EF4-FFF2-40B4-BE49-F238E27FC236}">
                    <a16:creationId xmlns:a16="http://schemas.microsoft.com/office/drawing/2014/main" id="{915A8692-33EC-43BF-8D5E-49A95CD0A843}"/>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3FFF9261-5209-46E0-8F37-72D3E64A2B57}"/>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1" name="Frihåndsform: figur 240">
                <a:extLst>
                  <a:ext uri="{FF2B5EF4-FFF2-40B4-BE49-F238E27FC236}">
                    <a16:creationId xmlns:a16="http://schemas.microsoft.com/office/drawing/2014/main" id="{42775581-E5C3-4107-B8F4-F8EC4D1985FD}"/>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E9FC7D2A-24CD-419F-9D95-4DE5FED87520}"/>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54A1A5BC-92A9-4984-8D7E-6209120A0440}"/>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FF1C1C4E-38F1-4818-89E9-0E2612699164}"/>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3001F224-CA03-49CD-B89C-049D1D40093C}"/>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BD8F75FD-AA84-49C7-A8D0-938AE0AAFC8E}"/>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5381D3B8-7E7D-484B-9793-598C88B8C6CA}"/>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588EC9F8-373D-485C-A10E-8593520D1EAB}"/>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350B8B88-C8E6-440D-ACAF-B9C299B4B55B}"/>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B6491835-1431-4D98-AF76-08AA28414059}"/>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304A4052-DC95-4C4B-AD67-2D9350D0C9C8}"/>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C4C437E0-751D-43DC-88E9-99B759D4D1E0}"/>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2615D287-E371-4A46-BC6C-9AC785CFA97E}"/>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D72D2B50-A742-4F1C-89D9-552F99838666}"/>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7550A882-7690-412B-A9FD-1195255D9CEC}"/>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CA2465FC-F1CC-4FF9-80A9-2779B329F7B0}"/>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19F9D986-3C4A-4943-8C1D-C2D30F8C5690}"/>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251EBB4B-8530-4D07-9860-D2F937F7D043}"/>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7E93D243-5123-4951-92EA-B9EA3F217DA4}"/>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3" name="dasdasda">
              <a:extLst>
                <a:ext uri="{FF2B5EF4-FFF2-40B4-BE49-F238E27FC236}">
                  <a16:creationId xmlns:a16="http://schemas.microsoft.com/office/drawing/2014/main" id="{55F8DE26-E586-4981-BB67-32652A383DD1}"/>
                </a:ext>
              </a:extLst>
            </p:cNvPr>
            <p:cNvGrpSpPr/>
            <p:nvPr/>
          </p:nvGrpSpPr>
          <p:grpSpPr>
            <a:xfrm>
              <a:off x="10235415" y="1013335"/>
              <a:ext cx="72178" cy="16088"/>
              <a:chOff x="10235415" y="1013335"/>
              <a:chExt cx="72178" cy="16088"/>
            </a:xfrm>
            <a:solidFill>
              <a:srgbClr val="EBEBEB"/>
            </a:solidFill>
          </p:grpSpPr>
          <p:sp>
            <p:nvSpPr>
              <p:cNvPr id="235" name="Frihåndsform: figur 234">
                <a:extLst>
                  <a:ext uri="{FF2B5EF4-FFF2-40B4-BE49-F238E27FC236}">
                    <a16:creationId xmlns:a16="http://schemas.microsoft.com/office/drawing/2014/main" id="{6CE7A588-FC64-4D1D-AF9B-4A37C5601E1A}"/>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71607B8F-9773-4F99-B58C-0D44739FB4D5}"/>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4" name="Frihåndsform: figur 173">
              <a:extLst>
                <a:ext uri="{FF2B5EF4-FFF2-40B4-BE49-F238E27FC236}">
                  <a16:creationId xmlns:a16="http://schemas.microsoft.com/office/drawing/2014/main" id="{E12682C8-D62D-4EB5-A9CD-19230835F690}"/>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5" name="Frihåndsform: figur 174">
              <a:extLst>
                <a:ext uri="{FF2B5EF4-FFF2-40B4-BE49-F238E27FC236}">
                  <a16:creationId xmlns:a16="http://schemas.microsoft.com/office/drawing/2014/main" id="{66B117B6-3152-4D63-BCF7-EE055A42301D}"/>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76" name="Frihåndsform: figur 175">
              <a:extLst>
                <a:ext uri="{FF2B5EF4-FFF2-40B4-BE49-F238E27FC236}">
                  <a16:creationId xmlns:a16="http://schemas.microsoft.com/office/drawing/2014/main" id="{01E42E5F-F6A9-42C1-A198-D2C22A196E45}"/>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77" name="Frihåndsform: figur 176">
              <a:extLst>
                <a:ext uri="{FF2B5EF4-FFF2-40B4-BE49-F238E27FC236}">
                  <a16:creationId xmlns:a16="http://schemas.microsoft.com/office/drawing/2014/main" id="{7E0A1B82-4BF1-4824-A6D9-D0F594128EEC}"/>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78" name="Frihåndsform: figur 177">
              <a:extLst>
                <a:ext uri="{FF2B5EF4-FFF2-40B4-BE49-F238E27FC236}">
                  <a16:creationId xmlns:a16="http://schemas.microsoft.com/office/drawing/2014/main" id="{EE7B9445-9FB8-4042-AE42-C2C57A25AB12}"/>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79" name="dasdasda">
              <a:extLst>
                <a:ext uri="{FF2B5EF4-FFF2-40B4-BE49-F238E27FC236}">
                  <a16:creationId xmlns:a16="http://schemas.microsoft.com/office/drawing/2014/main" id="{191B315A-1D52-4D19-9C09-B8DE5944B026}"/>
                </a:ext>
              </a:extLst>
            </p:cNvPr>
            <p:cNvGrpSpPr/>
            <p:nvPr/>
          </p:nvGrpSpPr>
          <p:grpSpPr>
            <a:xfrm>
              <a:off x="10083640" y="703431"/>
              <a:ext cx="259825" cy="302469"/>
              <a:chOff x="10083640" y="703431"/>
              <a:chExt cx="259825" cy="302469"/>
            </a:xfrm>
            <a:solidFill>
              <a:srgbClr val="EBEBEB"/>
            </a:solidFill>
          </p:grpSpPr>
          <p:sp>
            <p:nvSpPr>
              <p:cNvPr id="230" name="Frihåndsform: figur 229">
                <a:extLst>
                  <a:ext uri="{FF2B5EF4-FFF2-40B4-BE49-F238E27FC236}">
                    <a16:creationId xmlns:a16="http://schemas.microsoft.com/office/drawing/2014/main" id="{4F087146-F154-4827-9103-B3214336D818}"/>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D1832586-9417-4793-A372-F7A416E52211}"/>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E9165CAF-4711-44E9-BA57-3569A875F6FE}"/>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8260442D-7241-465B-96F2-9AFA190AFE85}"/>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4" name="Frihåndsform: figur 233">
                <a:extLst>
                  <a:ext uri="{FF2B5EF4-FFF2-40B4-BE49-F238E27FC236}">
                    <a16:creationId xmlns:a16="http://schemas.microsoft.com/office/drawing/2014/main" id="{16DFF8D4-0F19-4108-9797-3363ADB5B523}"/>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0" name="Frihåndsform: figur 179">
              <a:extLst>
                <a:ext uri="{FF2B5EF4-FFF2-40B4-BE49-F238E27FC236}">
                  <a16:creationId xmlns:a16="http://schemas.microsoft.com/office/drawing/2014/main" id="{AD4D69A2-9A9D-4844-A128-74D4D9F00874}"/>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29E4AA81-1078-4266-AC55-189C2A1F9590}"/>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2" name="dasdasda">
              <a:extLst>
                <a:ext uri="{FF2B5EF4-FFF2-40B4-BE49-F238E27FC236}">
                  <a16:creationId xmlns:a16="http://schemas.microsoft.com/office/drawing/2014/main" id="{14BD6E80-D58B-4277-9D11-FDC4762D5170}"/>
                </a:ext>
              </a:extLst>
            </p:cNvPr>
            <p:cNvGrpSpPr/>
            <p:nvPr/>
          </p:nvGrpSpPr>
          <p:grpSpPr>
            <a:xfrm>
              <a:off x="10165712" y="777131"/>
              <a:ext cx="182305" cy="281209"/>
              <a:chOff x="10165712" y="777131"/>
              <a:chExt cx="182305" cy="281209"/>
            </a:xfrm>
            <a:solidFill>
              <a:srgbClr val="EBEBEB"/>
            </a:solidFill>
          </p:grpSpPr>
          <p:sp>
            <p:nvSpPr>
              <p:cNvPr id="226" name="Frihåndsform: figur 225">
                <a:extLst>
                  <a:ext uri="{FF2B5EF4-FFF2-40B4-BE49-F238E27FC236}">
                    <a16:creationId xmlns:a16="http://schemas.microsoft.com/office/drawing/2014/main" id="{3D486CEF-3924-4168-A599-951E0EE26E47}"/>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722D9EF8-7EBA-46D1-9203-3DC2AD74B4BD}"/>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28" name="Frihåndsform: figur 227">
                <a:extLst>
                  <a:ext uri="{FF2B5EF4-FFF2-40B4-BE49-F238E27FC236}">
                    <a16:creationId xmlns:a16="http://schemas.microsoft.com/office/drawing/2014/main" id="{4ABEECD8-08A5-42A6-8C19-FF2747CC6911}"/>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9EC52096-E89A-4C7D-8041-1CEACC950821}"/>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3" name="Frihåndsform: figur 182">
              <a:extLst>
                <a:ext uri="{FF2B5EF4-FFF2-40B4-BE49-F238E27FC236}">
                  <a16:creationId xmlns:a16="http://schemas.microsoft.com/office/drawing/2014/main" id="{BEF0F765-2BAD-4B0A-9942-464A49512ECC}"/>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4" name="Frihåndsform: figur 183">
              <a:extLst>
                <a:ext uri="{FF2B5EF4-FFF2-40B4-BE49-F238E27FC236}">
                  <a16:creationId xmlns:a16="http://schemas.microsoft.com/office/drawing/2014/main" id="{41CDD0A2-E004-4A28-A26F-4145E54B24B9}"/>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5" name="dasdasda">
              <a:extLst>
                <a:ext uri="{FF2B5EF4-FFF2-40B4-BE49-F238E27FC236}">
                  <a16:creationId xmlns:a16="http://schemas.microsoft.com/office/drawing/2014/main" id="{10CA4FF0-2AF3-4477-B8BA-0B66E5E7AA21}"/>
                </a:ext>
              </a:extLst>
            </p:cNvPr>
            <p:cNvGrpSpPr/>
            <p:nvPr/>
          </p:nvGrpSpPr>
          <p:grpSpPr>
            <a:xfrm>
              <a:off x="10235320" y="907033"/>
              <a:ext cx="46692" cy="29289"/>
              <a:chOff x="10235320" y="907033"/>
              <a:chExt cx="46692" cy="29289"/>
            </a:xfrm>
            <a:solidFill>
              <a:srgbClr val="EBEBEB"/>
            </a:solidFill>
          </p:grpSpPr>
          <p:sp>
            <p:nvSpPr>
              <p:cNvPr id="224" name="Frihåndsform: figur 223">
                <a:extLst>
                  <a:ext uri="{FF2B5EF4-FFF2-40B4-BE49-F238E27FC236}">
                    <a16:creationId xmlns:a16="http://schemas.microsoft.com/office/drawing/2014/main" id="{E88F05E8-6EA6-4C77-9AE8-A594BD784892}"/>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12E36CEB-546C-429F-9023-AC4C5C0F136B}"/>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86" name="Frihåndsform: figur 185">
              <a:extLst>
                <a:ext uri="{FF2B5EF4-FFF2-40B4-BE49-F238E27FC236}">
                  <a16:creationId xmlns:a16="http://schemas.microsoft.com/office/drawing/2014/main" id="{266169DA-81DD-42ED-8057-926848A6C43F}"/>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87" name="Frihåndsform: figur 186">
              <a:extLst>
                <a:ext uri="{FF2B5EF4-FFF2-40B4-BE49-F238E27FC236}">
                  <a16:creationId xmlns:a16="http://schemas.microsoft.com/office/drawing/2014/main" id="{AE1BFE19-7BFB-4895-8259-C0C0417581C7}"/>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63807BC9-8F5C-4AE2-B5F9-293DF41F03F2}"/>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89" name="Frihåndsform: figur 188">
              <a:extLst>
                <a:ext uri="{FF2B5EF4-FFF2-40B4-BE49-F238E27FC236}">
                  <a16:creationId xmlns:a16="http://schemas.microsoft.com/office/drawing/2014/main" id="{C07A3F72-6BF9-4289-AA84-39D329075226}"/>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0" name="Frihåndsform: figur 189">
              <a:extLst>
                <a:ext uri="{FF2B5EF4-FFF2-40B4-BE49-F238E27FC236}">
                  <a16:creationId xmlns:a16="http://schemas.microsoft.com/office/drawing/2014/main" id="{1EE7E09C-19B3-448E-A6AE-C35D34E945EE}"/>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1" name="dasdasda">
              <a:extLst>
                <a:ext uri="{FF2B5EF4-FFF2-40B4-BE49-F238E27FC236}">
                  <a16:creationId xmlns:a16="http://schemas.microsoft.com/office/drawing/2014/main" id="{7600FB80-8383-423F-ACC7-7F29B2BA2572}"/>
                </a:ext>
              </a:extLst>
            </p:cNvPr>
            <p:cNvGrpSpPr/>
            <p:nvPr/>
          </p:nvGrpSpPr>
          <p:grpSpPr>
            <a:xfrm>
              <a:off x="10151839" y="1041976"/>
              <a:ext cx="40046" cy="19054"/>
              <a:chOff x="10151839" y="1041976"/>
              <a:chExt cx="40046" cy="19054"/>
            </a:xfrm>
            <a:solidFill>
              <a:srgbClr val="EBEBEB"/>
            </a:solidFill>
          </p:grpSpPr>
          <p:sp>
            <p:nvSpPr>
              <p:cNvPr id="222" name="Frihåndsform: figur 221">
                <a:extLst>
                  <a:ext uri="{FF2B5EF4-FFF2-40B4-BE49-F238E27FC236}">
                    <a16:creationId xmlns:a16="http://schemas.microsoft.com/office/drawing/2014/main" id="{44D0D6E4-AD2F-4ED7-9585-28D8546DE6D4}"/>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8696373C-69B4-433E-8B26-86F419E6A1E8}"/>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2" name="Frihåndsform: figur 191">
              <a:extLst>
                <a:ext uri="{FF2B5EF4-FFF2-40B4-BE49-F238E27FC236}">
                  <a16:creationId xmlns:a16="http://schemas.microsoft.com/office/drawing/2014/main" id="{50493F9D-720F-47F9-B3E7-136A9AD41A41}"/>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D8CF72AB-38FA-4427-B9F9-7419D67741E8}"/>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46D55125-579E-45C1-844C-80789273647B}"/>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62008A9C-5E66-4D78-BB6E-5D3D2231EBC7}"/>
                </a:ext>
              </a:extLst>
            </p:cNvPr>
            <p:cNvGrpSpPr/>
            <p:nvPr/>
          </p:nvGrpSpPr>
          <p:grpSpPr>
            <a:xfrm>
              <a:off x="10113596" y="701814"/>
              <a:ext cx="182681" cy="239453"/>
              <a:chOff x="10113596" y="701814"/>
              <a:chExt cx="182681" cy="239453"/>
            </a:xfrm>
            <a:solidFill>
              <a:srgbClr val="EBEBEB"/>
            </a:solidFill>
          </p:grpSpPr>
          <p:sp>
            <p:nvSpPr>
              <p:cNvPr id="206" name="Frihåndsform: figur 205">
                <a:extLst>
                  <a:ext uri="{FF2B5EF4-FFF2-40B4-BE49-F238E27FC236}">
                    <a16:creationId xmlns:a16="http://schemas.microsoft.com/office/drawing/2014/main" id="{E08FA1B7-99FE-46E6-B2F7-CD58111AE1BA}"/>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C079E835-C868-49D6-B358-4F9C48A33F08}"/>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08" name="Frihåndsform: figur 207">
                <a:extLst>
                  <a:ext uri="{FF2B5EF4-FFF2-40B4-BE49-F238E27FC236}">
                    <a16:creationId xmlns:a16="http://schemas.microsoft.com/office/drawing/2014/main" id="{EBE68329-DDE4-4A32-9CBF-AA4138B5C5B6}"/>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BFCAEECD-DFB1-4DAF-BCA4-6A000F1D71F8}"/>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0" name="Frihåndsform: figur 209">
                <a:extLst>
                  <a:ext uri="{FF2B5EF4-FFF2-40B4-BE49-F238E27FC236}">
                    <a16:creationId xmlns:a16="http://schemas.microsoft.com/office/drawing/2014/main" id="{03A03FD2-EF1B-4B25-9DD9-09B56D9369C5}"/>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531996FE-E039-414D-A48D-EDF9C39B15F9}"/>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EB3197FB-E498-4C80-B3D3-73B546CBEED4}"/>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A0899371-F03C-4D17-9708-845AD13CBE52}"/>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764E16D0-CB6D-44D1-B976-14EF6D075154}"/>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BCB7C0F3-3426-464C-AC80-F0C4B5D7289F}"/>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667CC0E4-8B09-4868-82A0-5BAFAD687C54}"/>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F3B04993-E049-4398-8C49-87ED539064F3}"/>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64609643-765F-4A7E-A9DF-6B7ADB88F88B}"/>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087B730E-43F2-41D9-B44D-1ACB2324B484}"/>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F40600FF-2B07-4F1C-9F2C-3BDA7F21F583}"/>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FB558A47-C9C8-431C-A4FB-DD3A1F1C69FA}"/>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DD592133-9109-47BC-AD3F-531DAE972C8C}"/>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197" name="dasdasda">
              <a:extLst>
                <a:ext uri="{FF2B5EF4-FFF2-40B4-BE49-F238E27FC236}">
                  <a16:creationId xmlns:a16="http://schemas.microsoft.com/office/drawing/2014/main" id="{E52A3521-8D35-42AD-96A2-007B959074F6}"/>
                </a:ext>
              </a:extLst>
            </p:cNvPr>
            <p:cNvGrpSpPr/>
            <p:nvPr/>
          </p:nvGrpSpPr>
          <p:grpSpPr>
            <a:xfrm>
              <a:off x="10145358" y="804519"/>
              <a:ext cx="7702" cy="7988"/>
              <a:chOff x="10145358" y="804519"/>
              <a:chExt cx="7702" cy="7988"/>
            </a:xfrm>
            <a:solidFill>
              <a:srgbClr val="EBEBEB"/>
            </a:solidFill>
          </p:grpSpPr>
          <p:sp>
            <p:nvSpPr>
              <p:cNvPr id="204" name="Frihåndsform: figur 203">
                <a:extLst>
                  <a:ext uri="{FF2B5EF4-FFF2-40B4-BE49-F238E27FC236}">
                    <a16:creationId xmlns:a16="http://schemas.microsoft.com/office/drawing/2014/main" id="{CFD3AB49-D614-4A42-BD24-23E849FBD469}"/>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5" name="Frihåndsform: figur 204">
                <a:extLst>
                  <a:ext uri="{FF2B5EF4-FFF2-40B4-BE49-F238E27FC236}">
                    <a16:creationId xmlns:a16="http://schemas.microsoft.com/office/drawing/2014/main" id="{D6FD23CD-BB20-4B75-A3B3-B528F706963D}"/>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198" name="Frihåndsform: figur 197">
              <a:extLst>
                <a:ext uri="{FF2B5EF4-FFF2-40B4-BE49-F238E27FC236}">
                  <a16:creationId xmlns:a16="http://schemas.microsoft.com/office/drawing/2014/main" id="{A85341D2-5735-428F-B07A-A8127393B07E}"/>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0E8F8DF6-02A4-4E04-8CB5-A09C5CFD0757}"/>
                </a:ext>
              </a:extLst>
            </p:cNvPr>
            <p:cNvGrpSpPr/>
            <p:nvPr/>
          </p:nvGrpSpPr>
          <p:grpSpPr>
            <a:xfrm>
              <a:off x="10193477" y="1008787"/>
              <a:ext cx="1023730" cy="87298"/>
              <a:chOff x="10193477" y="1008787"/>
              <a:chExt cx="1023730" cy="87298"/>
            </a:xfrm>
          </p:grpSpPr>
          <p:sp>
            <p:nvSpPr>
              <p:cNvPr id="201" name="Frihåndsform: figur 200">
                <a:extLst>
                  <a:ext uri="{FF2B5EF4-FFF2-40B4-BE49-F238E27FC236}">
                    <a16:creationId xmlns:a16="http://schemas.microsoft.com/office/drawing/2014/main" id="{F94E69C5-415D-4FCE-A8AB-AECAE86ED4A2}"/>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2" name="Frihåndsform: figur 201">
                <a:extLst>
                  <a:ext uri="{FF2B5EF4-FFF2-40B4-BE49-F238E27FC236}">
                    <a16:creationId xmlns:a16="http://schemas.microsoft.com/office/drawing/2014/main" id="{0F6B4606-9B8E-485F-B49A-077926EDC42D}"/>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3" name="Frihåndsform: figur 202">
                <a:extLst>
                  <a:ext uri="{FF2B5EF4-FFF2-40B4-BE49-F238E27FC236}">
                    <a16:creationId xmlns:a16="http://schemas.microsoft.com/office/drawing/2014/main" id="{7FB8BF45-1DE7-41BF-808B-E2C2C26793D3}"/>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39D6144B-45BD-41E6-8AAE-4A3E6698972D}"/>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18" name="Plassholder for tekst 6">
            <a:extLst>
              <a:ext uri="{FF2B5EF4-FFF2-40B4-BE49-F238E27FC236}">
                <a16:creationId xmlns:a16="http://schemas.microsoft.com/office/drawing/2014/main" id="{6619A338-607C-498E-B01B-F78F8EC40982}"/>
              </a:ext>
            </a:extLst>
          </p:cNvPr>
          <p:cNvSpPr>
            <a:spLocks noGrp="1"/>
          </p:cNvSpPr>
          <p:nvPr>
            <p:ph type="body" sz="quarter" idx="16" hasCustomPrompt="1"/>
          </p:nvPr>
        </p:nvSpPr>
        <p:spPr>
          <a:xfrm>
            <a:off x="10818689" y="144014"/>
            <a:ext cx="1179545" cy="469900"/>
          </a:xfrm>
          <a:prstGeom prst="rect">
            <a:avLst/>
          </a:prstGeo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19" name="Title 1">
            <a:extLst>
              <a:ext uri="{FF2B5EF4-FFF2-40B4-BE49-F238E27FC236}">
                <a16:creationId xmlns:a16="http://schemas.microsoft.com/office/drawing/2014/main" id="{B1EEC2D8-F65F-4E08-B581-4077AF1479A8}"/>
              </a:ext>
            </a:extLst>
          </p:cNvPr>
          <p:cNvSpPr>
            <a:spLocks noGrp="1"/>
          </p:cNvSpPr>
          <p:nvPr>
            <p:ph type="ctrTitle"/>
          </p:nvPr>
        </p:nvSpPr>
        <p:spPr>
          <a:xfrm>
            <a:off x="349482" y="1990165"/>
            <a:ext cx="8533262" cy="1519798"/>
          </a:xfrm>
          <a:solidFill>
            <a:srgbClr val="010000">
              <a:alpha val="0"/>
            </a:srgbClr>
          </a:solidFill>
        </p:spPr>
        <p:txBody>
          <a:bodyPr anchor="b">
            <a:normAutofit/>
          </a:bodyPr>
          <a:lstStyle>
            <a:lvl1pPr algn="r">
              <a:defRPr sz="4400">
                <a:solidFill>
                  <a:schemeClr val="accent6"/>
                </a:solidFill>
                <a:latin typeface="Drammen" pitchFamily="2" charset="77"/>
                <a:ea typeface="Drammen" pitchFamily="2" charset="77"/>
              </a:defRPr>
            </a:lvl1pPr>
          </a:lstStyle>
          <a:p>
            <a:r>
              <a:rPr lang="nb-NO"/>
              <a:t>Klikk for å redigere tittelstil</a:t>
            </a:r>
          </a:p>
        </p:txBody>
      </p:sp>
      <p:sp>
        <p:nvSpPr>
          <p:cNvPr id="420" name="Subtitle 2">
            <a:extLst>
              <a:ext uri="{FF2B5EF4-FFF2-40B4-BE49-F238E27FC236}">
                <a16:creationId xmlns:a16="http://schemas.microsoft.com/office/drawing/2014/main" id="{F59D5709-CA92-4B5B-9E86-20C739019FD7}"/>
              </a:ext>
            </a:extLst>
          </p:cNvPr>
          <p:cNvSpPr>
            <a:spLocks noGrp="1"/>
          </p:cNvSpPr>
          <p:nvPr>
            <p:ph type="subTitle" idx="1"/>
          </p:nvPr>
        </p:nvSpPr>
        <p:spPr>
          <a:xfrm>
            <a:off x="349482" y="3602039"/>
            <a:ext cx="8533263" cy="553583"/>
          </a:xfrm>
          <a:solidFill>
            <a:srgbClr val="020000">
              <a:alpha val="0"/>
            </a:srgbClr>
          </a:solidFill>
        </p:spPr>
        <p:txBody>
          <a:bodyPr anchor="b"/>
          <a:lstStyle>
            <a:lvl1pPr marL="0" indent="0" algn="r">
              <a:buNone/>
              <a:defRPr sz="2000">
                <a:solidFill>
                  <a:schemeClr val="accent6"/>
                </a:solidFill>
                <a:latin typeface="Drammen Medium" pitchFamily="2" charset="0"/>
                <a:ea typeface="Dramme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27110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ver helsides bilde">
    <p:bg>
      <p:bgRef idx="1001">
        <a:schemeClr val="bg1"/>
      </p:bgRef>
    </p:bg>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E53B342D-8376-46F7-A37A-8711BE23256E}"/>
              </a:ext>
            </a:extLst>
          </p:cNvPr>
          <p:cNvSpPr>
            <a:spLocks noGrp="1"/>
          </p:cNvSpPr>
          <p:nvPr>
            <p:ph type="pic" sz="quarter" idx="15"/>
          </p:nvPr>
        </p:nvSpPr>
        <p:spPr>
          <a:xfrm>
            <a:off x="0" y="0"/>
            <a:ext cx="12192000" cy="6858000"/>
          </a:xfrm>
          <a:solidFill>
            <a:schemeClr val="bg1">
              <a:lumMod val="75000"/>
            </a:schemeClr>
          </a:solidFill>
        </p:spPr>
        <p:txBody>
          <a:bodyPr/>
          <a:lstStyle/>
          <a:p>
            <a:r>
              <a:rPr lang="nb-NO"/>
              <a:t>Klikk på ikonet for å legge til et bilde</a:t>
            </a:r>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8530358" cy="1250586"/>
          </a:xfrm>
        </p:spPr>
        <p:txBody>
          <a:bodyPr anchor="b"/>
          <a:lstStyle>
            <a:lvl1pPr>
              <a:defRPr u="none">
                <a:solidFill>
                  <a:schemeClr val="bg1"/>
                </a:solidFill>
                <a:latin typeface="Drammen" pitchFamily="2" charset="77"/>
                <a:ea typeface="Drammen" pitchFamily="2" charset="77"/>
              </a:defRPr>
            </a:lvl1pPr>
          </a:lstStyle>
          <a:p>
            <a:r>
              <a:rPr lang="nb-NO"/>
              <a:t>Klikk for å redigere tittelstil</a:t>
            </a:r>
          </a:p>
        </p:txBody>
      </p:sp>
      <p:sp>
        <p:nvSpPr>
          <p:cNvPr id="158" name="Text Placeholder 12">
            <a:extLst>
              <a:ext uri="{FF2B5EF4-FFF2-40B4-BE49-F238E27FC236}">
                <a16:creationId xmlns:a16="http://schemas.microsoft.com/office/drawing/2014/main" id="{2A78B4E3-5AE9-4F1D-95AA-B7E0F622BE4E}"/>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421" name="Plassholder for tekst 6">
            <a:extLst>
              <a:ext uri="{FF2B5EF4-FFF2-40B4-BE49-F238E27FC236}">
                <a16:creationId xmlns:a16="http://schemas.microsoft.com/office/drawing/2014/main" id="{C2EAABAF-0B66-4826-B0B1-3F53C49493CF}"/>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54700393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lsides bilde">
    <p:bg>
      <p:bgRef idx="1001">
        <a:schemeClr val="bg1"/>
      </p:bgRef>
    </p:bg>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E53B342D-8376-46F7-A37A-8711BE23256E}"/>
              </a:ext>
            </a:extLst>
          </p:cNvPr>
          <p:cNvSpPr>
            <a:spLocks noGrp="1"/>
          </p:cNvSpPr>
          <p:nvPr>
            <p:ph type="pic" sz="quarter" idx="15"/>
          </p:nvPr>
        </p:nvSpPr>
        <p:spPr>
          <a:xfrm>
            <a:off x="0" y="0"/>
            <a:ext cx="12192000" cy="6858000"/>
          </a:xfrm>
          <a:solidFill>
            <a:schemeClr val="bg1">
              <a:lumMod val="75000"/>
            </a:schemeClr>
          </a:solidFill>
        </p:spPr>
        <p:txBody>
          <a:bodyPr/>
          <a:lstStyle/>
          <a:p>
            <a:r>
              <a:rPr lang="nb-NO"/>
              <a:t>Klikk på ikonet for å legge til et bilde</a:t>
            </a:r>
          </a:p>
        </p:txBody>
      </p:sp>
      <p:sp>
        <p:nvSpPr>
          <p:cNvPr id="156" name="Text Placeholder 12">
            <a:extLst>
              <a:ext uri="{FF2B5EF4-FFF2-40B4-BE49-F238E27FC236}">
                <a16:creationId xmlns:a16="http://schemas.microsoft.com/office/drawing/2014/main" id="{DC2C2DBA-9C3B-4E13-B529-9382BF7C1073}"/>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419" name="Plassholder for tekst 6">
            <a:extLst>
              <a:ext uri="{FF2B5EF4-FFF2-40B4-BE49-F238E27FC236}">
                <a16:creationId xmlns:a16="http://schemas.microsoft.com/office/drawing/2014/main" id="{95AC4DB4-0E49-4D87-8808-CD63E4BCC40C}"/>
              </a:ext>
            </a:extLst>
          </p:cNvPr>
          <p:cNvSpPr>
            <a:spLocks noGrp="1"/>
          </p:cNvSpPr>
          <p:nvPr>
            <p:ph type="body" sz="quarter" idx="16" hasCustomPrompt="1"/>
          </p:nvPr>
        </p:nvSpPr>
        <p:spPr>
          <a:xfrm>
            <a:off x="10818689" y="144014"/>
            <a:ext cx="1179545" cy="4699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60615796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luttplakat (Fjord)">
    <p:bg>
      <p:bgPr>
        <a:solidFill>
          <a:schemeClr val="accent6"/>
        </a:solidFill>
        <a:effectLst/>
      </p:bgPr>
    </p:bg>
    <p:spTree>
      <p:nvGrpSpPr>
        <p:cNvPr id="1" name=""/>
        <p:cNvGrpSpPr/>
        <p:nvPr/>
      </p:nvGrpSpPr>
      <p:grpSpPr>
        <a:xfrm>
          <a:off x="0" y="0"/>
          <a:ext cx="0" cy="0"/>
          <a:chOff x="0" y="0"/>
          <a:chExt cx="0" cy="0"/>
        </a:xfrm>
      </p:grpSpPr>
      <p:pic>
        <p:nvPicPr>
          <p:cNvPr id="12" name="Grafikk 2">
            <a:extLst>
              <a:ext uri="{FF2B5EF4-FFF2-40B4-BE49-F238E27FC236}">
                <a16:creationId xmlns:a16="http://schemas.microsoft.com/office/drawing/2014/main" id="{7150DB2E-E880-4830-89B2-C7BF0D1306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449" b="11617"/>
          <a:stretch/>
        </p:blipFill>
        <p:spPr>
          <a:xfrm>
            <a:off x="0" y="2575365"/>
            <a:ext cx="3687096" cy="4282636"/>
          </a:xfrm>
          <a:prstGeom prst="rect">
            <a:avLst/>
          </a:prstGeom>
        </p:spPr>
      </p:pic>
      <p:pic>
        <p:nvPicPr>
          <p:cNvPr id="136" name="Grafikk 135">
            <a:extLst>
              <a:ext uri="{FF2B5EF4-FFF2-40B4-BE49-F238E27FC236}">
                <a16:creationId xmlns:a16="http://schemas.microsoft.com/office/drawing/2014/main" id="{66253F06-9100-6F46-92EA-72741F29E98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8211" y="2388649"/>
            <a:ext cx="4645312" cy="2038249"/>
          </a:xfrm>
          <a:prstGeom prst="rect">
            <a:avLst/>
          </a:prstGeom>
        </p:spPr>
      </p:pic>
    </p:spTree>
    <p:extLst>
      <p:ext uri="{BB962C8B-B14F-4D97-AF65-F5344CB8AC3E}">
        <p14:creationId xmlns:p14="http://schemas.microsoft.com/office/powerpoint/2010/main" val="3964019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luttplakat (Granitt)">
    <p:bg>
      <p:bgPr>
        <a:solidFill>
          <a:schemeClr val="accent4"/>
        </a:solidFill>
        <a:effectLst/>
      </p:bgPr>
    </p:bg>
    <p:spTree>
      <p:nvGrpSpPr>
        <p:cNvPr id="1" name=""/>
        <p:cNvGrpSpPr/>
        <p:nvPr/>
      </p:nvGrpSpPr>
      <p:grpSpPr>
        <a:xfrm>
          <a:off x="0" y="0"/>
          <a:ext cx="0" cy="0"/>
          <a:chOff x="0" y="0"/>
          <a:chExt cx="0" cy="0"/>
        </a:xfrm>
      </p:grpSpPr>
      <p:pic>
        <p:nvPicPr>
          <p:cNvPr id="12" name="Grafikk 2">
            <a:extLst>
              <a:ext uri="{FF2B5EF4-FFF2-40B4-BE49-F238E27FC236}">
                <a16:creationId xmlns:a16="http://schemas.microsoft.com/office/drawing/2014/main" id="{7150DB2E-E880-4830-89B2-C7BF0D1306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449" b="11617"/>
          <a:stretch/>
        </p:blipFill>
        <p:spPr>
          <a:xfrm>
            <a:off x="0" y="2575365"/>
            <a:ext cx="3687096" cy="4282636"/>
          </a:xfrm>
          <a:prstGeom prst="rect">
            <a:avLst/>
          </a:prstGeom>
        </p:spPr>
      </p:pic>
      <p:grpSp>
        <p:nvGrpSpPr>
          <p:cNvPr id="4" name="dasdasda">
            <a:extLst>
              <a:ext uri="{FF2B5EF4-FFF2-40B4-BE49-F238E27FC236}">
                <a16:creationId xmlns:a16="http://schemas.microsoft.com/office/drawing/2014/main" id="{97823FFD-6EFF-481A-AF11-2337D1921AC3}"/>
              </a:ext>
            </a:extLst>
          </p:cNvPr>
          <p:cNvGrpSpPr/>
          <p:nvPr userDrawn="1"/>
        </p:nvGrpSpPr>
        <p:grpSpPr>
          <a:xfrm>
            <a:off x="5079833" y="2575365"/>
            <a:ext cx="4319383" cy="1737143"/>
            <a:chOff x="10053875" y="625546"/>
            <a:chExt cx="1163332" cy="470539"/>
          </a:xfrm>
        </p:grpSpPr>
        <p:grpSp>
          <p:nvGrpSpPr>
            <p:cNvPr id="5" name="dasdasda">
              <a:extLst>
                <a:ext uri="{FF2B5EF4-FFF2-40B4-BE49-F238E27FC236}">
                  <a16:creationId xmlns:a16="http://schemas.microsoft.com/office/drawing/2014/main" id="{5652836A-7BB9-49C4-B6C9-A60A5FDA7ABF}"/>
                </a:ext>
              </a:extLst>
            </p:cNvPr>
            <p:cNvGrpSpPr/>
            <p:nvPr/>
          </p:nvGrpSpPr>
          <p:grpSpPr>
            <a:xfrm>
              <a:off x="10421710" y="740423"/>
              <a:ext cx="601392" cy="108410"/>
              <a:chOff x="10421710" y="740423"/>
              <a:chExt cx="601392" cy="108410"/>
            </a:xfrm>
            <a:solidFill>
              <a:srgbClr val="12110C"/>
            </a:solidFill>
          </p:grpSpPr>
          <p:sp>
            <p:nvSpPr>
              <p:cNvPr id="131" name="Frihåndsform: figur 130">
                <a:extLst>
                  <a:ext uri="{FF2B5EF4-FFF2-40B4-BE49-F238E27FC236}">
                    <a16:creationId xmlns:a16="http://schemas.microsoft.com/office/drawing/2014/main" id="{CE2DA030-E34F-40C6-A8A6-21CFBBC71FC9}"/>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132" name="Frihåndsform: figur 131">
                <a:extLst>
                  <a:ext uri="{FF2B5EF4-FFF2-40B4-BE49-F238E27FC236}">
                    <a16:creationId xmlns:a16="http://schemas.microsoft.com/office/drawing/2014/main" id="{65390931-AEE8-45D4-9924-8A990A967EE5}"/>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133" name="Frihåndsform: figur 132">
                <a:extLst>
                  <a:ext uri="{FF2B5EF4-FFF2-40B4-BE49-F238E27FC236}">
                    <a16:creationId xmlns:a16="http://schemas.microsoft.com/office/drawing/2014/main" id="{4590345D-3B6D-47AE-ADD7-12B34CAB358F}"/>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134" name="Frihåndsform: figur 133">
                <a:extLst>
                  <a:ext uri="{FF2B5EF4-FFF2-40B4-BE49-F238E27FC236}">
                    <a16:creationId xmlns:a16="http://schemas.microsoft.com/office/drawing/2014/main" id="{9D60F7FF-9312-4B18-B135-DACDFAF40752}"/>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135" name="Frihåndsform: figur 134">
                <a:extLst>
                  <a:ext uri="{FF2B5EF4-FFF2-40B4-BE49-F238E27FC236}">
                    <a16:creationId xmlns:a16="http://schemas.microsoft.com/office/drawing/2014/main" id="{71F61C1D-4EB0-4135-902A-D393961390E7}"/>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6" name="Frihåndsform: figur 5">
              <a:extLst>
                <a:ext uri="{FF2B5EF4-FFF2-40B4-BE49-F238E27FC236}">
                  <a16:creationId xmlns:a16="http://schemas.microsoft.com/office/drawing/2014/main" id="{CC283DD3-C420-49F3-A8E6-833791CE9D59}"/>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7" name="dasdasda">
              <a:extLst>
                <a:ext uri="{FF2B5EF4-FFF2-40B4-BE49-F238E27FC236}">
                  <a16:creationId xmlns:a16="http://schemas.microsoft.com/office/drawing/2014/main" id="{7621AEBE-5C96-4981-947B-476D3B450ED2}"/>
                </a:ext>
              </a:extLst>
            </p:cNvPr>
            <p:cNvGrpSpPr/>
            <p:nvPr/>
          </p:nvGrpSpPr>
          <p:grpSpPr>
            <a:xfrm>
              <a:off x="10421710" y="740423"/>
              <a:ext cx="794629" cy="252577"/>
              <a:chOff x="10421710" y="740423"/>
              <a:chExt cx="794629" cy="252577"/>
            </a:xfrm>
            <a:solidFill>
              <a:srgbClr val="12110C"/>
            </a:solidFill>
          </p:grpSpPr>
          <p:sp>
            <p:nvSpPr>
              <p:cNvPr id="124" name="Frihåndsform: figur 123">
                <a:extLst>
                  <a:ext uri="{FF2B5EF4-FFF2-40B4-BE49-F238E27FC236}">
                    <a16:creationId xmlns:a16="http://schemas.microsoft.com/office/drawing/2014/main" id="{198A2089-1070-4D21-AAA7-2F4422526876}"/>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125" name="Frihåndsform: figur 124">
                <a:extLst>
                  <a:ext uri="{FF2B5EF4-FFF2-40B4-BE49-F238E27FC236}">
                    <a16:creationId xmlns:a16="http://schemas.microsoft.com/office/drawing/2014/main" id="{1008D1ED-5E7E-40D6-9622-971778F0FE7B}"/>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126" name="Frihåndsform: figur 125">
                <a:extLst>
                  <a:ext uri="{FF2B5EF4-FFF2-40B4-BE49-F238E27FC236}">
                    <a16:creationId xmlns:a16="http://schemas.microsoft.com/office/drawing/2014/main" id="{A2632427-5860-4419-B95B-06F865CA2A53}"/>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127" name="Frihåndsform: figur 126">
                <a:extLst>
                  <a:ext uri="{FF2B5EF4-FFF2-40B4-BE49-F238E27FC236}">
                    <a16:creationId xmlns:a16="http://schemas.microsoft.com/office/drawing/2014/main" id="{8DC8B1D7-587F-452A-8D33-3B95320F4A07}"/>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128" name="Frihåndsform: figur 127">
                <a:extLst>
                  <a:ext uri="{FF2B5EF4-FFF2-40B4-BE49-F238E27FC236}">
                    <a16:creationId xmlns:a16="http://schemas.microsoft.com/office/drawing/2014/main" id="{BDB26C57-ECF6-4D9A-97CE-A5BC97FDC73B}"/>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129" name="Frihåndsform: figur 128">
                <a:extLst>
                  <a:ext uri="{FF2B5EF4-FFF2-40B4-BE49-F238E27FC236}">
                    <a16:creationId xmlns:a16="http://schemas.microsoft.com/office/drawing/2014/main" id="{DA3D2A55-9CDD-41DF-AABE-00CE7EB6898C}"/>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130" name="Frihåndsform: figur 129">
                <a:extLst>
                  <a:ext uri="{FF2B5EF4-FFF2-40B4-BE49-F238E27FC236}">
                    <a16:creationId xmlns:a16="http://schemas.microsoft.com/office/drawing/2014/main" id="{E228144D-3102-44B5-AAA0-426CBB351D1B}"/>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8" name="Frihåndsform: figur 7">
              <a:extLst>
                <a:ext uri="{FF2B5EF4-FFF2-40B4-BE49-F238E27FC236}">
                  <a16:creationId xmlns:a16="http://schemas.microsoft.com/office/drawing/2014/main" id="{E19A827A-6D4D-464E-A9EB-EC6B857A653F}"/>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9" name="dasdasda">
              <a:extLst>
                <a:ext uri="{FF2B5EF4-FFF2-40B4-BE49-F238E27FC236}">
                  <a16:creationId xmlns:a16="http://schemas.microsoft.com/office/drawing/2014/main" id="{6C2D0C22-A524-4729-A828-5FE6524F43DC}"/>
                </a:ext>
              </a:extLst>
            </p:cNvPr>
            <p:cNvGrpSpPr/>
            <p:nvPr/>
          </p:nvGrpSpPr>
          <p:grpSpPr>
            <a:xfrm>
              <a:off x="10053875" y="625546"/>
              <a:ext cx="302883" cy="440298"/>
              <a:chOff x="10053875" y="625546"/>
              <a:chExt cx="302883" cy="440298"/>
            </a:xfrm>
          </p:grpSpPr>
          <p:sp>
            <p:nvSpPr>
              <p:cNvPr id="118" name="Frihåndsform: figur 117">
                <a:extLst>
                  <a:ext uri="{FF2B5EF4-FFF2-40B4-BE49-F238E27FC236}">
                    <a16:creationId xmlns:a16="http://schemas.microsoft.com/office/drawing/2014/main" id="{3AD127AD-4595-40CF-A86E-8FF5C1819ED2}"/>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119" name="Frihåndsform: figur 118">
                <a:extLst>
                  <a:ext uri="{FF2B5EF4-FFF2-40B4-BE49-F238E27FC236}">
                    <a16:creationId xmlns:a16="http://schemas.microsoft.com/office/drawing/2014/main" id="{2DF9BCA8-9674-4C2A-B674-F569322F7529}"/>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120" name="Frihåndsform: figur 119">
                <a:extLst>
                  <a:ext uri="{FF2B5EF4-FFF2-40B4-BE49-F238E27FC236}">
                    <a16:creationId xmlns:a16="http://schemas.microsoft.com/office/drawing/2014/main" id="{61D1110E-5F74-4E25-9BEB-DD43E4A4351E}"/>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121" name="Frihåndsform: figur 120">
                <a:extLst>
                  <a:ext uri="{FF2B5EF4-FFF2-40B4-BE49-F238E27FC236}">
                    <a16:creationId xmlns:a16="http://schemas.microsoft.com/office/drawing/2014/main" id="{407F718F-5DDB-4C7A-861E-68CF638AED9F}"/>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122" name="Frihåndsform: figur 121">
                <a:extLst>
                  <a:ext uri="{FF2B5EF4-FFF2-40B4-BE49-F238E27FC236}">
                    <a16:creationId xmlns:a16="http://schemas.microsoft.com/office/drawing/2014/main" id="{93DA228B-5559-4E24-B1E4-BE858816867D}"/>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123" name="Frihåndsform: figur 122">
                <a:extLst>
                  <a:ext uri="{FF2B5EF4-FFF2-40B4-BE49-F238E27FC236}">
                    <a16:creationId xmlns:a16="http://schemas.microsoft.com/office/drawing/2014/main" id="{1BFBF0A7-2892-4477-B9AE-519D71577D83}"/>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0" name="Frihåndsform: figur 9">
              <a:extLst>
                <a:ext uri="{FF2B5EF4-FFF2-40B4-BE49-F238E27FC236}">
                  <a16:creationId xmlns:a16="http://schemas.microsoft.com/office/drawing/2014/main" id="{DD871FAA-4BB9-4EA6-BE74-4DF62390C4AA}"/>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3" name="dasdasda">
              <a:extLst>
                <a:ext uri="{FF2B5EF4-FFF2-40B4-BE49-F238E27FC236}">
                  <a16:creationId xmlns:a16="http://schemas.microsoft.com/office/drawing/2014/main" id="{CF75A09B-AB85-40E0-B643-F92B202EA6CA}"/>
                </a:ext>
              </a:extLst>
            </p:cNvPr>
            <p:cNvGrpSpPr/>
            <p:nvPr/>
          </p:nvGrpSpPr>
          <p:grpSpPr>
            <a:xfrm>
              <a:off x="10094101" y="633820"/>
              <a:ext cx="221385" cy="367739"/>
              <a:chOff x="10094101" y="633820"/>
              <a:chExt cx="221385" cy="367739"/>
            </a:xfrm>
            <a:solidFill>
              <a:srgbClr val="EBEBEB"/>
            </a:solidFill>
          </p:grpSpPr>
          <p:sp>
            <p:nvSpPr>
              <p:cNvPr id="115" name="Frihåndsform: figur 114">
                <a:extLst>
                  <a:ext uri="{FF2B5EF4-FFF2-40B4-BE49-F238E27FC236}">
                    <a16:creationId xmlns:a16="http://schemas.microsoft.com/office/drawing/2014/main" id="{D36547EE-A416-45F6-8FEC-DB2082559BA9}"/>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116" name="Frihåndsform: figur 115">
                <a:extLst>
                  <a:ext uri="{FF2B5EF4-FFF2-40B4-BE49-F238E27FC236}">
                    <a16:creationId xmlns:a16="http://schemas.microsoft.com/office/drawing/2014/main" id="{6C45F6C6-B7D6-476F-ACA9-47C5C0176D0A}"/>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117" name="Frihåndsform: figur 116">
                <a:extLst>
                  <a:ext uri="{FF2B5EF4-FFF2-40B4-BE49-F238E27FC236}">
                    <a16:creationId xmlns:a16="http://schemas.microsoft.com/office/drawing/2014/main" id="{95A33061-2244-4598-BAC1-C15B49915715}"/>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4" name="Frihåndsform: figur 13">
              <a:extLst>
                <a:ext uri="{FF2B5EF4-FFF2-40B4-BE49-F238E27FC236}">
                  <a16:creationId xmlns:a16="http://schemas.microsoft.com/office/drawing/2014/main" id="{E9C81DB6-2D3D-4C03-8015-CAF5D0E40127}"/>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5" name="dasdasda">
              <a:extLst>
                <a:ext uri="{FF2B5EF4-FFF2-40B4-BE49-F238E27FC236}">
                  <a16:creationId xmlns:a16="http://schemas.microsoft.com/office/drawing/2014/main" id="{90227710-F3B8-4045-AFEA-8599A8C2AA5B}"/>
                </a:ext>
              </a:extLst>
            </p:cNvPr>
            <p:cNvGrpSpPr/>
            <p:nvPr/>
          </p:nvGrpSpPr>
          <p:grpSpPr>
            <a:xfrm>
              <a:off x="10178642" y="627068"/>
              <a:ext cx="52778" cy="356137"/>
              <a:chOff x="10178642" y="627068"/>
              <a:chExt cx="52778" cy="356137"/>
            </a:xfrm>
            <a:solidFill>
              <a:srgbClr val="EBEBEB"/>
            </a:solidFill>
          </p:grpSpPr>
          <p:sp>
            <p:nvSpPr>
              <p:cNvPr id="112" name="Frihåndsform: figur 111">
                <a:extLst>
                  <a:ext uri="{FF2B5EF4-FFF2-40B4-BE49-F238E27FC236}">
                    <a16:creationId xmlns:a16="http://schemas.microsoft.com/office/drawing/2014/main" id="{CA7FF671-E5BD-4063-81CA-D7659DCFC58F}"/>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113" name="Frihåndsform: figur 112">
                <a:extLst>
                  <a:ext uri="{FF2B5EF4-FFF2-40B4-BE49-F238E27FC236}">
                    <a16:creationId xmlns:a16="http://schemas.microsoft.com/office/drawing/2014/main" id="{8F0C0DE4-174D-4BF6-8C8D-79D1E68743EF}"/>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114" name="Frihåndsform: figur 113">
                <a:extLst>
                  <a:ext uri="{FF2B5EF4-FFF2-40B4-BE49-F238E27FC236}">
                    <a16:creationId xmlns:a16="http://schemas.microsoft.com/office/drawing/2014/main" id="{04022FE7-34B2-4555-B495-BD79CE680D22}"/>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6" name="Frihåndsform: figur 15">
              <a:extLst>
                <a:ext uri="{FF2B5EF4-FFF2-40B4-BE49-F238E27FC236}">
                  <a16:creationId xmlns:a16="http://schemas.microsoft.com/office/drawing/2014/main" id="{6CD7A9A2-CD59-43F1-AFA4-67105F905685}"/>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7" name="dasdasda">
              <a:extLst>
                <a:ext uri="{FF2B5EF4-FFF2-40B4-BE49-F238E27FC236}">
                  <a16:creationId xmlns:a16="http://schemas.microsoft.com/office/drawing/2014/main" id="{77BA1025-35E5-4347-BC52-1C518C07E79C}"/>
                </a:ext>
              </a:extLst>
            </p:cNvPr>
            <p:cNvGrpSpPr/>
            <p:nvPr/>
          </p:nvGrpSpPr>
          <p:grpSpPr>
            <a:xfrm>
              <a:off x="10145644" y="656072"/>
              <a:ext cx="118395" cy="249724"/>
              <a:chOff x="10145644" y="656072"/>
              <a:chExt cx="118395" cy="249724"/>
            </a:xfrm>
            <a:solidFill>
              <a:srgbClr val="EBEBEB"/>
            </a:solidFill>
          </p:grpSpPr>
          <p:sp>
            <p:nvSpPr>
              <p:cNvPr id="109" name="Frihåndsform: figur 108">
                <a:extLst>
                  <a:ext uri="{FF2B5EF4-FFF2-40B4-BE49-F238E27FC236}">
                    <a16:creationId xmlns:a16="http://schemas.microsoft.com/office/drawing/2014/main" id="{D8E34B14-887C-43EE-B968-71D74F4509C6}"/>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110" name="Frihåndsform: figur 109">
                <a:extLst>
                  <a:ext uri="{FF2B5EF4-FFF2-40B4-BE49-F238E27FC236}">
                    <a16:creationId xmlns:a16="http://schemas.microsoft.com/office/drawing/2014/main" id="{F2225694-A211-4DD5-BE9A-D252E8FA611A}"/>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111" name="Frihåndsform: figur 110">
                <a:extLst>
                  <a:ext uri="{FF2B5EF4-FFF2-40B4-BE49-F238E27FC236}">
                    <a16:creationId xmlns:a16="http://schemas.microsoft.com/office/drawing/2014/main" id="{6B2EFE50-269E-4E5B-A8CD-3F9ED55B4CD9}"/>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8" name="Frihåndsform: figur 17">
              <a:extLst>
                <a:ext uri="{FF2B5EF4-FFF2-40B4-BE49-F238E27FC236}">
                  <a16:creationId xmlns:a16="http://schemas.microsoft.com/office/drawing/2014/main" id="{E2E2A60A-ED88-41D5-AAF3-716914CA2118}"/>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F5D351B8-CAB6-4022-B99D-884539DCA712}"/>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20" name="Frihåndsform: figur 19">
              <a:extLst>
                <a:ext uri="{FF2B5EF4-FFF2-40B4-BE49-F238E27FC236}">
                  <a16:creationId xmlns:a16="http://schemas.microsoft.com/office/drawing/2014/main" id="{85A67DDB-8871-4572-A2BC-477975984440}"/>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21" name="dasdasda">
              <a:extLst>
                <a:ext uri="{FF2B5EF4-FFF2-40B4-BE49-F238E27FC236}">
                  <a16:creationId xmlns:a16="http://schemas.microsoft.com/office/drawing/2014/main" id="{AA3E9726-E6F5-4F59-B22D-04AE919F9566}"/>
                </a:ext>
              </a:extLst>
            </p:cNvPr>
            <p:cNvGrpSpPr/>
            <p:nvPr/>
          </p:nvGrpSpPr>
          <p:grpSpPr>
            <a:xfrm>
              <a:off x="10121109" y="701339"/>
              <a:ext cx="167560" cy="331317"/>
              <a:chOff x="10121109" y="701339"/>
              <a:chExt cx="167560" cy="331317"/>
            </a:xfrm>
            <a:solidFill>
              <a:srgbClr val="EBEBEB"/>
            </a:solidFill>
          </p:grpSpPr>
          <p:sp>
            <p:nvSpPr>
              <p:cNvPr id="87" name="Frihåndsform: figur 86">
                <a:extLst>
                  <a:ext uri="{FF2B5EF4-FFF2-40B4-BE49-F238E27FC236}">
                    <a16:creationId xmlns:a16="http://schemas.microsoft.com/office/drawing/2014/main" id="{0806C6F3-F7B1-4722-B04C-3EF5D3A62423}"/>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88" name="Frihåndsform: figur 87">
                <a:extLst>
                  <a:ext uri="{FF2B5EF4-FFF2-40B4-BE49-F238E27FC236}">
                    <a16:creationId xmlns:a16="http://schemas.microsoft.com/office/drawing/2014/main" id="{F1F0F644-24C6-46DB-AF12-BEF7C98CA3C3}"/>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89" name="Frihåndsform: figur 88">
                <a:extLst>
                  <a:ext uri="{FF2B5EF4-FFF2-40B4-BE49-F238E27FC236}">
                    <a16:creationId xmlns:a16="http://schemas.microsoft.com/office/drawing/2014/main" id="{E586C254-82A7-466F-8A98-CD8B67204CF9}"/>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90" name="Frihåndsform: figur 89">
                <a:extLst>
                  <a:ext uri="{FF2B5EF4-FFF2-40B4-BE49-F238E27FC236}">
                    <a16:creationId xmlns:a16="http://schemas.microsoft.com/office/drawing/2014/main" id="{58C511D6-1604-4FC4-A13B-80F149E4BF36}"/>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91" name="Frihåndsform: figur 90">
                <a:extLst>
                  <a:ext uri="{FF2B5EF4-FFF2-40B4-BE49-F238E27FC236}">
                    <a16:creationId xmlns:a16="http://schemas.microsoft.com/office/drawing/2014/main" id="{0176E22C-7D08-490D-A662-22BF26FD723E}"/>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92" name="Frihåndsform: figur 91">
                <a:extLst>
                  <a:ext uri="{FF2B5EF4-FFF2-40B4-BE49-F238E27FC236}">
                    <a16:creationId xmlns:a16="http://schemas.microsoft.com/office/drawing/2014/main" id="{6AE80D5C-3A0E-4656-9D1D-4F17D3B4EF2D}"/>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93" name="Frihåndsform: figur 92">
                <a:extLst>
                  <a:ext uri="{FF2B5EF4-FFF2-40B4-BE49-F238E27FC236}">
                    <a16:creationId xmlns:a16="http://schemas.microsoft.com/office/drawing/2014/main" id="{150C3D17-2643-4C72-887D-4625A4A98FFA}"/>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94" name="Frihåndsform: figur 93">
                <a:extLst>
                  <a:ext uri="{FF2B5EF4-FFF2-40B4-BE49-F238E27FC236}">
                    <a16:creationId xmlns:a16="http://schemas.microsoft.com/office/drawing/2014/main" id="{42D1AECC-EE1E-4A4F-99A5-168DAEB43677}"/>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95" name="Frihåndsform: figur 94">
                <a:extLst>
                  <a:ext uri="{FF2B5EF4-FFF2-40B4-BE49-F238E27FC236}">
                    <a16:creationId xmlns:a16="http://schemas.microsoft.com/office/drawing/2014/main" id="{82B4464D-9187-42F8-955B-E3E55B301560}"/>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96" name="Frihåndsform: figur 95">
                <a:extLst>
                  <a:ext uri="{FF2B5EF4-FFF2-40B4-BE49-F238E27FC236}">
                    <a16:creationId xmlns:a16="http://schemas.microsoft.com/office/drawing/2014/main" id="{8761EAFF-0227-427D-8A27-C9E1C546F4BC}"/>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97" name="Frihåndsform: figur 96">
                <a:extLst>
                  <a:ext uri="{FF2B5EF4-FFF2-40B4-BE49-F238E27FC236}">
                    <a16:creationId xmlns:a16="http://schemas.microsoft.com/office/drawing/2014/main" id="{4C23D080-230C-4D11-A561-D3846B527F4B}"/>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98" name="Frihåndsform: figur 97">
                <a:extLst>
                  <a:ext uri="{FF2B5EF4-FFF2-40B4-BE49-F238E27FC236}">
                    <a16:creationId xmlns:a16="http://schemas.microsoft.com/office/drawing/2014/main" id="{EAFEBC9B-CC6A-4831-B830-BCA1D7900BA3}"/>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99" name="Frihåndsform: figur 98">
                <a:extLst>
                  <a:ext uri="{FF2B5EF4-FFF2-40B4-BE49-F238E27FC236}">
                    <a16:creationId xmlns:a16="http://schemas.microsoft.com/office/drawing/2014/main" id="{58F78E99-0CB1-466D-A7EE-208CBE32B07F}"/>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100" name="Frihåndsform: figur 99">
                <a:extLst>
                  <a:ext uri="{FF2B5EF4-FFF2-40B4-BE49-F238E27FC236}">
                    <a16:creationId xmlns:a16="http://schemas.microsoft.com/office/drawing/2014/main" id="{6DB4E572-134E-4980-8879-6B66AC8FF43E}"/>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101" name="Frihåndsform: figur 100">
                <a:extLst>
                  <a:ext uri="{FF2B5EF4-FFF2-40B4-BE49-F238E27FC236}">
                    <a16:creationId xmlns:a16="http://schemas.microsoft.com/office/drawing/2014/main" id="{6FF751A6-0EE2-4DAA-B082-34BEED15D3F8}"/>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102" name="Frihåndsform: figur 101">
                <a:extLst>
                  <a:ext uri="{FF2B5EF4-FFF2-40B4-BE49-F238E27FC236}">
                    <a16:creationId xmlns:a16="http://schemas.microsoft.com/office/drawing/2014/main" id="{8BB9AF99-D959-4C8C-8D00-E2817D12DF4E}"/>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103" name="Frihåndsform: figur 102">
                <a:extLst>
                  <a:ext uri="{FF2B5EF4-FFF2-40B4-BE49-F238E27FC236}">
                    <a16:creationId xmlns:a16="http://schemas.microsoft.com/office/drawing/2014/main" id="{20962199-7D30-400F-9878-66D74A5E3995}"/>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104" name="Frihåndsform: figur 103">
                <a:extLst>
                  <a:ext uri="{FF2B5EF4-FFF2-40B4-BE49-F238E27FC236}">
                    <a16:creationId xmlns:a16="http://schemas.microsoft.com/office/drawing/2014/main" id="{1C8C427D-C760-46E9-A539-9BEFE26A984F}"/>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105" name="Frihåndsform: figur 104">
                <a:extLst>
                  <a:ext uri="{FF2B5EF4-FFF2-40B4-BE49-F238E27FC236}">
                    <a16:creationId xmlns:a16="http://schemas.microsoft.com/office/drawing/2014/main" id="{D63916AE-8C6B-4479-B9A7-E380C87EA9F5}"/>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106" name="Frihåndsform: figur 105">
                <a:extLst>
                  <a:ext uri="{FF2B5EF4-FFF2-40B4-BE49-F238E27FC236}">
                    <a16:creationId xmlns:a16="http://schemas.microsoft.com/office/drawing/2014/main" id="{D473B39D-352F-4201-ACBD-78891A4B8503}"/>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107" name="Frihåndsform: figur 106">
                <a:extLst>
                  <a:ext uri="{FF2B5EF4-FFF2-40B4-BE49-F238E27FC236}">
                    <a16:creationId xmlns:a16="http://schemas.microsoft.com/office/drawing/2014/main" id="{6B0129E9-1B45-4C73-BB14-576318F34584}"/>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108" name="Frihåndsform: figur 107">
                <a:extLst>
                  <a:ext uri="{FF2B5EF4-FFF2-40B4-BE49-F238E27FC236}">
                    <a16:creationId xmlns:a16="http://schemas.microsoft.com/office/drawing/2014/main" id="{1ACE5A93-C066-44FF-A050-1DA03446AC69}"/>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22" name="Frihåndsform: figur 21">
              <a:extLst>
                <a:ext uri="{FF2B5EF4-FFF2-40B4-BE49-F238E27FC236}">
                  <a16:creationId xmlns:a16="http://schemas.microsoft.com/office/drawing/2014/main" id="{B8E06BF6-7663-4AC9-A576-11C80B61AE18}"/>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23" name="dasdasda">
              <a:extLst>
                <a:ext uri="{FF2B5EF4-FFF2-40B4-BE49-F238E27FC236}">
                  <a16:creationId xmlns:a16="http://schemas.microsoft.com/office/drawing/2014/main" id="{83715395-B7B1-424C-962A-709B102DADEB}"/>
                </a:ext>
              </a:extLst>
            </p:cNvPr>
            <p:cNvGrpSpPr/>
            <p:nvPr/>
          </p:nvGrpSpPr>
          <p:grpSpPr>
            <a:xfrm>
              <a:off x="10235415" y="1013335"/>
              <a:ext cx="72178" cy="16088"/>
              <a:chOff x="10235415" y="1013335"/>
              <a:chExt cx="72178" cy="16088"/>
            </a:xfrm>
            <a:solidFill>
              <a:srgbClr val="EBEBEB"/>
            </a:solidFill>
          </p:grpSpPr>
          <p:sp>
            <p:nvSpPr>
              <p:cNvPr id="85" name="Frihåndsform: figur 84">
                <a:extLst>
                  <a:ext uri="{FF2B5EF4-FFF2-40B4-BE49-F238E27FC236}">
                    <a16:creationId xmlns:a16="http://schemas.microsoft.com/office/drawing/2014/main" id="{7BF6F5B3-9702-41B5-9734-C5D15A9F4AA9}"/>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86" name="Frihåndsform: figur 85">
                <a:extLst>
                  <a:ext uri="{FF2B5EF4-FFF2-40B4-BE49-F238E27FC236}">
                    <a16:creationId xmlns:a16="http://schemas.microsoft.com/office/drawing/2014/main" id="{E516FCD2-95A2-4AC7-83C6-78CD977051DE}"/>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24" name="Frihåndsform: figur 23">
              <a:extLst>
                <a:ext uri="{FF2B5EF4-FFF2-40B4-BE49-F238E27FC236}">
                  <a16:creationId xmlns:a16="http://schemas.microsoft.com/office/drawing/2014/main" id="{597EB8CB-308D-4993-9BD3-240BEF1CFA0E}"/>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25" name="Frihåndsform: figur 24">
              <a:extLst>
                <a:ext uri="{FF2B5EF4-FFF2-40B4-BE49-F238E27FC236}">
                  <a16:creationId xmlns:a16="http://schemas.microsoft.com/office/drawing/2014/main" id="{183EF9B9-4888-4E04-8ADB-E3746BC190CE}"/>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26" name="Frihåndsform: figur 25">
              <a:extLst>
                <a:ext uri="{FF2B5EF4-FFF2-40B4-BE49-F238E27FC236}">
                  <a16:creationId xmlns:a16="http://schemas.microsoft.com/office/drawing/2014/main" id="{22F1C7B2-8020-4D5C-8C57-466D0424FB92}"/>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27" name="Frihåndsform: figur 26">
              <a:extLst>
                <a:ext uri="{FF2B5EF4-FFF2-40B4-BE49-F238E27FC236}">
                  <a16:creationId xmlns:a16="http://schemas.microsoft.com/office/drawing/2014/main" id="{44844F32-01D2-4ECE-A712-A9647063F0B6}"/>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28" name="Frihåndsform: figur 27">
              <a:extLst>
                <a:ext uri="{FF2B5EF4-FFF2-40B4-BE49-F238E27FC236}">
                  <a16:creationId xmlns:a16="http://schemas.microsoft.com/office/drawing/2014/main" id="{9B1052E8-7B24-4A73-9A24-54BBE162FB69}"/>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29" name="dasdasda">
              <a:extLst>
                <a:ext uri="{FF2B5EF4-FFF2-40B4-BE49-F238E27FC236}">
                  <a16:creationId xmlns:a16="http://schemas.microsoft.com/office/drawing/2014/main" id="{A0A19FC4-5D57-4613-83B5-25EC991EA720}"/>
                </a:ext>
              </a:extLst>
            </p:cNvPr>
            <p:cNvGrpSpPr/>
            <p:nvPr/>
          </p:nvGrpSpPr>
          <p:grpSpPr>
            <a:xfrm>
              <a:off x="10083640" y="703431"/>
              <a:ext cx="259825" cy="302469"/>
              <a:chOff x="10083640" y="703431"/>
              <a:chExt cx="259825" cy="302469"/>
            </a:xfrm>
            <a:solidFill>
              <a:srgbClr val="EBEBEB"/>
            </a:solidFill>
          </p:grpSpPr>
          <p:sp>
            <p:nvSpPr>
              <p:cNvPr id="80" name="Frihåndsform: figur 79">
                <a:extLst>
                  <a:ext uri="{FF2B5EF4-FFF2-40B4-BE49-F238E27FC236}">
                    <a16:creationId xmlns:a16="http://schemas.microsoft.com/office/drawing/2014/main" id="{AA00936A-CE84-4C49-9C73-F2BA2C78E53D}"/>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81" name="Frihåndsform: figur 80">
                <a:extLst>
                  <a:ext uri="{FF2B5EF4-FFF2-40B4-BE49-F238E27FC236}">
                    <a16:creationId xmlns:a16="http://schemas.microsoft.com/office/drawing/2014/main" id="{514397E3-AA79-43D9-967D-FD8CD4FDB7C5}"/>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82" name="Frihåndsform: figur 81">
                <a:extLst>
                  <a:ext uri="{FF2B5EF4-FFF2-40B4-BE49-F238E27FC236}">
                    <a16:creationId xmlns:a16="http://schemas.microsoft.com/office/drawing/2014/main" id="{2A49063F-F5AA-428F-9481-95BA2E8E84A5}"/>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83" name="Frihåndsform: figur 82">
                <a:extLst>
                  <a:ext uri="{FF2B5EF4-FFF2-40B4-BE49-F238E27FC236}">
                    <a16:creationId xmlns:a16="http://schemas.microsoft.com/office/drawing/2014/main" id="{98B80A7F-1C55-4C52-82FB-FB014426F9E6}"/>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84" name="Frihåndsform: figur 83">
                <a:extLst>
                  <a:ext uri="{FF2B5EF4-FFF2-40B4-BE49-F238E27FC236}">
                    <a16:creationId xmlns:a16="http://schemas.microsoft.com/office/drawing/2014/main" id="{97B7CA60-A538-4D74-A8C9-6D0542107C1E}"/>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30" name="Frihåndsform: figur 29">
              <a:extLst>
                <a:ext uri="{FF2B5EF4-FFF2-40B4-BE49-F238E27FC236}">
                  <a16:creationId xmlns:a16="http://schemas.microsoft.com/office/drawing/2014/main" id="{4D65B5E8-6959-470F-B880-A9C38B00219A}"/>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31" name="Frihåndsform: figur 30">
              <a:extLst>
                <a:ext uri="{FF2B5EF4-FFF2-40B4-BE49-F238E27FC236}">
                  <a16:creationId xmlns:a16="http://schemas.microsoft.com/office/drawing/2014/main" id="{104309B9-1BF2-40B7-858D-1444EE87492E}"/>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32" name="dasdasda">
              <a:extLst>
                <a:ext uri="{FF2B5EF4-FFF2-40B4-BE49-F238E27FC236}">
                  <a16:creationId xmlns:a16="http://schemas.microsoft.com/office/drawing/2014/main" id="{96767F29-4E6F-456B-81EF-AD1D385EA1E5}"/>
                </a:ext>
              </a:extLst>
            </p:cNvPr>
            <p:cNvGrpSpPr/>
            <p:nvPr/>
          </p:nvGrpSpPr>
          <p:grpSpPr>
            <a:xfrm>
              <a:off x="10165712" y="777131"/>
              <a:ext cx="182305" cy="281209"/>
              <a:chOff x="10165712" y="777131"/>
              <a:chExt cx="182305" cy="281209"/>
            </a:xfrm>
            <a:solidFill>
              <a:srgbClr val="EBEBEB"/>
            </a:solidFill>
          </p:grpSpPr>
          <p:sp>
            <p:nvSpPr>
              <p:cNvPr id="76" name="Frihåndsform: figur 75">
                <a:extLst>
                  <a:ext uri="{FF2B5EF4-FFF2-40B4-BE49-F238E27FC236}">
                    <a16:creationId xmlns:a16="http://schemas.microsoft.com/office/drawing/2014/main" id="{CD302D38-D4C6-4922-9645-F3C560D73B96}"/>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77" name="Frihåndsform: figur 76">
                <a:extLst>
                  <a:ext uri="{FF2B5EF4-FFF2-40B4-BE49-F238E27FC236}">
                    <a16:creationId xmlns:a16="http://schemas.microsoft.com/office/drawing/2014/main" id="{E635BC86-A7CE-4685-B507-F2ECAEE7385A}"/>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78" name="Frihåndsform: figur 77">
                <a:extLst>
                  <a:ext uri="{FF2B5EF4-FFF2-40B4-BE49-F238E27FC236}">
                    <a16:creationId xmlns:a16="http://schemas.microsoft.com/office/drawing/2014/main" id="{D71F3E41-A104-4504-8F7E-1A3ED6782DAD}"/>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79" name="Frihåndsform: figur 78">
                <a:extLst>
                  <a:ext uri="{FF2B5EF4-FFF2-40B4-BE49-F238E27FC236}">
                    <a16:creationId xmlns:a16="http://schemas.microsoft.com/office/drawing/2014/main" id="{4DB71508-857A-45E5-A6A2-A04A61A193C0}"/>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33" name="Frihåndsform: figur 32">
              <a:extLst>
                <a:ext uri="{FF2B5EF4-FFF2-40B4-BE49-F238E27FC236}">
                  <a16:creationId xmlns:a16="http://schemas.microsoft.com/office/drawing/2014/main" id="{342D0C30-3181-4935-BC0D-DB449E0E8EFF}"/>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34" name="Frihåndsform: figur 33">
              <a:extLst>
                <a:ext uri="{FF2B5EF4-FFF2-40B4-BE49-F238E27FC236}">
                  <a16:creationId xmlns:a16="http://schemas.microsoft.com/office/drawing/2014/main" id="{6D6A98C6-3624-4BE0-BDD1-171042DAB8F4}"/>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35" name="dasdasda">
              <a:extLst>
                <a:ext uri="{FF2B5EF4-FFF2-40B4-BE49-F238E27FC236}">
                  <a16:creationId xmlns:a16="http://schemas.microsoft.com/office/drawing/2014/main" id="{886C2433-CCDE-4465-9973-7CA01ADE6D95}"/>
                </a:ext>
              </a:extLst>
            </p:cNvPr>
            <p:cNvGrpSpPr/>
            <p:nvPr/>
          </p:nvGrpSpPr>
          <p:grpSpPr>
            <a:xfrm>
              <a:off x="10235320" y="907033"/>
              <a:ext cx="46692" cy="29289"/>
              <a:chOff x="10235320" y="907033"/>
              <a:chExt cx="46692" cy="29289"/>
            </a:xfrm>
            <a:solidFill>
              <a:srgbClr val="EBEBEB"/>
            </a:solidFill>
          </p:grpSpPr>
          <p:sp>
            <p:nvSpPr>
              <p:cNvPr id="74" name="Frihåndsform: figur 73">
                <a:extLst>
                  <a:ext uri="{FF2B5EF4-FFF2-40B4-BE49-F238E27FC236}">
                    <a16:creationId xmlns:a16="http://schemas.microsoft.com/office/drawing/2014/main" id="{A2BA6542-2EDF-4F7D-B2C0-0CE80EDD932A}"/>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75" name="Frihåndsform: figur 74">
                <a:extLst>
                  <a:ext uri="{FF2B5EF4-FFF2-40B4-BE49-F238E27FC236}">
                    <a16:creationId xmlns:a16="http://schemas.microsoft.com/office/drawing/2014/main" id="{34AF01F4-2180-43F5-8860-68140030F625}"/>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36" name="Frihåndsform: figur 35">
              <a:extLst>
                <a:ext uri="{FF2B5EF4-FFF2-40B4-BE49-F238E27FC236}">
                  <a16:creationId xmlns:a16="http://schemas.microsoft.com/office/drawing/2014/main" id="{36F56EF5-2280-4088-9E24-ADB651EEF0A1}"/>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37" name="Frihåndsform: figur 36">
              <a:extLst>
                <a:ext uri="{FF2B5EF4-FFF2-40B4-BE49-F238E27FC236}">
                  <a16:creationId xmlns:a16="http://schemas.microsoft.com/office/drawing/2014/main" id="{DA6FE03B-E9BD-416F-92A7-CA503CF266D6}"/>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38" name="Frihåndsform: figur 37">
              <a:extLst>
                <a:ext uri="{FF2B5EF4-FFF2-40B4-BE49-F238E27FC236}">
                  <a16:creationId xmlns:a16="http://schemas.microsoft.com/office/drawing/2014/main" id="{599E3898-EEC4-4CE7-A89A-C2E1FF2AE520}"/>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39" name="Frihåndsform: figur 38">
              <a:extLst>
                <a:ext uri="{FF2B5EF4-FFF2-40B4-BE49-F238E27FC236}">
                  <a16:creationId xmlns:a16="http://schemas.microsoft.com/office/drawing/2014/main" id="{60745E6D-74F3-489B-ABA5-8F2E54823752}"/>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40" name="Frihåndsform: figur 39">
              <a:extLst>
                <a:ext uri="{FF2B5EF4-FFF2-40B4-BE49-F238E27FC236}">
                  <a16:creationId xmlns:a16="http://schemas.microsoft.com/office/drawing/2014/main" id="{EF2CDC0A-8BC8-4D26-BC18-ECEF003E4FEF}"/>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41" name="dasdasda">
              <a:extLst>
                <a:ext uri="{FF2B5EF4-FFF2-40B4-BE49-F238E27FC236}">
                  <a16:creationId xmlns:a16="http://schemas.microsoft.com/office/drawing/2014/main" id="{0F5E7644-CDF5-4AF5-B48E-A14E9BA54CA7}"/>
                </a:ext>
              </a:extLst>
            </p:cNvPr>
            <p:cNvGrpSpPr/>
            <p:nvPr/>
          </p:nvGrpSpPr>
          <p:grpSpPr>
            <a:xfrm>
              <a:off x="10151839" y="1041976"/>
              <a:ext cx="40046" cy="19054"/>
              <a:chOff x="10151839" y="1041976"/>
              <a:chExt cx="40046" cy="19054"/>
            </a:xfrm>
            <a:solidFill>
              <a:srgbClr val="EBEBEB"/>
            </a:solidFill>
          </p:grpSpPr>
          <p:sp>
            <p:nvSpPr>
              <p:cNvPr id="72" name="Frihåndsform: figur 71">
                <a:extLst>
                  <a:ext uri="{FF2B5EF4-FFF2-40B4-BE49-F238E27FC236}">
                    <a16:creationId xmlns:a16="http://schemas.microsoft.com/office/drawing/2014/main" id="{5B67B51E-1583-4383-BD14-A79915EE218B}"/>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73" name="Frihåndsform: figur 72">
                <a:extLst>
                  <a:ext uri="{FF2B5EF4-FFF2-40B4-BE49-F238E27FC236}">
                    <a16:creationId xmlns:a16="http://schemas.microsoft.com/office/drawing/2014/main" id="{8832FC5F-3E5B-4ED0-B883-2B1C2712AE9C}"/>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42" name="Frihåndsform: figur 41">
              <a:extLst>
                <a:ext uri="{FF2B5EF4-FFF2-40B4-BE49-F238E27FC236}">
                  <a16:creationId xmlns:a16="http://schemas.microsoft.com/office/drawing/2014/main" id="{8737C2A5-FC4B-4CBB-B272-96693DA92F1A}"/>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43" name="Frihåndsform: figur 42">
              <a:extLst>
                <a:ext uri="{FF2B5EF4-FFF2-40B4-BE49-F238E27FC236}">
                  <a16:creationId xmlns:a16="http://schemas.microsoft.com/office/drawing/2014/main" id="{5CF8D87F-19E5-4E84-AA24-536C865F69A5}"/>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44" name="Frihåndsform: figur 43">
              <a:extLst>
                <a:ext uri="{FF2B5EF4-FFF2-40B4-BE49-F238E27FC236}">
                  <a16:creationId xmlns:a16="http://schemas.microsoft.com/office/drawing/2014/main" id="{C1F21659-96E4-4C1E-8B59-A46C02EBFFA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45" name="dasdasda">
              <a:extLst>
                <a:ext uri="{FF2B5EF4-FFF2-40B4-BE49-F238E27FC236}">
                  <a16:creationId xmlns:a16="http://schemas.microsoft.com/office/drawing/2014/main" id="{177DCD5F-F9D7-45B8-AB03-6643CB21BAD1}"/>
                </a:ext>
              </a:extLst>
            </p:cNvPr>
            <p:cNvGrpSpPr/>
            <p:nvPr/>
          </p:nvGrpSpPr>
          <p:grpSpPr>
            <a:xfrm>
              <a:off x="10113596" y="701814"/>
              <a:ext cx="182681" cy="239453"/>
              <a:chOff x="10113596" y="701814"/>
              <a:chExt cx="182681" cy="239453"/>
            </a:xfrm>
            <a:solidFill>
              <a:srgbClr val="EBEBEB"/>
            </a:solidFill>
          </p:grpSpPr>
          <p:sp>
            <p:nvSpPr>
              <p:cNvPr id="56" name="Frihåndsform: figur 55">
                <a:extLst>
                  <a:ext uri="{FF2B5EF4-FFF2-40B4-BE49-F238E27FC236}">
                    <a16:creationId xmlns:a16="http://schemas.microsoft.com/office/drawing/2014/main" id="{F7E7FC75-21FE-41C7-872A-F7DB3BF0C45D}"/>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57" name="Frihåndsform: figur 56">
                <a:extLst>
                  <a:ext uri="{FF2B5EF4-FFF2-40B4-BE49-F238E27FC236}">
                    <a16:creationId xmlns:a16="http://schemas.microsoft.com/office/drawing/2014/main" id="{69E723EE-B4EE-4F68-B32B-81E69FB2AB7E}"/>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58" name="Frihåndsform: figur 57">
                <a:extLst>
                  <a:ext uri="{FF2B5EF4-FFF2-40B4-BE49-F238E27FC236}">
                    <a16:creationId xmlns:a16="http://schemas.microsoft.com/office/drawing/2014/main" id="{82A0FCF2-AFF7-4062-8165-8AA9C3F8758A}"/>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59" name="Frihåndsform: figur 58">
                <a:extLst>
                  <a:ext uri="{FF2B5EF4-FFF2-40B4-BE49-F238E27FC236}">
                    <a16:creationId xmlns:a16="http://schemas.microsoft.com/office/drawing/2014/main" id="{42C40E57-08C5-470D-A564-3AF5B4180FB8}"/>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60" name="Frihåndsform: figur 59">
                <a:extLst>
                  <a:ext uri="{FF2B5EF4-FFF2-40B4-BE49-F238E27FC236}">
                    <a16:creationId xmlns:a16="http://schemas.microsoft.com/office/drawing/2014/main" id="{38394564-62D4-40EC-954F-CD2078B68DF4}"/>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61" name="Frihåndsform: figur 60">
                <a:extLst>
                  <a:ext uri="{FF2B5EF4-FFF2-40B4-BE49-F238E27FC236}">
                    <a16:creationId xmlns:a16="http://schemas.microsoft.com/office/drawing/2014/main" id="{39363A42-711E-40ED-8F2B-C875F521DBD8}"/>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62" name="Frihåndsform: figur 61">
                <a:extLst>
                  <a:ext uri="{FF2B5EF4-FFF2-40B4-BE49-F238E27FC236}">
                    <a16:creationId xmlns:a16="http://schemas.microsoft.com/office/drawing/2014/main" id="{5C573369-292A-46BA-B870-FCAD99D5698A}"/>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63" name="Frihåndsform: figur 62">
                <a:extLst>
                  <a:ext uri="{FF2B5EF4-FFF2-40B4-BE49-F238E27FC236}">
                    <a16:creationId xmlns:a16="http://schemas.microsoft.com/office/drawing/2014/main" id="{A8B4E083-C896-4D63-BD4B-6FEF16E443C9}"/>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64" name="Frihåndsform: figur 63">
                <a:extLst>
                  <a:ext uri="{FF2B5EF4-FFF2-40B4-BE49-F238E27FC236}">
                    <a16:creationId xmlns:a16="http://schemas.microsoft.com/office/drawing/2014/main" id="{774C6765-B01C-45AA-9479-AF023DEF70E6}"/>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65" name="Frihåndsform: figur 64">
                <a:extLst>
                  <a:ext uri="{FF2B5EF4-FFF2-40B4-BE49-F238E27FC236}">
                    <a16:creationId xmlns:a16="http://schemas.microsoft.com/office/drawing/2014/main" id="{A35432E9-5656-4AEB-9D40-8BE737FFE027}"/>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66" name="Frihåndsform: figur 65">
                <a:extLst>
                  <a:ext uri="{FF2B5EF4-FFF2-40B4-BE49-F238E27FC236}">
                    <a16:creationId xmlns:a16="http://schemas.microsoft.com/office/drawing/2014/main" id="{27447F11-C508-4E83-90CA-ED0B7084C43D}"/>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67" name="Frihåndsform: figur 66">
                <a:extLst>
                  <a:ext uri="{FF2B5EF4-FFF2-40B4-BE49-F238E27FC236}">
                    <a16:creationId xmlns:a16="http://schemas.microsoft.com/office/drawing/2014/main" id="{FDE1ACCE-84C3-44F7-BEBE-97E937650076}"/>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68" name="Frihåndsform: figur 67">
                <a:extLst>
                  <a:ext uri="{FF2B5EF4-FFF2-40B4-BE49-F238E27FC236}">
                    <a16:creationId xmlns:a16="http://schemas.microsoft.com/office/drawing/2014/main" id="{32A65827-7079-47C1-A2EC-8E6255D70DDC}"/>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69" name="Frihåndsform: figur 68">
                <a:extLst>
                  <a:ext uri="{FF2B5EF4-FFF2-40B4-BE49-F238E27FC236}">
                    <a16:creationId xmlns:a16="http://schemas.microsoft.com/office/drawing/2014/main" id="{5668D27C-19CF-4889-BFDA-C8D78B150786}"/>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70" name="Frihåndsform: figur 69">
                <a:extLst>
                  <a:ext uri="{FF2B5EF4-FFF2-40B4-BE49-F238E27FC236}">
                    <a16:creationId xmlns:a16="http://schemas.microsoft.com/office/drawing/2014/main" id="{DF777AD2-F249-4731-9ED8-3D68C0DF53DB}"/>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71" name="Frihåndsform: figur 70">
                <a:extLst>
                  <a:ext uri="{FF2B5EF4-FFF2-40B4-BE49-F238E27FC236}">
                    <a16:creationId xmlns:a16="http://schemas.microsoft.com/office/drawing/2014/main" id="{634F4DBB-1108-4144-9EE9-6A195E76F471}"/>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46" name="Frihåndsform: figur 45">
              <a:extLst>
                <a:ext uri="{FF2B5EF4-FFF2-40B4-BE49-F238E27FC236}">
                  <a16:creationId xmlns:a16="http://schemas.microsoft.com/office/drawing/2014/main" id="{923FA706-EA0E-46E5-9A55-F32BB212EA25}"/>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47" name="dasdasda">
              <a:extLst>
                <a:ext uri="{FF2B5EF4-FFF2-40B4-BE49-F238E27FC236}">
                  <a16:creationId xmlns:a16="http://schemas.microsoft.com/office/drawing/2014/main" id="{547C75D3-10C2-40ED-9F30-0CA466FA4637}"/>
                </a:ext>
              </a:extLst>
            </p:cNvPr>
            <p:cNvGrpSpPr/>
            <p:nvPr/>
          </p:nvGrpSpPr>
          <p:grpSpPr>
            <a:xfrm>
              <a:off x="10145358" y="804519"/>
              <a:ext cx="7702" cy="7988"/>
              <a:chOff x="10145358" y="804519"/>
              <a:chExt cx="7702" cy="7988"/>
            </a:xfrm>
            <a:solidFill>
              <a:srgbClr val="EBEBEB"/>
            </a:solidFill>
          </p:grpSpPr>
          <p:sp>
            <p:nvSpPr>
              <p:cNvPr id="54" name="Frihåndsform: figur 53">
                <a:extLst>
                  <a:ext uri="{FF2B5EF4-FFF2-40B4-BE49-F238E27FC236}">
                    <a16:creationId xmlns:a16="http://schemas.microsoft.com/office/drawing/2014/main" id="{CA21DB84-F431-4340-9392-498FA1B57E90}"/>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55" name="Frihåndsform: figur 54">
                <a:extLst>
                  <a:ext uri="{FF2B5EF4-FFF2-40B4-BE49-F238E27FC236}">
                    <a16:creationId xmlns:a16="http://schemas.microsoft.com/office/drawing/2014/main" id="{F6BEAD3D-3D84-42EA-A1F3-5F382BF66944}"/>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48" name="Frihåndsform: figur 47">
              <a:extLst>
                <a:ext uri="{FF2B5EF4-FFF2-40B4-BE49-F238E27FC236}">
                  <a16:creationId xmlns:a16="http://schemas.microsoft.com/office/drawing/2014/main" id="{03219185-15C6-421F-ACB3-93A16507A350}"/>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49" name="dasdasda">
              <a:extLst>
                <a:ext uri="{FF2B5EF4-FFF2-40B4-BE49-F238E27FC236}">
                  <a16:creationId xmlns:a16="http://schemas.microsoft.com/office/drawing/2014/main" id="{888DB629-5BBD-4A3F-92E5-DC8E067D2F51}"/>
                </a:ext>
              </a:extLst>
            </p:cNvPr>
            <p:cNvGrpSpPr/>
            <p:nvPr/>
          </p:nvGrpSpPr>
          <p:grpSpPr>
            <a:xfrm>
              <a:off x="10193477" y="1008787"/>
              <a:ext cx="1023730" cy="87298"/>
              <a:chOff x="10193477" y="1008787"/>
              <a:chExt cx="1023730" cy="87298"/>
            </a:xfrm>
          </p:grpSpPr>
          <p:sp>
            <p:nvSpPr>
              <p:cNvPr id="51" name="Frihåndsform: figur 50">
                <a:extLst>
                  <a:ext uri="{FF2B5EF4-FFF2-40B4-BE49-F238E27FC236}">
                    <a16:creationId xmlns:a16="http://schemas.microsoft.com/office/drawing/2014/main" id="{C8145C56-4A26-474B-9219-7F0515835DC7}"/>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52" name="Frihåndsform: figur 51">
                <a:extLst>
                  <a:ext uri="{FF2B5EF4-FFF2-40B4-BE49-F238E27FC236}">
                    <a16:creationId xmlns:a16="http://schemas.microsoft.com/office/drawing/2014/main" id="{E80EA313-2505-42C6-8683-F2E34EB9B842}"/>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53" name="Frihåndsform: figur 52">
                <a:extLst>
                  <a:ext uri="{FF2B5EF4-FFF2-40B4-BE49-F238E27FC236}">
                    <a16:creationId xmlns:a16="http://schemas.microsoft.com/office/drawing/2014/main" id="{8DAA97F1-6AA8-44C7-A6BF-E61BE4C9B0B5}"/>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50" name="Frihåndsform: figur 49">
              <a:extLst>
                <a:ext uri="{FF2B5EF4-FFF2-40B4-BE49-F238E27FC236}">
                  <a16:creationId xmlns:a16="http://schemas.microsoft.com/office/drawing/2014/main" id="{71CB82A7-E6FA-49A6-B72A-5DD17493D21B}"/>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Tree>
    <p:extLst>
      <p:ext uri="{BB962C8B-B14F-4D97-AF65-F5344CB8AC3E}">
        <p14:creationId xmlns:p14="http://schemas.microsoft.com/office/powerpoint/2010/main" val="1545341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luttplakat (Morgendis)">
    <p:bg>
      <p:bgPr>
        <a:solidFill>
          <a:schemeClr val="accent1"/>
        </a:solidFill>
        <a:effectLst/>
      </p:bgPr>
    </p:bg>
    <p:spTree>
      <p:nvGrpSpPr>
        <p:cNvPr id="1" name=""/>
        <p:cNvGrpSpPr/>
        <p:nvPr/>
      </p:nvGrpSpPr>
      <p:grpSpPr>
        <a:xfrm>
          <a:off x="0" y="0"/>
          <a:ext cx="0" cy="0"/>
          <a:chOff x="0" y="0"/>
          <a:chExt cx="0" cy="0"/>
        </a:xfrm>
      </p:grpSpPr>
      <p:pic>
        <p:nvPicPr>
          <p:cNvPr id="12" name="Grafikk 2">
            <a:extLst>
              <a:ext uri="{FF2B5EF4-FFF2-40B4-BE49-F238E27FC236}">
                <a16:creationId xmlns:a16="http://schemas.microsoft.com/office/drawing/2014/main" id="{7150DB2E-E880-4830-89B2-C7BF0D1306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449" b="11617"/>
          <a:stretch/>
        </p:blipFill>
        <p:spPr>
          <a:xfrm>
            <a:off x="0" y="2575365"/>
            <a:ext cx="3687096" cy="4282636"/>
          </a:xfrm>
          <a:prstGeom prst="rect">
            <a:avLst/>
          </a:prstGeom>
        </p:spPr>
      </p:pic>
      <p:grpSp>
        <p:nvGrpSpPr>
          <p:cNvPr id="8" name="dasdasda">
            <a:extLst>
              <a:ext uri="{FF2B5EF4-FFF2-40B4-BE49-F238E27FC236}">
                <a16:creationId xmlns:a16="http://schemas.microsoft.com/office/drawing/2014/main" id="{0DD7C77C-07ED-4FAD-9D76-6009B59D938D}"/>
              </a:ext>
            </a:extLst>
          </p:cNvPr>
          <p:cNvGrpSpPr/>
          <p:nvPr userDrawn="1"/>
        </p:nvGrpSpPr>
        <p:grpSpPr>
          <a:xfrm>
            <a:off x="5079833" y="2575365"/>
            <a:ext cx="4319383" cy="1737143"/>
            <a:chOff x="10053875" y="625546"/>
            <a:chExt cx="1163332" cy="470539"/>
          </a:xfrm>
        </p:grpSpPr>
        <p:grpSp>
          <p:nvGrpSpPr>
            <p:cNvPr id="9" name="dasdasda">
              <a:extLst>
                <a:ext uri="{FF2B5EF4-FFF2-40B4-BE49-F238E27FC236}">
                  <a16:creationId xmlns:a16="http://schemas.microsoft.com/office/drawing/2014/main" id="{C58B867B-6B5D-4E57-9132-4B187D265BA9}"/>
                </a:ext>
              </a:extLst>
            </p:cNvPr>
            <p:cNvGrpSpPr/>
            <p:nvPr/>
          </p:nvGrpSpPr>
          <p:grpSpPr>
            <a:xfrm>
              <a:off x="10421710" y="740423"/>
              <a:ext cx="601392" cy="108410"/>
              <a:chOff x="10421710" y="740423"/>
              <a:chExt cx="601392" cy="108410"/>
            </a:xfrm>
            <a:solidFill>
              <a:srgbClr val="12110C"/>
            </a:solidFill>
          </p:grpSpPr>
          <p:sp>
            <p:nvSpPr>
              <p:cNvPr id="135" name="Frihåndsform: figur 134">
                <a:extLst>
                  <a:ext uri="{FF2B5EF4-FFF2-40B4-BE49-F238E27FC236}">
                    <a16:creationId xmlns:a16="http://schemas.microsoft.com/office/drawing/2014/main" id="{86B8633D-9911-4FBF-8C19-6A4296D1D0BB}"/>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136" name="Frihåndsform: figur 135">
                <a:extLst>
                  <a:ext uri="{FF2B5EF4-FFF2-40B4-BE49-F238E27FC236}">
                    <a16:creationId xmlns:a16="http://schemas.microsoft.com/office/drawing/2014/main" id="{4FBC8A3D-549E-4351-A5E1-5B933C62BB00}"/>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137" name="Frihåndsform: figur 136">
                <a:extLst>
                  <a:ext uri="{FF2B5EF4-FFF2-40B4-BE49-F238E27FC236}">
                    <a16:creationId xmlns:a16="http://schemas.microsoft.com/office/drawing/2014/main" id="{03C89DB4-4E13-4F41-819E-A12F4FAA6EB2}"/>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138" name="Frihåndsform: figur 137">
                <a:extLst>
                  <a:ext uri="{FF2B5EF4-FFF2-40B4-BE49-F238E27FC236}">
                    <a16:creationId xmlns:a16="http://schemas.microsoft.com/office/drawing/2014/main" id="{E1BDC4F5-73FE-4AFC-BEB1-9BB1D978C3F7}"/>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139" name="Frihåndsform: figur 138">
                <a:extLst>
                  <a:ext uri="{FF2B5EF4-FFF2-40B4-BE49-F238E27FC236}">
                    <a16:creationId xmlns:a16="http://schemas.microsoft.com/office/drawing/2014/main" id="{E3D6C908-0C0F-4A6E-995B-D9FB76952275}"/>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0" name="Frihåndsform: figur 9">
              <a:extLst>
                <a:ext uri="{FF2B5EF4-FFF2-40B4-BE49-F238E27FC236}">
                  <a16:creationId xmlns:a16="http://schemas.microsoft.com/office/drawing/2014/main" id="{699D12C3-89BD-4287-9836-9A4378F994E8}"/>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3" name="dasdasda">
              <a:extLst>
                <a:ext uri="{FF2B5EF4-FFF2-40B4-BE49-F238E27FC236}">
                  <a16:creationId xmlns:a16="http://schemas.microsoft.com/office/drawing/2014/main" id="{2D377A15-3795-45D9-A5F7-9335DF609842}"/>
                </a:ext>
              </a:extLst>
            </p:cNvPr>
            <p:cNvGrpSpPr/>
            <p:nvPr/>
          </p:nvGrpSpPr>
          <p:grpSpPr>
            <a:xfrm>
              <a:off x="10421710" y="740423"/>
              <a:ext cx="794629" cy="252577"/>
              <a:chOff x="10421710" y="740423"/>
              <a:chExt cx="794629" cy="252577"/>
            </a:xfrm>
            <a:solidFill>
              <a:srgbClr val="12110C"/>
            </a:solidFill>
          </p:grpSpPr>
          <p:sp>
            <p:nvSpPr>
              <p:cNvPr id="128" name="Frihåndsform: figur 127">
                <a:extLst>
                  <a:ext uri="{FF2B5EF4-FFF2-40B4-BE49-F238E27FC236}">
                    <a16:creationId xmlns:a16="http://schemas.microsoft.com/office/drawing/2014/main" id="{3ACBC424-E360-47C5-A23D-E47915529E30}"/>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129" name="Frihåndsform: figur 128">
                <a:extLst>
                  <a:ext uri="{FF2B5EF4-FFF2-40B4-BE49-F238E27FC236}">
                    <a16:creationId xmlns:a16="http://schemas.microsoft.com/office/drawing/2014/main" id="{BF4274AC-41E7-46F2-A41E-0C99E0685697}"/>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130" name="Frihåndsform: figur 129">
                <a:extLst>
                  <a:ext uri="{FF2B5EF4-FFF2-40B4-BE49-F238E27FC236}">
                    <a16:creationId xmlns:a16="http://schemas.microsoft.com/office/drawing/2014/main" id="{B0F34532-CA9B-4717-8BD1-B54F4D4C9D28}"/>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131" name="Frihåndsform: figur 130">
                <a:extLst>
                  <a:ext uri="{FF2B5EF4-FFF2-40B4-BE49-F238E27FC236}">
                    <a16:creationId xmlns:a16="http://schemas.microsoft.com/office/drawing/2014/main" id="{312EF792-488E-4610-BE73-5CF79E08EDC1}"/>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132" name="Frihåndsform: figur 131">
                <a:extLst>
                  <a:ext uri="{FF2B5EF4-FFF2-40B4-BE49-F238E27FC236}">
                    <a16:creationId xmlns:a16="http://schemas.microsoft.com/office/drawing/2014/main" id="{4B2F39F2-26D8-4ED3-83D7-F56985E7877D}"/>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133" name="Frihåndsform: figur 132">
                <a:extLst>
                  <a:ext uri="{FF2B5EF4-FFF2-40B4-BE49-F238E27FC236}">
                    <a16:creationId xmlns:a16="http://schemas.microsoft.com/office/drawing/2014/main" id="{C91B0713-A34C-487E-AC78-5CB654DC3C0D}"/>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134" name="Frihåndsform: figur 133">
                <a:extLst>
                  <a:ext uri="{FF2B5EF4-FFF2-40B4-BE49-F238E27FC236}">
                    <a16:creationId xmlns:a16="http://schemas.microsoft.com/office/drawing/2014/main" id="{5E2C675D-90E0-4884-8B8F-E0D61830AC9F}"/>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4" name="Frihåndsform: figur 13">
              <a:extLst>
                <a:ext uri="{FF2B5EF4-FFF2-40B4-BE49-F238E27FC236}">
                  <a16:creationId xmlns:a16="http://schemas.microsoft.com/office/drawing/2014/main" id="{C4250DFE-A6C6-4971-8437-5C38FD24A139}"/>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5" name="dasdasda">
              <a:extLst>
                <a:ext uri="{FF2B5EF4-FFF2-40B4-BE49-F238E27FC236}">
                  <a16:creationId xmlns:a16="http://schemas.microsoft.com/office/drawing/2014/main" id="{CFF6F70D-6F1E-4711-AAD1-BA5BF69B89C6}"/>
                </a:ext>
              </a:extLst>
            </p:cNvPr>
            <p:cNvGrpSpPr/>
            <p:nvPr/>
          </p:nvGrpSpPr>
          <p:grpSpPr>
            <a:xfrm>
              <a:off x="10053875" y="625546"/>
              <a:ext cx="302883" cy="440298"/>
              <a:chOff x="10053875" y="625546"/>
              <a:chExt cx="302883" cy="440298"/>
            </a:xfrm>
          </p:grpSpPr>
          <p:sp>
            <p:nvSpPr>
              <p:cNvPr id="122" name="Frihåndsform: figur 121">
                <a:extLst>
                  <a:ext uri="{FF2B5EF4-FFF2-40B4-BE49-F238E27FC236}">
                    <a16:creationId xmlns:a16="http://schemas.microsoft.com/office/drawing/2014/main" id="{642D8182-3775-4C45-9D6C-CDD60EAAAC04}"/>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123" name="Frihåndsform: figur 122">
                <a:extLst>
                  <a:ext uri="{FF2B5EF4-FFF2-40B4-BE49-F238E27FC236}">
                    <a16:creationId xmlns:a16="http://schemas.microsoft.com/office/drawing/2014/main" id="{78BDD291-FE14-4C68-AF18-C1C25F6F64A5}"/>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124" name="Frihåndsform: figur 123">
                <a:extLst>
                  <a:ext uri="{FF2B5EF4-FFF2-40B4-BE49-F238E27FC236}">
                    <a16:creationId xmlns:a16="http://schemas.microsoft.com/office/drawing/2014/main" id="{5245A65A-28C3-4B90-B199-608E17750A0B}"/>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125" name="Frihåndsform: figur 124">
                <a:extLst>
                  <a:ext uri="{FF2B5EF4-FFF2-40B4-BE49-F238E27FC236}">
                    <a16:creationId xmlns:a16="http://schemas.microsoft.com/office/drawing/2014/main" id="{DEEE6969-4180-491E-AE9B-208E08BB8153}"/>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126" name="Frihåndsform: figur 125">
                <a:extLst>
                  <a:ext uri="{FF2B5EF4-FFF2-40B4-BE49-F238E27FC236}">
                    <a16:creationId xmlns:a16="http://schemas.microsoft.com/office/drawing/2014/main" id="{62E2787E-FB60-4391-AF86-08A68EC429C4}"/>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127" name="Frihåndsform: figur 126">
                <a:extLst>
                  <a:ext uri="{FF2B5EF4-FFF2-40B4-BE49-F238E27FC236}">
                    <a16:creationId xmlns:a16="http://schemas.microsoft.com/office/drawing/2014/main" id="{6EDEAF1B-F82B-4FBC-8F86-626D10A90F3A}"/>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 name="Frihåndsform: figur 15">
              <a:extLst>
                <a:ext uri="{FF2B5EF4-FFF2-40B4-BE49-F238E27FC236}">
                  <a16:creationId xmlns:a16="http://schemas.microsoft.com/office/drawing/2014/main" id="{204230F7-6697-4005-9B77-CF28F11C6E5C}"/>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7" name="dasdasda">
              <a:extLst>
                <a:ext uri="{FF2B5EF4-FFF2-40B4-BE49-F238E27FC236}">
                  <a16:creationId xmlns:a16="http://schemas.microsoft.com/office/drawing/2014/main" id="{024A5C26-DA24-4AC9-BDDB-C30DFA7A5F65}"/>
                </a:ext>
              </a:extLst>
            </p:cNvPr>
            <p:cNvGrpSpPr/>
            <p:nvPr/>
          </p:nvGrpSpPr>
          <p:grpSpPr>
            <a:xfrm>
              <a:off x="10094101" y="633820"/>
              <a:ext cx="221385" cy="367739"/>
              <a:chOff x="10094101" y="633820"/>
              <a:chExt cx="221385" cy="367739"/>
            </a:xfrm>
            <a:solidFill>
              <a:srgbClr val="EBEBEB"/>
            </a:solidFill>
          </p:grpSpPr>
          <p:sp>
            <p:nvSpPr>
              <p:cNvPr id="119" name="Frihåndsform: figur 118">
                <a:extLst>
                  <a:ext uri="{FF2B5EF4-FFF2-40B4-BE49-F238E27FC236}">
                    <a16:creationId xmlns:a16="http://schemas.microsoft.com/office/drawing/2014/main" id="{D1D6F283-2A89-40B9-86FA-CB8450EBBAE2}"/>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120" name="Frihåndsform: figur 119">
                <a:extLst>
                  <a:ext uri="{FF2B5EF4-FFF2-40B4-BE49-F238E27FC236}">
                    <a16:creationId xmlns:a16="http://schemas.microsoft.com/office/drawing/2014/main" id="{7AA3C200-878A-43E5-B5CF-6BF8A2D3C96F}"/>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121" name="Frihåndsform: figur 120">
                <a:extLst>
                  <a:ext uri="{FF2B5EF4-FFF2-40B4-BE49-F238E27FC236}">
                    <a16:creationId xmlns:a16="http://schemas.microsoft.com/office/drawing/2014/main" id="{E99C3EF0-C306-448B-BC9B-EA3F387FCDD3}"/>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8" name="Frihåndsform: figur 17">
              <a:extLst>
                <a:ext uri="{FF2B5EF4-FFF2-40B4-BE49-F238E27FC236}">
                  <a16:creationId xmlns:a16="http://schemas.microsoft.com/office/drawing/2014/main" id="{EF7751C2-EE1E-459E-9E87-2A6ADE5FAE14}"/>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9" name="dasdasda">
              <a:extLst>
                <a:ext uri="{FF2B5EF4-FFF2-40B4-BE49-F238E27FC236}">
                  <a16:creationId xmlns:a16="http://schemas.microsoft.com/office/drawing/2014/main" id="{E31EDB47-98A8-4313-9903-D711F183DCF1}"/>
                </a:ext>
              </a:extLst>
            </p:cNvPr>
            <p:cNvGrpSpPr/>
            <p:nvPr/>
          </p:nvGrpSpPr>
          <p:grpSpPr>
            <a:xfrm>
              <a:off x="10178642" y="627068"/>
              <a:ext cx="52778" cy="356137"/>
              <a:chOff x="10178642" y="627068"/>
              <a:chExt cx="52778" cy="356137"/>
            </a:xfrm>
            <a:solidFill>
              <a:srgbClr val="EBEBEB"/>
            </a:solidFill>
          </p:grpSpPr>
          <p:sp>
            <p:nvSpPr>
              <p:cNvPr id="116" name="Frihåndsform: figur 115">
                <a:extLst>
                  <a:ext uri="{FF2B5EF4-FFF2-40B4-BE49-F238E27FC236}">
                    <a16:creationId xmlns:a16="http://schemas.microsoft.com/office/drawing/2014/main" id="{8E9E98CC-E7A5-4374-99FE-312D7FD7E2DD}"/>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117" name="Frihåndsform: figur 116">
                <a:extLst>
                  <a:ext uri="{FF2B5EF4-FFF2-40B4-BE49-F238E27FC236}">
                    <a16:creationId xmlns:a16="http://schemas.microsoft.com/office/drawing/2014/main" id="{31C11CA7-4540-474D-AFAB-F3FF3C7AA110}"/>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118" name="Frihåndsform: figur 117">
                <a:extLst>
                  <a:ext uri="{FF2B5EF4-FFF2-40B4-BE49-F238E27FC236}">
                    <a16:creationId xmlns:a16="http://schemas.microsoft.com/office/drawing/2014/main" id="{AD99C747-B41A-4549-8FD4-76790291991F}"/>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20" name="Frihåndsform: figur 19">
              <a:extLst>
                <a:ext uri="{FF2B5EF4-FFF2-40B4-BE49-F238E27FC236}">
                  <a16:creationId xmlns:a16="http://schemas.microsoft.com/office/drawing/2014/main" id="{C395FBED-19F0-4CE6-871E-1CF9A5550C4F}"/>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21" name="dasdasda">
              <a:extLst>
                <a:ext uri="{FF2B5EF4-FFF2-40B4-BE49-F238E27FC236}">
                  <a16:creationId xmlns:a16="http://schemas.microsoft.com/office/drawing/2014/main" id="{ADFAF3BC-4162-4E4E-9DFC-236CAE20F720}"/>
                </a:ext>
              </a:extLst>
            </p:cNvPr>
            <p:cNvGrpSpPr/>
            <p:nvPr/>
          </p:nvGrpSpPr>
          <p:grpSpPr>
            <a:xfrm>
              <a:off x="10145644" y="656072"/>
              <a:ext cx="118395" cy="249724"/>
              <a:chOff x="10145644" y="656072"/>
              <a:chExt cx="118395" cy="249724"/>
            </a:xfrm>
            <a:solidFill>
              <a:srgbClr val="EBEBEB"/>
            </a:solidFill>
          </p:grpSpPr>
          <p:sp>
            <p:nvSpPr>
              <p:cNvPr id="113" name="Frihåndsform: figur 112">
                <a:extLst>
                  <a:ext uri="{FF2B5EF4-FFF2-40B4-BE49-F238E27FC236}">
                    <a16:creationId xmlns:a16="http://schemas.microsoft.com/office/drawing/2014/main" id="{C13728D1-C9DB-4194-88F0-81B50DC91A62}"/>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114" name="Frihåndsform: figur 113">
                <a:extLst>
                  <a:ext uri="{FF2B5EF4-FFF2-40B4-BE49-F238E27FC236}">
                    <a16:creationId xmlns:a16="http://schemas.microsoft.com/office/drawing/2014/main" id="{E7544B1E-F9B5-4AE3-802F-B9C9B6377EEB}"/>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115" name="Frihåndsform: figur 114">
                <a:extLst>
                  <a:ext uri="{FF2B5EF4-FFF2-40B4-BE49-F238E27FC236}">
                    <a16:creationId xmlns:a16="http://schemas.microsoft.com/office/drawing/2014/main" id="{15C03407-49B6-4899-8EA4-A03A7BF171CB}"/>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22" name="Frihåndsform: figur 21">
              <a:extLst>
                <a:ext uri="{FF2B5EF4-FFF2-40B4-BE49-F238E27FC236}">
                  <a16:creationId xmlns:a16="http://schemas.microsoft.com/office/drawing/2014/main" id="{4C2A5A61-CA63-412E-B959-B2BE250AAD8F}"/>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23" name="Frihåndsform: figur 22">
              <a:extLst>
                <a:ext uri="{FF2B5EF4-FFF2-40B4-BE49-F238E27FC236}">
                  <a16:creationId xmlns:a16="http://schemas.microsoft.com/office/drawing/2014/main" id="{95CCBB24-E4E1-40A3-AA1F-D72BDBE058E3}"/>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24" name="Frihåndsform: figur 23">
              <a:extLst>
                <a:ext uri="{FF2B5EF4-FFF2-40B4-BE49-F238E27FC236}">
                  <a16:creationId xmlns:a16="http://schemas.microsoft.com/office/drawing/2014/main" id="{F91C221A-E5B8-4AC3-822D-DA33FBF776F5}"/>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25" name="dasdasda">
              <a:extLst>
                <a:ext uri="{FF2B5EF4-FFF2-40B4-BE49-F238E27FC236}">
                  <a16:creationId xmlns:a16="http://schemas.microsoft.com/office/drawing/2014/main" id="{874B5D9B-609D-4E3D-AE71-C78ADD04D93A}"/>
                </a:ext>
              </a:extLst>
            </p:cNvPr>
            <p:cNvGrpSpPr/>
            <p:nvPr/>
          </p:nvGrpSpPr>
          <p:grpSpPr>
            <a:xfrm>
              <a:off x="10121109" y="701339"/>
              <a:ext cx="167560" cy="331317"/>
              <a:chOff x="10121109" y="701339"/>
              <a:chExt cx="167560" cy="331317"/>
            </a:xfrm>
            <a:solidFill>
              <a:srgbClr val="EBEBEB"/>
            </a:solidFill>
          </p:grpSpPr>
          <p:sp>
            <p:nvSpPr>
              <p:cNvPr id="91" name="Frihåndsform: figur 90">
                <a:extLst>
                  <a:ext uri="{FF2B5EF4-FFF2-40B4-BE49-F238E27FC236}">
                    <a16:creationId xmlns:a16="http://schemas.microsoft.com/office/drawing/2014/main" id="{D93E9822-0438-4E3D-9440-7D4CF59CE050}"/>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92" name="Frihåndsform: figur 91">
                <a:extLst>
                  <a:ext uri="{FF2B5EF4-FFF2-40B4-BE49-F238E27FC236}">
                    <a16:creationId xmlns:a16="http://schemas.microsoft.com/office/drawing/2014/main" id="{A996ACB9-022F-4BC0-87D2-F632A4D101FF}"/>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93" name="Frihåndsform: figur 92">
                <a:extLst>
                  <a:ext uri="{FF2B5EF4-FFF2-40B4-BE49-F238E27FC236}">
                    <a16:creationId xmlns:a16="http://schemas.microsoft.com/office/drawing/2014/main" id="{6B591962-EB11-4C3F-8550-8710CBA27C43}"/>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94" name="Frihåndsform: figur 93">
                <a:extLst>
                  <a:ext uri="{FF2B5EF4-FFF2-40B4-BE49-F238E27FC236}">
                    <a16:creationId xmlns:a16="http://schemas.microsoft.com/office/drawing/2014/main" id="{162FCB0F-B401-410D-96E9-E2C305F9DEA4}"/>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95" name="Frihåndsform: figur 94">
                <a:extLst>
                  <a:ext uri="{FF2B5EF4-FFF2-40B4-BE49-F238E27FC236}">
                    <a16:creationId xmlns:a16="http://schemas.microsoft.com/office/drawing/2014/main" id="{8404FA78-AAE4-466E-817A-F26C5347DCE1}"/>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96" name="Frihåndsform: figur 95">
                <a:extLst>
                  <a:ext uri="{FF2B5EF4-FFF2-40B4-BE49-F238E27FC236}">
                    <a16:creationId xmlns:a16="http://schemas.microsoft.com/office/drawing/2014/main" id="{D3F3AD9F-8BD6-4E43-9819-1E1DB91D9F6C}"/>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97" name="Frihåndsform: figur 96">
                <a:extLst>
                  <a:ext uri="{FF2B5EF4-FFF2-40B4-BE49-F238E27FC236}">
                    <a16:creationId xmlns:a16="http://schemas.microsoft.com/office/drawing/2014/main" id="{D5B6B22E-7EE7-4493-8878-7EBCEB150E41}"/>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98" name="Frihåndsform: figur 97">
                <a:extLst>
                  <a:ext uri="{FF2B5EF4-FFF2-40B4-BE49-F238E27FC236}">
                    <a16:creationId xmlns:a16="http://schemas.microsoft.com/office/drawing/2014/main" id="{6C771584-D705-432E-94E4-84E542145519}"/>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99" name="Frihåndsform: figur 98">
                <a:extLst>
                  <a:ext uri="{FF2B5EF4-FFF2-40B4-BE49-F238E27FC236}">
                    <a16:creationId xmlns:a16="http://schemas.microsoft.com/office/drawing/2014/main" id="{3190D624-E876-4406-B3DB-3A260BCEE320}"/>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100" name="Frihåndsform: figur 99">
                <a:extLst>
                  <a:ext uri="{FF2B5EF4-FFF2-40B4-BE49-F238E27FC236}">
                    <a16:creationId xmlns:a16="http://schemas.microsoft.com/office/drawing/2014/main" id="{05D467B8-4B1D-4DD6-B610-14C11E7DB328}"/>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101" name="Frihåndsform: figur 100">
                <a:extLst>
                  <a:ext uri="{FF2B5EF4-FFF2-40B4-BE49-F238E27FC236}">
                    <a16:creationId xmlns:a16="http://schemas.microsoft.com/office/drawing/2014/main" id="{6FCF7B81-9107-4E5B-8A32-FE3C76EECA5C}"/>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102" name="Frihåndsform: figur 101">
                <a:extLst>
                  <a:ext uri="{FF2B5EF4-FFF2-40B4-BE49-F238E27FC236}">
                    <a16:creationId xmlns:a16="http://schemas.microsoft.com/office/drawing/2014/main" id="{2DDD69A5-9EB9-4523-B6DF-C2AF406550A3}"/>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103" name="Frihåndsform: figur 102">
                <a:extLst>
                  <a:ext uri="{FF2B5EF4-FFF2-40B4-BE49-F238E27FC236}">
                    <a16:creationId xmlns:a16="http://schemas.microsoft.com/office/drawing/2014/main" id="{5B0C1868-CC83-4BFD-9871-4FE4B9C73363}"/>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104" name="Frihåndsform: figur 103">
                <a:extLst>
                  <a:ext uri="{FF2B5EF4-FFF2-40B4-BE49-F238E27FC236}">
                    <a16:creationId xmlns:a16="http://schemas.microsoft.com/office/drawing/2014/main" id="{DE7716B7-CDD8-481A-B865-E67AA3879F03}"/>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105" name="Frihåndsform: figur 104">
                <a:extLst>
                  <a:ext uri="{FF2B5EF4-FFF2-40B4-BE49-F238E27FC236}">
                    <a16:creationId xmlns:a16="http://schemas.microsoft.com/office/drawing/2014/main" id="{6A0D012D-6032-42FC-AEE0-CCB4ACEBD8AE}"/>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106" name="Frihåndsform: figur 105">
                <a:extLst>
                  <a:ext uri="{FF2B5EF4-FFF2-40B4-BE49-F238E27FC236}">
                    <a16:creationId xmlns:a16="http://schemas.microsoft.com/office/drawing/2014/main" id="{3E3383AF-A275-43AC-B56A-9BA15E6DFB06}"/>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107" name="Frihåndsform: figur 106">
                <a:extLst>
                  <a:ext uri="{FF2B5EF4-FFF2-40B4-BE49-F238E27FC236}">
                    <a16:creationId xmlns:a16="http://schemas.microsoft.com/office/drawing/2014/main" id="{D8A4BF54-A814-4C68-859B-4F57E09C88CB}"/>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108" name="Frihåndsform: figur 107">
                <a:extLst>
                  <a:ext uri="{FF2B5EF4-FFF2-40B4-BE49-F238E27FC236}">
                    <a16:creationId xmlns:a16="http://schemas.microsoft.com/office/drawing/2014/main" id="{1514995F-85A7-4974-9A01-EAA3FF4A913E}"/>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109" name="Frihåndsform: figur 108">
                <a:extLst>
                  <a:ext uri="{FF2B5EF4-FFF2-40B4-BE49-F238E27FC236}">
                    <a16:creationId xmlns:a16="http://schemas.microsoft.com/office/drawing/2014/main" id="{621B3A4F-0B17-4A3C-813A-255CB6E3B228}"/>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110" name="Frihåndsform: figur 109">
                <a:extLst>
                  <a:ext uri="{FF2B5EF4-FFF2-40B4-BE49-F238E27FC236}">
                    <a16:creationId xmlns:a16="http://schemas.microsoft.com/office/drawing/2014/main" id="{3B745505-2584-4701-AF67-E4B5D40FB8E0}"/>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111" name="Frihåndsform: figur 110">
                <a:extLst>
                  <a:ext uri="{FF2B5EF4-FFF2-40B4-BE49-F238E27FC236}">
                    <a16:creationId xmlns:a16="http://schemas.microsoft.com/office/drawing/2014/main" id="{88004AF3-9A76-4779-AD68-37B52AABE106}"/>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112" name="Frihåndsform: figur 111">
                <a:extLst>
                  <a:ext uri="{FF2B5EF4-FFF2-40B4-BE49-F238E27FC236}">
                    <a16:creationId xmlns:a16="http://schemas.microsoft.com/office/drawing/2014/main" id="{BE599CD0-D92F-4683-AF6A-828767BE0DB6}"/>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26" name="Frihåndsform: figur 25">
              <a:extLst>
                <a:ext uri="{FF2B5EF4-FFF2-40B4-BE49-F238E27FC236}">
                  <a16:creationId xmlns:a16="http://schemas.microsoft.com/office/drawing/2014/main" id="{5AA1672A-7CB5-4685-8827-4627B6FEFB9D}"/>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27" name="dasdasda">
              <a:extLst>
                <a:ext uri="{FF2B5EF4-FFF2-40B4-BE49-F238E27FC236}">
                  <a16:creationId xmlns:a16="http://schemas.microsoft.com/office/drawing/2014/main" id="{5D6D6111-F0C9-4A7A-85DA-1337117F3596}"/>
                </a:ext>
              </a:extLst>
            </p:cNvPr>
            <p:cNvGrpSpPr/>
            <p:nvPr/>
          </p:nvGrpSpPr>
          <p:grpSpPr>
            <a:xfrm>
              <a:off x="10235415" y="1013335"/>
              <a:ext cx="72178" cy="16088"/>
              <a:chOff x="10235415" y="1013335"/>
              <a:chExt cx="72178" cy="16088"/>
            </a:xfrm>
            <a:solidFill>
              <a:srgbClr val="EBEBEB"/>
            </a:solidFill>
          </p:grpSpPr>
          <p:sp>
            <p:nvSpPr>
              <p:cNvPr id="89" name="Frihåndsform: figur 88">
                <a:extLst>
                  <a:ext uri="{FF2B5EF4-FFF2-40B4-BE49-F238E27FC236}">
                    <a16:creationId xmlns:a16="http://schemas.microsoft.com/office/drawing/2014/main" id="{8D07C6ED-6D74-4A54-99EA-D3646FC8F1D4}"/>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90" name="Frihåndsform: figur 89">
                <a:extLst>
                  <a:ext uri="{FF2B5EF4-FFF2-40B4-BE49-F238E27FC236}">
                    <a16:creationId xmlns:a16="http://schemas.microsoft.com/office/drawing/2014/main" id="{4340C9EF-65EC-40ED-A573-4F3151608AD2}"/>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28" name="Frihåndsform: figur 27">
              <a:extLst>
                <a:ext uri="{FF2B5EF4-FFF2-40B4-BE49-F238E27FC236}">
                  <a16:creationId xmlns:a16="http://schemas.microsoft.com/office/drawing/2014/main" id="{479A79F6-9394-4249-BA68-99B305B2FD0F}"/>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29" name="Frihåndsform: figur 28">
              <a:extLst>
                <a:ext uri="{FF2B5EF4-FFF2-40B4-BE49-F238E27FC236}">
                  <a16:creationId xmlns:a16="http://schemas.microsoft.com/office/drawing/2014/main" id="{2AEBCEDC-7631-48BB-89AE-DBD3CA7E2AE4}"/>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30" name="Frihåndsform: figur 29">
              <a:extLst>
                <a:ext uri="{FF2B5EF4-FFF2-40B4-BE49-F238E27FC236}">
                  <a16:creationId xmlns:a16="http://schemas.microsoft.com/office/drawing/2014/main" id="{0F531E38-2042-49F0-BCC7-54EEEBD272A7}"/>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31" name="Frihåndsform: figur 30">
              <a:extLst>
                <a:ext uri="{FF2B5EF4-FFF2-40B4-BE49-F238E27FC236}">
                  <a16:creationId xmlns:a16="http://schemas.microsoft.com/office/drawing/2014/main" id="{D0B82DF3-1451-4D43-B34C-CFC7F686FCF1}"/>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32" name="Frihåndsform: figur 31">
              <a:extLst>
                <a:ext uri="{FF2B5EF4-FFF2-40B4-BE49-F238E27FC236}">
                  <a16:creationId xmlns:a16="http://schemas.microsoft.com/office/drawing/2014/main" id="{5CCD6383-8160-4AB6-A387-573CFA63D4BF}"/>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33" name="dasdasda">
              <a:extLst>
                <a:ext uri="{FF2B5EF4-FFF2-40B4-BE49-F238E27FC236}">
                  <a16:creationId xmlns:a16="http://schemas.microsoft.com/office/drawing/2014/main" id="{6418864D-45EC-498A-8A7E-BA53D1047709}"/>
                </a:ext>
              </a:extLst>
            </p:cNvPr>
            <p:cNvGrpSpPr/>
            <p:nvPr/>
          </p:nvGrpSpPr>
          <p:grpSpPr>
            <a:xfrm>
              <a:off x="10083640" y="703431"/>
              <a:ext cx="259825" cy="302469"/>
              <a:chOff x="10083640" y="703431"/>
              <a:chExt cx="259825" cy="302469"/>
            </a:xfrm>
            <a:solidFill>
              <a:srgbClr val="EBEBEB"/>
            </a:solidFill>
          </p:grpSpPr>
          <p:sp>
            <p:nvSpPr>
              <p:cNvPr id="84" name="Frihåndsform: figur 83">
                <a:extLst>
                  <a:ext uri="{FF2B5EF4-FFF2-40B4-BE49-F238E27FC236}">
                    <a16:creationId xmlns:a16="http://schemas.microsoft.com/office/drawing/2014/main" id="{72007C10-EC61-4851-98E7-7DD8B766DF85}"/>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85" name="Frihåndsform: figur 84">
                <a:extLst>
                  <a:ext uri="{FF2B5EF4-FFF2-40B4-BE49-F238E27FC236}">
                    <a16:creationId xmlns:a16="http://schemas.microsoft.com/office/drawing/2014/main" id="{ECC33ED7-F720-4FA3-95E6-FC289FA72F21}"/>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86" name="Frihåndsform: figur 85">
                <a:extLst>
                  <a:ext uri="{FF2B5EF4-FFF2-40B4-BE49-F238E27FC236}">
                    <a16:creationId xmlns:a16="http://schemas.microsoft.com/office/drawing/2014/main" id="{FFFFC7F4-11E7-41EC-8351-8629DC26A930}"/>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87" name="Frihåndsform: figur 86">
                <a:extLst>
                  <a:ext uri="{FF2B5EF4-FFF2-40B4-BE49-F238E27FC236}">
                    <a16:creationId xmlns:a16="http://schemas.microsoft.com/office/drawing/2014/main" id="{351D049C-C2EB-4B5A-89E2-A724C851A49B}"/>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88" name="Frihåndsform: figur 87">
                <a:extLst>
                  <a:ext uri="{FF2B5EF4-FFF2-40B4-BE49-F238E27FC236}">
                    <a16:creationId xmlns:a16="http://schemas.microsoft.com/office/drawing/2014/main" id="{56AB6C03-E8F3-465C-9A43-B9C6A809BE52}"/>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34" name="Frihåndsform: figur 33">
              <a:extLst>
                <a:ext uri="{FF2B5EF4-FFF2-40B4-BE49-F238E27FC236}">
                  <a16:creationId xmlns:a16="http://schemas.microsoft.com/office/drawing/2014/main" id="{6BD3DCA8-F1DC-432A-83BF-ABE7706492A0}"/>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35" name="Frihåndsform: figur 34">
              <a:extLst>
                <a:ext uri="{FF2B5EF4-FFF2-40B4-BE49-F238E27FC236}">
                  <a16:creationId xmlns:a16="http://schemas.microsoft.com/office/drawing/2014/main" id="{F680E588-1204-4E4B-8383-63FA038FE0C1}"/>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36" name="dasdasda">
              <a:extLst>
                <a:ext uri="{FF2B5EF4-FFF2-40B4-BE49-F238E27FC236}">
                  <a16:creationId xmlns:a16="http://schemas.microsoft.com/office/drawing/2014/main" id="{46B5D35B-E63D-4C36-989A-175E6B0487EC}"/>
                </a:ext>
              </a:extLst>
            </p:cNvPr>
            <p:cNvGrpSpPr/>
            <p:nvPr/>
          </p:nvGrpSpPr>
          <p:grpSpPr>
            <a:xfrm>
              <a:off x="10165712" y="777131"/>
              <a:ext cx="182305" cy="281209"/>
              <a:chOff x="10165712" y="777131"/>
              <a:chExt cx="182305" cy="281209"/>
            </a:xfrm>
            <a:solidFill>
              <a:srgbClr val="EBEBEB"/>
            </a:solidFill>
          </p:grpSpPr>
          <p:sp>
            <p:nvSpPr>
              <p:cNvPr id="80" name="Frihåndsform: figur 79">
                <a:extLst>
                  <a:ext uri="{FF2B5EF4-FFF2-40B4-BE49-F238E27FC236}">
                    <a16:creationId xmlns:a16="http://schemas.microsoft.com/office/drawing/2014/main" id="{D27C564F-BE84-47ED-9727-9B8B7B171327}"/>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81" name="Frihåndsform: figur 80">
                <a:extLst>
                  <a:ext uri="{FF2B5EF4-FFF2-40B4-BE49-F238E27FC236}">
                    <a16:creationId xmlns:a16="http://schemas.microsoft.com/office/drawing/2014/main" id="{38BEB857-0029-4916-A306-363CFC0FB8AB}"/>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82" name="Frihåndsform: figur 81">
                <a:extLst>
                  <a:ext uri="{FF2B5EF4-FFF2-40B4-BE49-F238E27FC236}">
                    <a16:creationId xmlns:a16="http://schemas.microsoft.com/office/drawing/2014/main" id="{32C192F4-1032-4122-8A52-CEE7536D90FC}"/>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83" name="Frihåndsform: figur 82">
                <a:extLst>
                  <a:ext uri="{FF2B5EF4-FFF2-40B4-BE49-F238E27FC236}">
                    <a16:creationId xmlns:a16="http://schemas.microsoft.com/office/drawing/2014/main" id="{6A5C9F1C-DD4C-44C6-A5F1-4D16C8840C72}"/>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37" name="Frihåndsform: figur 36">
              <a:extLst>
                <a:ext uri="{FF2B5EF4-FFF2-40B4-BE49-F238E27FC236}">
                  <a16:creationId xmlns:a16="http://schemas.microsoft.com/office/drawing/2014/main" id="{56390DD6-CA11-4F9E-BDD0-738F27827777}"/>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38" name="Frihåndsform: figur 37">
              <a:extLst>
                <a:ext uri="{FF2B5EF4-FFF2-40B4-BE49-F238E27FC236}">
                  <a16:creationId xmlns:a16="http://schemas.microsoft.com/office/drawing/2014/main" id="{5992DB35-52DD-4AC5-AC71-9BEBF06BB439}"/>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39" name="dasdasda">
              <a:extLst>
                <a:ext uri="{FF2B5EF4-FFF2-40B4-BE49-F238E27FC236}">
                  <a16:creationId xmlns:a16="http://schemas.microsoft.com/office/drawing/2014/main" id="{11883098-EB87-4B7E-AEDC-1D6C92FF3C65}"/>
                </a:ext>
              </a:extLst>
            </p:cNvPr>
            <p:cNvGrpSpPr/>
            <p:nvPr/>
          </p:nvGrpSpPr>
          <p:grpSpPr>
            <a:xfrm>
              <a:off x="10235320" y="907033"/>
              <a:ext cx="46692" cy="29289"/>
              <a:chOff x="10235320" y="907033"/>
              <a:chExt cx="46692" cy="29289"/>
            </a:xfrm>
            <a:solidFill>
              <a:srgbClr val="EBEBEB"/>
            </a:solidFill>
          </p:grpSpPr>
          <p:sp>
            <p:nvSpPr>
              <p:cNvPr id="78" name="Frihåndsform: figur 77">
                <a:extLst>
                  <a:ext uri="{FF2B5EF4-FFF2-40B4-BE49-F238E27FC236}">
                    <a16:creationId xmlns:a16="http://schemas.microsoft.com/office/drawing/2014/main" id="{AD2F449B-B400-4793-A12D-3FFAA803E7F1}"/>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79" name="Frihåndsform: figur 78">
                <a:extLst>
                  <a:ext uri="{FF2B5EF4-FFF2-40B4-BE49-F238E27FC236}">
                    <a16:creationId xmlns:a16="http://schemas.microsoft.com/office/drawing/2014/main" id="{6941C89E-B378-4467-B0B8-B67197E60318}"/>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40" name="Frihåndsform: figur 39">
              <a:extLst>
                <a:ext uri="{FF2B5EF4-FFF2-40B4-BE49-F238E27FC236}">
                  <a16:creationId xmlns:a16="http://schemas.microsoft.com/office/drawing/2014/main" id="{E1D9DACD-9AD7-4A9C-A6C6-5CC9203C8B7F}"/>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41" name="Frihåndsform: figur 40">
              <a:extLst>
                <a:ext uri="{FF2B5EF4-FFF2-40B4-BE49-F238E27FC236}">
                  <a16:creationId xmlns:a16="http://schemas.microsoft.com/office/drawing/2014/main" id="{1D926750-824E-4312-A191-1D459C20C52E}"/>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42" name="Frihåndsform: figur 41">
              <a:extLst>
                <a:ext uri="{FF2B5EF4-FFF2-40B4-BE49-F238E27FC236}">
                  <a16:creationId xmlns:a16="http://schemas.microsoft.com/office/drawing/2014/main" id="{624DF99E-8C5D-46FE-89AB-9F688CDC7957}"/>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43" name="Frihåndsform: figur 42">
              <a:extLst>
                <a:ext uri="{FF2B5EF4-FFF2-40B4-BE49-F238E27FC236}">
                  <a16:creationId xmlns:a16="http://schemas.microsoft.com/office/drawing/2014/main" id="{CFC3BFFC-33D9-4921-9C0B-CC8D80B2465B}"/>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44" name="Frihåndsform: figur 43">
              <a:extLst>
                <a:ext uri="{FF2B5EF4-FFF2-40B4-BE49-F238E27FC236}">
                  <a16:creationId xmlns:a16="http://schemas.microsoft.com/office/drawing/2014/main" id="{AF0F6926-115A-4F07-88F4-D2A8D7D0EC31}"/>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45" name="dasdasda">
              <a:extLst>
                <a:ext uri="{FF2B5EF4-FFF2-40B4-BE49-F238E27FC236}">
                  <a16:creationId xmlns:a16="http://schemas.microsoft.com/office/drawing/2014/main" id="{9A8E83C2-6B42-49A4-BD6F-777AC6FDBD55}"/>
                </a:ext>
              </a:extLst>
            </p:cNvPr>
            <p:cNvGrpSpPr/>
            <p:nvPr/>
          </p:nvGrpSpPr>
          <p:grpSpPr>
            <a:xfrm>
              <a:off x="10151839" y="1041976"/>
              <a:ext cx="40046" cy="19054"/>
              <a:chOff x="10151839" y="1041976"/>
              <a:chExt cx="40046" cy="19054"/>
            </a:xfrm>
            <a:solidFill>
              <a:srgbClr val="EBEBEB"/>
            </a:solidFill>
          </p:grpSpPr>
          <p:sp>
            <p:nvSpPr>
              <p:cNvPr id="76" name="Frihåndsform: figur 75">
                <a:extLst>
                  <a:ext uri="{FF2B5EF4-FFF2-40B4-BE49-F238E27FC236}">
                    <a16:creationId xmlns:a16="http://schemas.microsoft.com/office/drawing/2014/main" id="{5674985E-B79F-473D-94D8-676642202E84}"/>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77" name="Frihåndsform: figur 76">
                <a:extLst>
                  <a:ext uri="{FF2B5EF4-FFF2-40B4-BE49-F238E27FC236}">
                    <a16:creationId xmlns:a16="http://schemas.microsoft.com/office/drawing/2014/main" id="{A3CBC784-7228-4A93-B3B5-BD17B26AA3BA}"/>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46" name="Frihåndsform: figur 45">
              <a:extLst>
                <a:ext uri="{FF2B5EF4-FFF2-40B4-BE49-F238E27FC236}">
                  <a16:creationId xmlns:a16="http://schemas.microsoft.com/office/drawing/2014/main" id="{CFD7DA29-F06E-4613-A1D7-79FD0CDD625E}"/>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47" name="Frihåndsform: figur 46">
              <a:extLst>
                <a:ext uri="{FF2B5EF4-FFF2-40B4-BE49-F238E27FC236}">
                  <a16:creationId xmlns:a16="http://schemas.microsoft.com/office/drawing/2014/main" id="{14CDE2E9-C9ED-4AE5-894F-1D9CCEBDB025}"/>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48" name="Frihåndsform: figur 47">
              <a:extLst>
                <a:ext uri="{FF2B5EF4-FFF2-40B4-BE49-F238E27FC236}">
                  <a16:creationId xmlns:a16="http://schemas.microsoft.com/office/drawing/2014/main" id="{16CC3C2A-C761-4EA2-A145-EC9CD06DF9B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49" name="dasdasda">
              <a:extLst>
                <a:ext uri="{FF2B5EF4-FFF2-40B4-BE49-F238E27FC236}">
                  <a16:creationId xmlns:a16="http://schemas.microsoft.com/office/drawing/2014/main" id="{6ADA4C63-604D-4214-8C79-98E4D1345DBC}"/>
                </a:ext>
              </a:extLst>
            </p:cNvPr>
            <p:cNvGrpSpPr/>
            <p:nvPr/>
          </p:nvGrpSpPr>
          <p:grpSpPr>
            <a:xfrm>
              <a:off x="10113596" y="701814"/>
              <a:ext cx="182681" cy="239453"/>
              <a:chOff x="10113596" y="701814"/>
              <a:chExt cx="182681" cy="239453"/>
            </a:xfrm>
            <a:solidFill>
              <a:srgbClr val="EBEBEB"/>
            </a:solidFill>
          </p:grpSpPr>
          <p:sp>
            <p:nvSpPr>
              <p:cNvPr id="60" name="Frihåndsform: figur 59">
                <a:extLst>
                  <a:ext uri="{FF2B5EF4-FFF2-40B4-BE49-F238E27FC236}">
                    <a16:creationId xmlns:a16="http://schemas.microsoft.com/office/drawing/2014/main" id="{119DB81E-21AD-4B52-9ECA-E30DCE830B68}"/>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61" name="Frihåndsform: figur 60">
                <a:extLst>
                  <a:ext uri="{FF2B5EF4-FFF2-40B4-BE49-F238E27FC236}">
                    <a16:creationId xmlns:a16="http://schemas.microsoft.com/office/drawing/2014/main" id="{70DC91E0-82DC-443B-A90B-4C2A61CC3187}"/>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62" name="Frihåndsform: figur 61">
                <a:extLst>
                  <a:ext uri="{FF2B5EF4-FFF2-40B4-BE49-F238E27FC236}">
                    <a16:creationId xmlns:a16="http://schemas.microsoft.com/office/drawing/2014/main" id="{B335709E-D000-4B32-A97D-0741E8A90264}"/>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63" name="Frihåndsform: figur 62">
                <a:extLst>
                  <a:ext uri="{FF2B5EF4-FFF2-40B4-BE49-F238E27FC236}">
                    <a16:creationId xmlns:a16="http://schemas.microsoft.com/office/drawing/2014/main" id="{03F210B5-8D4C-47A1-8008-9CEDCF8FAB52}"/>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64" name="Frihåndsform: figur 63">
                <a:extLst>
                  <a:ext uri="{FF2B5EF4-FFF2-40B4-BE49-F238E27FC236}">
                    <a16:creationId xmlns:a16="http://schemas.microsoft.com/office/drawing/2014/main" id="{7F9AC2E8-D19F-4AE9-BCF3-79281B147A1B}"/>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65" name="Frihåndsform: figur 64">
                <a:extLst>
                  <a:ext uri="{FF2B5EF4-FFF2-40B4-BE49-F238E27FC236}">
                    <a16:creationId xmlns:a16="http://schemas.microsoft.com/office/drawing/2014/main" id="{11C71637-2A17-4582-B17A-9D4577E1B6B6}"/>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66" name="Frihåndsform: figur 65">
                <a:extLst>
                  <a:ext uri="{FF2B5EF4-FFF2-40B4-BE49-F238E27FC236}">
                    <a16:creationId xmlns:a16="http://schemas.microsoft.com/office/drawing/2014/main" id="{38F265AD-14EF-49EB-9A7E-C5E8E6EB487C}"/>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67" name="Frihåndsform: figur 66">
                <a:extLst>
                  <a:ext uri="{FF2B5EF4-FFF2-40B4-BE49-F238E27FC236}">
                    <a16:creationId xmlns:a16="http://schemas.microsoft.com/office/drawing/2014/main" id="{F9EEDA3C-BFB8-49D8-A10A-55204AF04E8A}"/>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68" name="Frihåndsform: figur 67">
                <a:extLst>
                  <a:ext uri="{FF2B5EF4-FFF2-40B4-BE49-F238E27FC236}">
                    <a16:creationId xmlns:a16="http://schemas.microsoft.com/office/drawing/2014/main" id="{6EAF21D7-C035-4200-A3FF-950D695E0E19}"/>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69" name="Frihåndsform: figur 68">
                <a:extLst>
                  <a:ext uri="{FF2B5EF4-FFF2-40B4-BE49-F238E27FC236}">
                    <a16:creationId xmlns:a16="http://schemas.microsoft.com/office/drawing/2014/main" id="{A60E03B5-3F35-46E6-83D1-3DFB0FB2DF88}"/>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70" name="Frihåndsform: figur 69">
                <a:extLst>
                  <a:ext uri="{FF2B5EF4-FFF2-40B4-BE49-F238E27FC236}">
                    <a16:creationId xmlns:a16="http://schemas.microsoft.com/office/drawing/2014/main" id="{AA25F791-B2EF-4765-9217-D464C9204786}"/>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71" name="Frihåndsform: figur 70">
                <a:extLst>
                  <a:ext uri="{FF2B5EF4-FFF2-40B4-BE49-F238E27FC236}">
                    <a16:creationId xmlns:a16="http://schemas.microsoft.com/office/drawing/2014/main" id="{60A4F246-E8BF-403A-9E3D-5CEA1C05159F}"/>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72" name="Frihåndsform: figur 71">
                <a:extLst>
                  <a:ext uri="{FF2B5EF4-FFF2-40B4-BE49-F238E27FC236}">
                    <a16:creationId xmlns:a16="http://schemas.microsoft.com/office/drawing/2014/main" id="{FCF4DCC3-B9DE-4D48-A39F-B676FF728971}"/>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73" name="Frihåndsform: figur 72">
                <a:extLst>
                  <a:ext uri="{FF2B5EF4-FFF2-40B4-BE49-F238E27FC236}">
                    <a16:creationId xmlns:a16="http://schemas.microsoft.com/office/drawing/2014/main" id="{2FBB0506-E253-4ED2-9A0B-0F7A9C1B76A5}"/>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74" name="Frihåndsform: figur 73">
                <a:extLst>
                  <a:ext uri="{FF2B5EF4-FFF2-40B4-BE49-F238E27FC236}">
                    <a16:creationId xmlns:a16="http://schemas.microsoft.com/office/drawing/2014/main" id="{A6F30760-8ED2-4A2B-82B9-074B914819FA}"/>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75" name="Frihåndsform: figur 74">
                <a:extLst>
                  <a:ext uri="{FF2B5EF4-FFF2-40B4-BE49-F238E27FC236}">
                    <a16:creationId xmlns:a16="http://schemas.microsoft.com/office/drawing/2014/main" id="{036EAB4B-FB0B-4CB1-8C80-9429C85BBF80}"/>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50" name="Frihåndsform: figur 49">
              <a:extLst>
                <a:ext uri="{FF2B5EF4-FFF2-40B4-BE49-F238E27FC236}">
                  <a16:creationId xmlns:a16="http://schemas.microsoft.com/office/drawing/2014/main" id="{20144DB6-C2AE-49B4-B29F-5157F3DA6C2A}"/>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51" name="dasdasda">
              <a:extLst>
                <a:ext uri="{FF2B5EF4-FFF2-40B4-BE49-F238E27FC236}">
                  <a16:creationId xmlns:a16="http://schemas.microsoft.com/office/drawing/2014/main" id="{C62D1455-0AAB-422A-AF85-9056DCA5EAE4}"/>
                </a:ext>
              </a:extLst>
            </p:cNvPr>
            <p:cNvGrpSpPr/>
            <p:nvPr/>
          </p:nvGrpSpPr>
          <p:grpSpPr>
            <a:xfrm>
              <a:off x="10145358" y="804519"/>
              <a:ext cx="7702" cy="7988"/>
              <a:chOff x="10145358" y="804519"/>
              <a:chExt cx="7702" cy="7988"/>
            </a:xfrm>
            <a:solidFill>
              <a:srgbClr val="EBEBEB"/>
            </a:solidFill>
          </p:grpSpPr>
          <p:sp>
            <p:nvSpPr>
              <p:cNvPr id="58" name="Frihåndsform: figur 57">
                <a:extLst>
                  <a:ext uri="{FF2B5EF4-FFF2-40B4-BE49-F238E27FC236}">
                    <a16:creationId xmlns:a16="http://schemas.microsoft.com/office/drawing/2014/main" id="{5A7E335C-6850-4E2E-A94E-8EEA84C32094}"/>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59" name="Frihåndsform: figur 58">
                <a:extLst>
                  <a:ext uri="{FF2B5EF4-FFF2-40B4-BE49-F238E27FC236}">
                    <a16:creationId xmlns:a16="http://schemas.microsoft.com/office/drawing/2014/main" id="{96B282CE-C8B7-442C-A21B-60C608CC27A5}"/>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52" name="Frihåndsform: figur 51">
              <a:extLst>
                <a:ext uri="{FF2B5EF4-FFF2-40B4-BE49-F238E27FC236}">
                  <a16:creationId xmlns:a16="http://schemas.microsoft.com/office/drawing/2014/main" id="{6B6448B7-8717-4C9E-AB01-98238689624C}"/>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53" name="dasdasda">
              <a:extLst>
                <a:ext uri="{FF2B5EF4-FFF2-40B4-BE49-F238E27FC236}">
                  <a16:creationId xmlns:a16="http://schemas.microsoft.com/office/drawing/2014/main" id="{D077BF77-DFE5-4F81-B2F7-D181F60B8C4B}"/>
                </a:ext>
              </a:extLst>
            </p:cNvPr>
            <p:cNvGrpSpPr/>
            <p:nvPr/>
          </p:nvGrpSpPr>
          <p:grpSpPr>
            <a:xfrm>
              <a:off x="10193477" y="1008787"/>
              <a:ext cx="1023730" cy="87298"/>
              <a:chOff x="10193477" y="1008787"/>
              <a:chExt cx="1023730" cy="87298"/>
            </a:xfrm>
          </p:grpSpPr>
          <p:sp>
            <p:nvSpPr>
              <p:cNvPr id="55" name="Frihåndsform: figur 54">
                <a:extLst>
                  <a:ext uri="{FF2B5EF4-FFF2-40B4-BE49-F238E27FC236}">
                    <a16:creationId xmlns:a16="http://schemas.microsoft.com/office/drawing/2014/main" id="{47D6ABD2-F5B4-4829-96B9-0D0D7975162D}"/>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56" name="Frihåndsform: figur 55">
                <a:extLst>
                  <a:ext uri="{FF2B5EF4-FFF2-40B4-BE49-F238E27FC236}">
                    <a16:creationId xmlns:a16="http://schemas.microsoft.com/office/drawing/2014/main" id="{2BE250AE-3ABF-4D12-AB19-322FAF3834DE}"/>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57" name="Frihåndsform: figur 56">
                <a:extLst>
                  <a:ext uri="{FF2B5EF4-FFF2-40B4-BE49-F238E27FC236}">
                    <a16:creationId xmlns:a16="http://schemas.microsoft.com/office/drawing/2014/main" id="{18B65D17-ACA8-4719-9B1A-F54D028BAC0F}"/>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54" name="Frihåndsform: figur 53">
              <a:extLst>
                <a:ext uri="{FF2B5EF4-FFF2-40B4-BE49-F238E27FC236}">
                  <a16:creationId xmlns:a16="http://schemas.microsoft.com/office/drawing/2014/main" id="{0622F4D8-C770-41CD-9BB3-4EA9BBAC0CA1}"/>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Tree>
    <p:extLst>
      <p:ext uri="{BB962C8B-B14F-4D97-AF65-F5344CB8AC3E}">
        <p14:creationId xmlns:p14="http://schemas.microsoft.com/office/powerpoint/2010/main" val="3123687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luttplakat (Tømmer)">
    <p:bg>
      <p:bgPr>
        <a:solidFill>
          <a:schemeClr val="accent3"/>
        </a:solidFill>
        <a:effectLst/>
      </p:bgPr>
    </p:bg>
    <p:spTree>
      <p:nvGrpSpPr>
        <p:cNvPr id="1" name=""/>
        <p:cNvGrpSpPr/>
        <p:nvPr/>
      </p:nvGrpSpPr>
      <p:grpSpPr>
        <a:xfrm>
          <a:off x="0" y="0"/>
          <a:ext cx="0" cy="0"/>
          <a:chOff x="0" y="0"/>
          <a:chExt cx="0" cy="0"/>
        </a:xfrm>
      </p:grpSpPr>
      <p:pic>
        <p:nvPicPr>
          <p:cNvPr id="12" name="Grafikk 2">
            <a:extLst>
              <a:ext uri="{FF2B5EF4-FFF2-40B4-BE49-F238E27FC236}">
                <a16:creationId xmlns:a16="http://schemas.microsoft.com/office/drawing/2014/main" id="{7150DB2E-E880-4830-89B2-C7BF0D1306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449" b="11617"/>
          <a:stretch/>
        </p:blipFill>
        <p:spPr>
          <a:xfrm>
            <a:off x="0" y="2575365"/>
            <a:ext cx="3687096" cy="4282636"/>
          </a:xfrm>
          <a:prstGeom prst="rect">
            <a:avLst/>
          </a:prstGeom>
        </p:spPr>
      </p:pic>
      <p:pic>
        <p:nvPicPr>
          <p:cNvPr id="136" name="Grafikk 135">
            <a:extLst>
              <a:ext uri="{FF2B5EF4-FFF2-40B4-BE49-F238E27FC236}">
                <a16:creationId xmlns:a16="http://schemas.microsoft.com/office/drawing/2014/main" id="{70338047-2041-094D-9390-82FF6EF63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8211" y="2388649"/>
            <a:ext cx="4645312" cy="2038249"/>
          </a:xfrm>
          <a:prstGeom prst="rect">
            <a:avLst/>
          </a:prstGeom>
        </p:spPr>
      </p:pic>
    </p:spTree>
    <p:extLst>
      <p:ext uri="{BB962C8B-B14F-4D97-AF65-F5344CB8AC3E}">
        <p14:creationId xmlns:p14="http://schemas.microsoft.com/office/powerpoint/2010/main" val="399986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ovedoverskrif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292D814-CF33-4DBD-8902-37BB6D0E12ED}"/>
              </a:ext>
            </a:extLst>
          </p:cNvPr>
          <p:cNvSpPr>
            <a:spLocks noGrp="1"/>
          </p:cNvSpPr>
          <p:nvPr>
            <p:ph type="pic" sz="quarter" idx="14" hasCustomPrompt="1"/>
          </p:nvPr>
        </p:nvSpPr>
        <p:spPr>
          <a:xfrm>
            <a:off x="0" y="0"/>
            <a:ext cx="12192000" cy="6858000"/>
          </a:xfrm>
          <a:solidFill>
            <a:srgbClr val="BCA79B">
              <a:alpha val="60000"/>
            </a:srgbClr>
          </a:solidFill>
        </p:spPr>
        <p:txBody>
          <a:bodyPr/>
          <a:lstStyle>
            <a:lvl1pPr>
              <a:defRPr>
                <a:latin typeface="+mn-lt"/>
              </a:defRPr>
            </a:lvl1pPr>
          </a:lstStyle>
          <a:p>
            <a:r>
              <a:rPr lang="nb-NO"/>
              <a:t>Sett inn bilde via «Sett inn» -&gt;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19560" y="1882588"/>
            <a:ext cx="8972550" cy="2431598"/>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155" name="Text Placeholder 12">
            <a:extLst>
              <a:ext uri="{FF2B5EF4-FFF2-40B4-BE49-F238E27FC236}">
                <a16:creationId xmlns:a16="http://schemas.microsoft.com/office/drawing/2014/main" id="{F37AA95C-9AA2-4501-97A1-CC0C5BB344C1}"/>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grpSp>
        <p:nvGrpSpPr>
          <p:cNvPr id="156" name="dasdasda">
            <a:extLst>
              <a:ext uri="{FF2B5EF4-FFF2-40B4-BE49-F238E27FC236}">
                <a16:creationId xmlns:a16="http://schemas.microsoft.com/office/drawing/2014/main" id="{4B8AA40D-80FE-4044-A481-883666D13E9E}"/>
              </a:ext>
            </a:extLst>
          </p:cNvPr>
          <p:cNvGrpSpPr/>
          <p:nvPr userDrawn="1"/>
        </p:nvGrpSpPr>
        <p:grpSpPr>
          <a:xfrm>
            <a:off x="10819799" y="142943"/>
            <a:ext cx="1179545" cy="469900"/>
            <a:chOff x="10053875" y="625546"/>
            <a:chExt cx="1163332" cy="470539"/>
          </a:xfrm>
        </p:grpSpPr>
        <p:grpSp>
          <p:nvGrpSpPr>
            <p:cNvPr id="157" name="dasdasda">
              <a:extLst>
                <a:ext uri="{FF2B5EF4-FFF2-40B4-BE49-F238E27FC236}">
                  <a16:creationId xmlns:a16="http://schemas.microsoft.com/office/drawing/2014/main" id="{287591AC-EF60-4013-9DBB-0BA3A40E15B5}"/>
                </a:ext>
              </a:extLst>
            </p:cNvPr>
            <p:cNvGrpSpPr/>
            <p:nvPr/>
          </p:nvGrpSpPr>
          <p:grpSpPr>
            <a:xfrm>
              <a:off x="10421710" y="740423"/>
              <a:ext cx="601392" cy="108410"/>
              <a:chOff x="10421710" y="740423"/>
              <a:chExt cx="601392" cy="108410"/>
            </a:xfrm>
            <a:solidFill>
              <a:srgbClr val="12110C"/>
            </a:solidFill>
          </p:grpSpPr>
          <p:sp>
            <p:nvSpPr>
              <p:cNvPr id="281" name="Frihåndsform: figur 280">
                <a:extLst>
                  <a:ext uri="{FF2B5EF4-FFF2-40B4-BE49-F238E27FC236}">
                    <a16:creationId xmlns:a16="http://schemas.microsoft.com/office/drawing/2014/main" id="{25C64154-A55C-4B39-BC63-FE07EF6F379E}"/>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7482BB51-2389-4BF8-87F2-23E3697F1185}"/>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5CD7E945-7FBC-4ECF-A49E-46D22B546755}"/>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F8B80E7F-7D68-4BE4-9C52-A2EFFC2A0DA8}"/>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5" name="Frihåndsform: figur 284">
                <a:extLst>
                  <a:ext uri="{FF2B5EF4-FFF2-40B4-BE49-F238E27FC236}">
                    <a16:creationId xmlns:a16="http://schemas.microsoft.com/office/drawing/2014/main" id="{D6869805-8107-4241-8226-40D716B88451}"/>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58" name="Frihåndsform: figur 157">
              <a:extLst>
                <a:ext uri="{FF2B5EF4-FFF2-40B4-BE49-F238E27FC236}">
                  <a16:creationId xmlns:a16="http://schemas.microsoft.com/office/drawing/2014/main" id="{13C79A9D-EBC8-4A0F-9922-C751E4DA562A}"/>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59" name="dasdasda">
              <a:extLst>
                <a:ext uri="{FF2B5EF4-FFF2-40B4-BE49-F238E27FC236}">
                  <a16:creationId xmlns:a16="http://schemas.microsoft.com/office/drawing/2014/main" id="{9B63F744-01FF-4424-846C-FF437F85EDAE}"/>
                </a:ext>
              </a:extLst>
            </p:cNvPr>
            <p:cNvGrpSpPr/>
            <p:nvPr/>
          </p:nvGrpSpPr>
          <p:grpSpPr>
            <a:xfrm>
              <a:off x="10421710" y="740423"/>
              <a:ext cx="794629" cy="252577"/>
              <a:chOff x="10421710" y="740423"/>
              <a:chExt cx="794629" cy="252577"/>
            </a:xfrm>
            <a:solidFill>
              <a:srgbClr val="12110C"/>
            </a:solidFill>
          </p:grpSpPr>
          <p:sp>
            <p:nvSpPr>
              <p:cNvPr id="274" name="Frihåndsform: figur 273">
                <a:extLst>
                  <a:ext uri="{FF2B5EF4-FFF2-40B4-BE49-F238E27FC236}">
                    <a16:creationId xmlns:a16="http://schemas.microsoft.com/office/drawing/2014/main" id="{7BD1E045-DB7F-433B-BD53-FB2E9B94F27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3AE54906-2C9C-42E1-9185-6595F6284E1F}"/>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9B81F965-1FA3-4F22-9FD2-EB2969F05AD0}"/>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AA0C6AF7-0C18-441A-A7F7-EEA6FEB97AA8}"/>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8" name="Frihåndsform: figur 277">
                <a:extLst>
                  <a:ext uri="{FF2B5EF4-FFF2-40B4-BE49-F238E27FC236}">
                    <a16:creationId xmlns:a16="http://schemas.microsoft.com/office/drawing/2014/main" id="{46CC52CF-4863-442A-9DF4-C04EEC64F1F6}"/>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737E5C30-7C7E-4480-9136-451D76CE9A91}"/>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E5D60786-51D2-428B-AAE6-1046BBD4704A}"/>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0" name="Frihåndsform: figur 159">
              <a:extLst>
                <a:ext uri="{FF2B5EF4-FFF2-40B4-BE49-F238E27FC236}">
                  <a16:creationId xmlns:a16="http://schemas.microsoft.com/office/drawing/2014/main" id="{58FF75BD-3D4B-43FB-8BF1-DC9953FE2A6A}"/>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1" name="dasdasda">
              <a:extLst>
                <a:ext uri="{FF2B5EF4-FFF2-40B4-BE49-F238E27FC236}">
                  <a16:creationId xmlns:a16="http://schemas.microsoft.com/office/drawing/2014/main" id="{B1570BA9-1603-46CF-AF57-CF73627F3524}"/>
                </a:ext>
              </a:extLst>
            </p:cNvPr>
            <p:cNvGrpSpPr/>
            <p:nvPr/>
          </p:nvGrpSpPr>
          <p:grpSpPr>
            <a:xfrm>
              <a:off x="10053875" y="625546"/>
              <a:ext cx="302883" cy="440298"/>
              <a:chOff x="10053875" y="625546"/>
              <a:chExt cx="302883" cy="440298"/>
            </a:xfrm>
          </p:grpSpPr>
          <p:sp>
            <p:nvSpPr>
              <p:cNvPr id="268" name="Frihåndsform: figur 267">
                <a:extLst>
                  <a:ext uri="{FF2B5EF4-FFF2-40B4-BE49-F238E27FC236}">
                    <a16:creationId xmlns:a16="http://schemas.microsoft.com/office/drawing/2014/main" id="{66C3A0B9-FB59-42BF-8179-BEF5A41D080E}"/>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69" name="Frihåndsform: figur 268">
                <a:extLst>
                  <a:ext uri="{FF2B5EF4-FFF2-40B4-BE49-F238E27FC236}">
                    <a16:creationId xmlns:a16="http://schemas.microsoft.com/office/drawing/2014/main" id="{53A8755F-F90F-4431-A9ED-3EF3ED6245FF}"/>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5B7BABAE-D41B-4FB8-8151-5C55CBB3FE4F}"/>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81531405-5CAB-4872-A213-F48FE5367C32}"/>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2" name="Frihåndsform: figur 271">
                <a:extLst>
                  <a:ext uri="{FF2B5EF4-FFF2-40B4-BE49-F238E27FC236}">
                    <a16:creationId xmlns:a16="http://schemas.microsoft.com/office/drawing/2014/main" id="{39BEC236-3101-4428-9675-D70CF23BB664}"/>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2A7667C2-323F-46EE-9083-604B75B8D2CB}"/>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D5F0C77B-1622-4F6B-B304-89F9463B14FA}"/>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C5FE9654-3E88-43BC-B99A-D8A694D8A96B}"/>
                </a:ext>
              </a:extLst>
            </p:cNvPr>
            <p:cNvGrpSpPr/>
            <p:nvPr/>
          </p:nvGrpSpPr>
          <p:grpSpPr>
            <a:xfrm>
              <a:off x="10094101" y="633820"/>
              <a:ext cx="221385" cy="367739"/>
              <a:chOff x="10094101" y="633820"/>
              <a:chExt cx="221385" cy="367739"/>
            </a:xfrm>
            <a:solidFill>
              <a:srgbClr val="EBEBEB"/>
            </a:solidFill>
          </p:grpSpPr>
          <p:sp>
            <p:nvSpPr>
              <p:cNvPr id="265" name="Frihåndsform: figur 264">
                <a:extLst>
                  <a:ext uri="{FF2B5EF4-FFF2-40B4-BE49-F238E27FC236}">
                    <a16:creationId xmlns:a16="http://schemas.microsoft.com/office/drawing/2014/main" id="{2E0E439C-225F-492D-A010-76EC224BDEEC}"/>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66" name="Frihåndsform: figur 265">
                <a:extLst>
                  <a:ext uri="{FF2B5EF4-FFF2-40B4-BE49-F238E27FC236}">
                    <a16:creationId xmlns:a16="http://schemas.microsoft.com/office/drawing/2014/main" id="{4A5DEAF3-E453-405B-80E1-0E51D8A563EF}"/>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9F6B0C9F-EBAA-4564-88B1-F46F44727209}"/>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6245B20E-47A8-42F9-A4F3-6A31EA6D1EBF}"/>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A3005084-6ED1-42AA-AD6E-CEAEDD3FEB84}"/>
                </a:ext>
              </a:extLst>
            </p:cNvPr>
            <p:cNvGrpSpPr/>
            <p:nvPr/>
          </p:nvGrpSpPr>
          <p:grpSpPr>
            <a:xfrm>
              <a:off x="10178642" y="627068"/>
              <a:ext cx="52778" cy="356137"/>
              <a:chOff x="10178642" y="627068"/>
              <a:chExt cx="52778" cy="356137"/>
            </a:xfrm>
            <a:solidFill>
              <a:srgbClr val="EBEBEB"/>
            </a:solidFill>
          </p:grpSpPr>
          <p:sp>
            <p:nvSpPr>
              <p:cNvPr id="262" name="Frihåndsform: figur 261">
                <a:extLst>
                  <a:ext uri="{FF2B5EF4-FFF2-40B4-BE49-F238E27FC236}">
                    <a16:creationId xmlns:a16="http://schemas.microsoft.com/office/drawing/2014/main" id="{8C7EF13A-295F-47F5-8020-47A076146863}"/>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3" name="Frihåndsform: figur 262">
                <a:extLst>
                  <a:ext uri="{FF2B5EF4-FFF2-40B4-BE49-F238E27FC236}">
                    <a16:creationId xmlns:a16="http://schemas.microsoft.com/office/drawing/2014/main" id="{17A3C3B4-C9EF-42EC-8A65-C39678760EDA}"/>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597A8AA4-1E16-441D-8243-7BE078F9DF73}"/>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E8282E45-7275-4DDF-96B2-CFC46388726E}"/>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C935A7A4-0BE8-4E64-B404-A0F7D99B7BDB}"/>
                </a:ext>
              </a:extLst>
            </p:cNvPr>
            <p:cNvGrpSpPr/>
            <p:nvPr/>
          </p:nvGrpSpPr>
          <p:grpSpPr>
            <a:xfrm>
              <a:off x="10145644" y="656072"/>
              <a:ext cx="118395" cy="249724"/>
              <a:chOff x="10145644" y="656072"/>
              <a:chExt cx="118395" cy="249724"/>
            </a:xfrm>
            <a:solidFill>
              <a:srgbClr val="EBEBEB"/>
            </a:solidFill>
          </p:grpSpPr>
          <p:sp>
            <p:nvSpPr>
              <p:cNvPr id="259" name="Frihåndsform: figur 258">
                <a:extLst>
                  <a:ext uri="{FF2B5EF4-FFF2-40B4-BE49-F238E27FC236}">
                    <a16:creationId xmlns:a16="http://schemas.microsoft.com/office/drawing/2014/main" id="{8946215F-2895-45D2-AC71-C5D106442609}"/>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D6866E31-D9FE-4521-B6D6-1F8BF57A84AD}"/>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B8F05175-7637-45BC-8638-D0960D1F6BD0}"/>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4FE32A9E-1D61-43EF-BE87-B2F526D86D23}"/>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69" name="Frihåndsform: figur 168">
              <a:extLst>
                <a:ext uri="{FF2B5EF4-FFF2-40B4-BE49-F238E27FC236}">
                  <a16:creationId xmlns:a16="http://schemas.microsoft.com/office/drawing/2014/main" id="{AE42D8F0-F605-4642-A488-E052A3436A7B}"/>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0" name="Frihåndsform: figur 169">
              <a:extLst>
                <a:ext uri="{FF2B5EF4-FFF2-40B4-BE49-F238E27FC236}">
                  <a16:creationId xmlns:a16="http://schemas.microsoft.com/office/drawing/2014/main" id="{83B038F1-D50F-4C18-A362-84218FA15835}"/>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935531CC-C158-471D-B10E-C81E55D45F71}"/>
                </a:ext>
              </a:extLst>
            </p:cNvPr>
            <p:cNvGrpSpPr/>
            <p:nvPr/>
          </p:nvGrpSpPr>
          <p:grpSpPr>
            <a:xfrm>
              <a:off x="10121109" y="701339"/>
              <a:ext cx="167560" cy="331317"/>
              <a:chOff x="10121109" y="701339"/>
              <a:chExt cx="167560" cy="331317"/>
            </a:xfrm>
            <a:solidFill>
              <a:srgbClr val="EBEBEB"/>
            </a:solidFill>
          </p:grpSpPr>
          <p:sp>
            <p:nvSpPr>
              <p:cNvPr id="237" name="Frihåndsform: figur 236">
                <a:extLst>
                  <a:ext uri="{FF2B5EF4-FFF2-40B4-BE49-F238E27FC236}">
                    <a16:creationId xmlns:a16="http://schemas.microsoft.com/office/drawing/2014/main" id="{B9D200D4-85FA-4A9E-87F2-B0F6BDFE05A7}"/>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84C5C91A-19F6-4193-83DF-803F96CA94A4}"/>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39" name="Frihåndsform: figur 238">
                <a:extLst>
                  <a:ext uri="{FF2B5EF4-FFF2-40B4-BE49-F238E27FC236}">
                    <a16:creationId xmlns:a16="http://schemas.microsoft.com/office/drawing/2014/main" id="{B61ABE45-1581-4C60-A800-02FD41A92C47}"/>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426070D6-71E0-45D9-9FE5-EC2A7C9E4A30}"/>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1" name="Frihåndsform: figur 240">
                <a:extLst>
                  <a:ext uri="{FF2B5EF4-FFF2-40B4-BE49-F238E27FC236}">
                    <a16:creationId xmlns:a16="http://schemas.microsoft.com/office/drawing/2014/main" id="{649A4F21-0ED9-45D9-889C-3F0D22F60BC7}"/>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F731839D-624D-455C-B73E-6A6082428366}"/>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45171165-C87A-4CD7-B471-6F880BF4027A}"/>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28F75CD4-0ABB-4665-9694-FD7657E91827}"/>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35AF92BC-1F6C-4685-8C0C-D1DEFD87A49F}"/>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54D45E4B-BE8A-489A-B933-A5726B9237CF}"/>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70CAE625-87EA-44E3-95F5-E4ECADF88A75}"/>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6DA3ADFA-4B89-4EF3-85CD-5591ED302A41}"/>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0891BD40-88D6-4B42-AD16-9DF75A2F054A}"/>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9EDC28EF-41ED-444E-B1AB-BDA697395B97}"/>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5F4B0795-2F01-46E0-B7D8-FA7843CD1569}"/>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38C8A46E-38D7-4B92-897B-F2FCA218DFBF}"/>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FF1FEABC-6AEE-4FE4-B156-C0376ED7B24C}"/>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F579AB0F-846F-41E4-9797-B71462BBE375}"/>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6802924D-02B4-40D4-BC66-DF178D321139}"/>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88D25973-8650-41FF-B972-86ADE8B6F02F}"/>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3E32707D-BD83-4FDA-B13A-173D61055359}"/>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36DF7715-288D-456D-93F1-DC48F74E9522}"/>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C9B4E795-4237-4737-BFFE-8AF4D5D11962}"/>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3" name="dasdasda">
              <a:extLst>
                <a:ext uri="{FF2B5EF4-FFF2-40B4-BE49-F238E27FC236}">
                  <a16:creationId xmlns:a16="http://schemas.microsoft.com/office/drawing/2014/main" id="{BB947B7B-99B2-4761-8A6E-3A0415B21E93}"/>
                </a:ext>
              </a:extLst>
            </p:cNvPr>
            <p:cNvGrpSpPr/>
            <p:nvPr/>
          </p:nvGrpSpPr>
          <p:grpSpPr>
            <a:xfrm>
              <a:off x="10235415" y="1013335"/>
              <a:ext cx="72178" cy="16088"/>
              <a:chOff x="10235415" y="1013335"/>
              <a:chExt cx="72178" cy="16088"/>
            </a:xfrm>
            <a:solidFill>
              <a:srgbClr val="EBEBEB"/>
            </a:solidFill>
          </p:grpSpPr>
          <p:sp>
            <p:nvSpPr>
              <p:cNvPr id="235" name="Frihåndsform: figur 234">
                <a:extLst>
                  <a:ext uri="{FF2B5EF4-FFF2-40B4-BE49-F238E27FC236}">
                    <a16:creationId xmlns:a16="http://schemas.microsoft.com/office/drawing/2014/main" id="{1AE96B78-4C24-4CA2-ADAD-279EB453DC8C}"/>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A5F36E91-A68B-4E6C-8337-4DDAAA0238BB}"/>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4" name="Frihåndsform: figur 173">
              <a:extLst>
                <a:ext uri="{FF2B5EF4-FFF2-40B4-BE49-F238E27FC236}">
                  <a16:creationId xmlns:a16="http://schemas.microsoft.com/office/drawing/2014/main" id="{8C0B89D2-7466-4F73-9870-9F88918B9B75}"/>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5" name="Frihåndsform: figur 174">
              <a:extLst>
                <a:ext uri="{FF2B5EF4-FFF2-40B4-BE49-F238E27FC236}">
                  <a16:creationId xmlns:a16="http://schemas.microsoft.com/office/drawing/2014/main" id="{0B408563-038C-4751-97B8-B26ABC7C2509}"/>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76" name="Frihåndsform: figur 175">
              <a:extLst>
                <a:ext uri="{FF2B5EF4-FFF2-40B4-BE49-F238E27FC236}">
                  <a16:creationId xmlns:a16="http://schemas.microsoft.com/office/drawing/2014/main" id="{EBE2357D-EC60-4185-AF2C-D9E77F0946BA}"/>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77" name="Frihåndsform: figur 176">
              <a:extLst>
                <a:ext uri="{FF2B5EF4-FFF2-40B4-BE49-F238E27FC236}">
                  <a16:creationId xmlns:a16="http://schemas.microsoft.com/office/drawing/2014/main" id="{2F38DF96-CD36-405B-9CCE-F9BD11A6CA0D}"/>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78" name="Frihåndsform: figur 177">
              <a:extLst>
                <a:ext uri="{FF2B5EF4-FFF2-40B4-BE49-F238E27FC236}">
                  <a16:creationId xmlns:a16="http://schemas.microsoft.com/office/drawing/2014/main" id="{70664C07-5AE2-49A3-BCF4-2AB2CD60F8C2}"/>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79" name="dasdasda">
              <a:extLst>
                <a:ext uri="{FF2B5EF4-FFF2-40B4-BE49-F238E27FC236}">
                  <a16:creationId xmlns:a16="http://schemas.microsoft.com/office/drawing/2014/main" id="{07864F19-8685-47B1-B96C-EFD10A5F416F}"/>
                </a:ext>
              </a:extLst>
            </p:cNvPr>
            <p:cNvGrpSpPr/>
            <p:nvPr/>
          </p:nvGrpSpPr>
          <p:grpSpPr>
            <a:xfrm>
              <a:off x="10083640" y="703431"/>
              <a:ext cx="259825" cy="302469"/>
              <a:chOff x="10083640" y="703431"/>
              <a:chExt cx="259825" cy="302469"/>
            </a:xfrm>
            <a:solidFill>
              <a:srgbClr val="EBEBEB"/>
            </a:solidFill>
          </p:grpSpPr>
          <p:sp>
            <p:nvSpPr>
              <p:cNvPr id="230" name="Frihåndsform: figur 229">
                <a:extLst>
                  <a:ext uri="{FF2B5EF4-FFF2-40B4-BE49-F238E27FC236}">
                    <a16:creationId xmlns:a16="http://schemas.microsoft.com/office/drawing/2014/main" id="{E4B98FC6-62F9-4905-9DC9-A604DADFD853}"/>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1417C1A8-58DD-49AA-81D7-56D01C325557}"/>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85D9791A-5EA0-4650-A0B5-7517C0BFBB08}"/>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56BFC374-56B6-4BC8-8F2C-3B9529FD0EED}"/>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4" name="Frihåndsform: figur 233">
                <a:extLst>
                  <a:ext uri="{FF2B5EF4-FFF2-40B4-BE49-F238E27FC236}">
                    <a16:creationId xmlns:a16="http://schemas.microsoft.com/office/drawing/2014/main" id="{6CD4C356-99BD-4DA3-A788-374905BF2A78}"/>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0" name="Frihåndsform: figur 179">
              <a:extLst>
                <a:ext uri="{FF2B5EF4-FFF2-40B4-BE49-F238E27FC236}">
                  <a16:creationId xmlns:a16="http://schemas.microsoft.com/office/drawing/2014/main" id="{70250398-9601-4BAA-B987-2CAB8B88D2AA}"/>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3D146FF4-D612-4EE9-B92E-58E1AA44C27E}"/>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2" name="dasdasda">
              <a:extLst>
                <a:ext uri="{FF2B5EF4-FFF2-40B4-BE49-F238E27FC236}">
                  <a16:creationId xmlns:a16="http://schemas.microsoft.com/office/drawing/2014/main" id="{0327A23D-5012-4147-B3F0-9DD4AEAB3330}"/>
                </a:ext>
              </a:extLst>
            </p:cNvPr>
            <p:cNvGrpSpPr/>
            <p:nvPr/>
          </p:nvGrpSpPr>
          <p:grpSpPr>
            <a:xfrm>
              <a:off x="10165712" y="777131"/>
              <a:ext cx="182305" cy="281209"/>
              <a:chOff x="10165712" y="777131"/>
              <a:chExt cx="182305" cy="281209"/>
            </a:xfrm>
            <a:solidFill>
              <a:srgbClr val="EBEBEB"/>
            </a:solidFill>
          </p:grpSpPr>
          <p:sp>
            <p:nvSpPr>
              <p:cNvPr id="226" name="Frihåndsform: figur 225">
                <a:extLst>
                  <a:ext uri="{FF2B5EF4-FFF2-40B4-BE49-F238E27FC236}">
                    <a16:creationId xmlns:a16="http://schemas.microsoft.com/office/drawing/2014/main" id="{2138C514-B60D-42A4-B03F-DF4A131F5551}"/>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FD2A5E97-18F3-4FF5-9C0A-39009928F8C8}"/>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28" name="Frihåndsform: figur 227">
                <a:extLst>
                  <a:ext uri="{FF2B5EF4-FFF2-40B4-BE49-F238E27FC236}">
                    <a16:creationId xmlns:a16="http://schemas.microsoft.com/office/drawing/2014/main" id="{E05154D1-0E58-4302-A980-840E7D784503}"/>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5614D97E-9853-44EF-8DD0-6CC884DF969F}"/>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3" name="Frihåndsform: figur 182">
              <a:extLst>
                <a:ext uri="{FF2B5EF4-FFF2-40B4-BE49-F238E27FC236}">
                  <a16:creationId xmlns:a16="http://schemas.microsoft.com/office/drawing/2014/main" id="{A42C061E-33F5-4FED-A855-DA392DD6F881}"/>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4" name="Frihåndsform: figur 183">
              <a:extLst>
                <a:ext uri="{FF2B5EF4-FFF2-40B4-BE49-F238E27FC236}">
                  <a16:creationId xmlns:a16="http://schemas.microsoft.com/office/drawing/2014/main" id="{599DEB13-9910-42A7-84ED-654BED750CF1}"/>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5" name="dasdasda">
              <a:extLst>
                <a:ext uri="{FF2B5EF4-FFF2-40B4-BE49-F238E27FC236}">
                  <a16:creationId xmlns:a16="http://schemas.microsoft.com/office/drawing/2014/main" id="{14580E97-3792-491F-B0FA-5BAC9945D720}"/>
                </a:ext>
              </a:extLst>
            </p:cNvPr>
            <p:cNvGrpSpPr/>
            <p:nvPr/>
          </p:nvGrpSpPr>
          <p:grpSpPr>
            <a:xfrm>
              <a:off x="10235320" y="907033"/>
              <a:ext cx="46692" cy="29289"/>
              <a:chOff x="10235320" y="907033"/>
              <a:chExt cx="46692" cy="29289"/>
            </a:xfrm>
            <a:solidFill>
              <a:srgbClr val="EBEBEB"/>
            </a:solidFill>
          </p:grpSpPr>
          <p:sp>
            <p:nvSpPr>
              <p:cNvPr id="224" name="Frihåndsform: figur 223">
                <a:extLst>
                  <a:ext uri="{FF2B5EF4-FFF2-40B4-BE49-F238E27FC236}">
                    <a16:creationId xmlns:a16="http://schemas.microsoft.com/office/drawing/2014/main" id="{758EA6EF-53F7-4828-9C20-53C2F90CDD1D}"/>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EA2F1D2F-DB21-4520-8D4F-D9F22A9F8A71}"/>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86" name="Frihåndsform: figur 185">
              <a:extLst>
                <a:ext uri="{FF2B5EF4-FFF2-40B4-BE49-F238E27FC236}">
                  <a16:creationId xmlns:a16="http://schemas.microsoft.com/office/drawing/2014/main" id="{533048BD-0D0A-4FF2-AC3E-360FD4A0E615}"/>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87" name="Frihåndsform: figur 186">
              <a:extLst>
                <a:ext uri="{FF2B5EF4-FFF2-40B4-BE49-F238E27FC236}">
                  <a16:creationId xmlns:a16="http://schemas.microsoft.com/office/drawing/2014/main" id="{C4A2807B-2F3D-4D5B-BFF9-CFDE2B50B253}"/>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5264212E-26D9-47DA-A6EE-78B065EA91A9}"/>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89" name="Frihåndsform: figur 188">
              <a:extLst>
                <a:ext uri="{FF2B5EF4-FFF2-40B4-BE49-F238E27FC236}">
                  <a16:creationId xmlns:a16="http://schemas.microsoft.com/office/drawing/2014/main" id="{275AAE46-24A6-47D8-85CB-8AA2509EA2EA}"/>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0" name="Frihåndsform: figur 189">
              <a:extLst>
                <a:ext uri="{FF2B5EF4-FFF2-40B4-BE49-F238E27FC236}">
                  <a16:creationId xmlns:a16="http://schemas.microsoft.com/office/drawing/2014/main" id="{25F6B468-C6F8-47C9-B871-A08EA828635D}"/>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1" name="dasdasda">
              <a:extLst>
                <a:ext uri="{FF2B5EF4-FFF2-40B4-BE49-F238E27FC236}">
                  <a16:creationId xmlns:a16="http://schemas.microsoft.com/office/drawing/2014/main" id="{74AB3F73-21A5-4DD3-83B3-B720A6B17769}"/>
                </a:ext>
              </a:extLst>
            </p:cNvPr>
            <p:cNvGrpSpPr/>
            <p:nvPr/>
          </p:nvGrpSpPr>
          <p:grpSpPr>
            <a:xfrm>
              <a:off x="10151839" y="1041976"/>
              <a:ext cx="40046" cy="19054"/>
              <a:chOff x="10151839" y="1041976"/>
              <a:chExt cx="40046" cy="19054"/>
            </a:xfrm>
            <a:solidFill>
              <a:srgbClr val="EBEBEB"/>
            </a:solidFill>
          </p:grpSpPr>
          <p:sp>
            <p:nvSpPr>
              <p:cNvPr id="222" name="Frihåndsform: figur 221">
                <a:extLst>
                  <a:ext uri="{FF2B5EF4-FFF2-40B4-BE49-F238E27FC236}">
                    <a16:creationId xmlns:a16="http://schemas.microsoft.com/office/drawing/2014/main" id="{01CCD36D-E1BF-46BB-9883-840AED8AFF06}"/>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51C4423F-8A6A-4D56-B2D7-C62CC3A4A941}"/>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2" name="Frihåndsform: figur 191">
              <a:extLst>
                <a:ext uri="{FF2B5EF4-FFF2-40B4-BE49-F238E27FC236}">
                  <a16:creationId xmlns:a16="http://schemas.microsoft.com/office/drawing/2014/main" id="{3237C5DD-AEAA-4B04-BB43-24FC866684EB}"/>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CDA1D8F6-3D63-4FF4-9AB5-1BAFB82B93DB}"/>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D0F48231-FAE5-45C1-88B8-5D7790305FAF}"/>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436B7A21-8B45-49F3-BB90-A4FA2592E2B2}"/>
                </a:ext>
              </a:extLst>
            </p:cNvPr>
            <p:cNvGrpSpPr/>
            <p:nvPr/>
          </p:nvGrpSpPr>
          <p:grpSpPr>
            <a:xfrm>
              <a:off x="10113596" y="701814"/>
              <a:ext cx="182681" cy="239453"/>
              <a:chOff x="10113596" y="701814"/>
              <a:chExt cx="182681" cy="239453"/>
            </a:xfrm>
            <a:solidFill>
              <a:srgbClr val="EBEBEB"/>
            </a:solidFill>
          </p:grpSpPr>
          <p:sp>
            <p:nvSpPr>
              <p:cNvPr id="206" name="Frihåndsform: figur 205">
                <a:extLst>
                  <a:ext uri="{FF2B5EF4-FFF2-40B4-BE49-F238E27FC236}">
                    <a16:creationId xmlns:a16="http://schemas.microsoft.com/office/drawing/2014/main" id="{65FD4261-725C-46F8-BD01-76E54DCB67F3}"/>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936096CD-A483-41CD-9120-25F1C3B3AAD5}"/>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08" name="Frihåndsform: figur 207">
                <a:extLst>
                  <a:ext uri="{FF2B5EF4-FFF2-40B4-BE49-F238E27FC236}">
                    <a16:creationId xmlns:a16="http://schemas.microsoft.com/office/drawing/2014/main" id="{784DAB7F-7F9B-4B29-89EA-FE4F3ABD3D48}"/>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9F673291-964D-413E-AC3A-4B2A62FD06EE}"/>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0" name="Frihåndsform: figur 209">
                <a:extLst>
                  <a:ext uri="{FF2B5EF4-FFF2-40B4-BE49-F238E27FC236}">
                    <a16:creationId xmlns:a16="http://schemas.microsoft.com/office/drawing/2014/main" id="{F41465A5-A492-40FA-9934-E67960F8996C}"/>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3E51810D-F289-448B-8E9A-B43D1067D0A9}"/>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BD48A5BD-ED2C-4FE6-BA67-B8CFC8EF86B2}"/>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2264F69A-B84C-4FC1-89B1-31C388D32E88}"/>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1D628536-2EE4-495A-819E-89EE2E378B1C}"/>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A7B1E12C-C95F-4A66-8E07-F3AFFEAFFDA7}"/>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7E3F643B-1395-42D8-940F-AB6893A13049}"/>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1BF116B3-9AE2-4B0A-931D-0188191A16A0}"/>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D2C45B80-D237-4C26-ACCD-914ABD5D2788}"/>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0AD6EEBC-4298-4AC3-A6B4-52BEA8BB93DA}"/>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DB3E2AA1-8DFB-4140-BF51-C552213A0B07}"/>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779FC08A-ED7D-4D97-9940-EFCED3A3D8BE}"/>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4A47CDB5-8180-418C-8DFB-7BD3D5FD61A3}"/>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197" name="dasdasda">
              <a:extLst>
                <a:ext uri="{FF2B5EF4-FFF2-40B4-BE49-F238E27FC236}">
                  <a16:creationId xmlns:a16="http://schemas.microsoft.com/office/drawing/2014/main" id="{24B5FF2F-B072-4331-A16F-0BD3819B6595}"/>
                </a:ext>
              </a:extLst>
            </p:cNvPr>
            <p:cNvGrpSpPr/>
            <p:nvPr/>
          </p:nvGrpSpPr>
          <p:grpSpPr>
            <a:xfrm>
              <a:off x="10145358" y="804519"/>
              <a:ext cx="7702" cy="7988"/>
              <a:chOff x="10145358" y="804519"/>
              <a:chExt cx="7702" cy="7988"/>
            </a:xfrm>
            <a:solidFill>
              <a:srgbClr val="EBEBEB"/>
            </a:solidFill>
          </p:grpSpPr>
          <p:sp>
            <p:nvSpPr>
              <p:cNvPr id="204" name="Frihåndsform: figur 203">
                <a:extLst>
                  <a:ext uri="{FF2B5EF4-FFF2-40B4-BE49-F238E27FC236}">
                    <a16:creationId xmlns:a16="http://schemas.microsoft.com/office/drawing/2014/main" id="{DB8FE714-0DC4-46CD-9622-5427CE7C0012}"/>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5" name="Frihåndsform: figur 204">
                <a:extLst>
                  <a:ext uri="{FF2B5EF4-FFF2-40B4-BE49-F238E27FC236}">
                    <a16:creationId xmlns:a16="http://schemas.microsoft.com/office/drawing/2014/main" id="{E7F709B4-D14F-4D12-9C7A-DFDB91B82A78}"/>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198" name="Frihåndsform: figur 197">
              <a:extLst>
                <a:ext uri="{FF2B5EF4-FFF2-40B4-BE49-F238E27FC236}">
                  <a16:creationId xmlns:a16="http://schemas.microsoft.com/office/drawing/2014/main" id="{53FC4756-37D3-422B-8039-36ED8FD48B84}"/>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43087649-E896-4B24-B0EB-EE5703C53497}"/>
                </a:ext>
              </a:extLst>
            </p:cNvPr>
            <p:cNvGrpSpPr/>
            <p:nvPr/>
          </p:nvGrpSpPr>
          <p:grpSpPr>
            <a:xfrm>
              <a:off x="10193477" y="1008787"/>
              <a:ext cx="1023730" cy="87298"/>
              <a:chOff x="10193477" y="1008787"/>
              <a:chExt cx="1023730" cy="87298"/>
            </a:xfrm>
          </p:grpSpPr>
          <p:sp>
            <p:nvSpPr>
              <p:cNvPr id="201" name="Frihåndsform: figur 200">
                <a:extLst>
                  <a:ext uri="{FF2B5EF4-FFF2-40B4-BE49-F238E27FC236}">
                    <a16:creationId xmlns:a16="http://schemas.microsoft.com/office/drawing/2014/main" id="{32A30659-5A47-4757-B607-C9B3C9914774}"/>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2" name="Frihåndsform: figur 201">
                <a:extLst>
                  <a:ext uri="{FF2B5EF4-FFF2-40B4-BE49-F238E27FC236}">
                    <a16:creationId xmlns:a16="http://schemas.microsoft.com/office/drawing/2014/main" id="{AD8E6CEA-5BED-4CD2-824F-DA9F88E7D778}"/>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3" name="Frihåndsform: figur 202">
                <a:extLst>
                  <a:ext uri="{FF2B5EF4-FFF2-40B4-BE49-F238E27FC236}">
                    <a16:creationId xmlns:a16="http://schemas.microsoft.com/office/drawing/2014/main" id="{0F390A08-0B7B-4C53-90F0-B476409EE063}"/>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5323561B-6038-4851-BD2A-822A7580B090}"/>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18" name="Plassholder for tekst 6">
            <a:extLst>
              <a:ext uri="{FF2B5EF4-FFF2-40B4-BE49-F238E27FC236}">
                <a16:creationId xmlns:a16="http://schemas.microsoft.com/office/drawing/2014/main" id="{475FAF98-BA91-4F90-90F9-424E8ECD59F6}"/>
              </a:ext>
            </a:extLst>
          </p:cNvPr>
          <p:cNvSpPr>
            <a:spLocks noGrp="1"/>
          </p:cNvSpPr>
          <p:nvPr>
            <p:ph type="body" sz="quarter" idx="16" hasCustomPrompt="1"/>
          </p:nvPr>
        </p:nvSpPr>
        <p:spPr>
          <a:xfrm>
            <a:off x="10818689" y="144014"/>
            <a:ext cx="1179545" cy="469900"/>
          </a:xfrm>
          <a:prstGeom prst="rect">
            <a:avLst/>
          </a:prstGeo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19" name="Title 1">
            <a:extLst>
              <a:ext uri="{FF2B5EF4-FFF2-40B4-BE49-F238E27FC236}">
                <a16:creationId xmlns:a16="http://schemas.microsoft.com/office/drawing/2014/main" id="{4E57A8CC-5E87-49C2-973D-A9167317BA45}"/>
              </a:ext>
            </a:extLst>
          </p:cNvPr>
          <p:cNvSpPr>
            <a:spLocks noGrp="1"/>
          </p:cNvSpPr>
          <p:nvPr>
            <p:ph type="ctrTitle"/>
          </p:nvPr>
        </p:nvSpPr>
        <p:spPr>
          <a:xfrm>
            <a:off x="349482" y="1990165"/>
            <a:ext cx="8533262" cy="1519798"/>
          </a:xfrm>
          <a:solidFill>
            <a:srgbClr val="010000">
              <a:alpha val="0"/>
            </a:srgbClr>
          </a:solidFill>
        </p:spPr>
        <p:txBody>
          <a:bodyPr anchor="b">
            <a:normAutofit/>
          </a:bodyPr>
          <a:lstStyle>
            <a:lvl1pPr algn="r">
              <a:defRPr sz="4400">
                <a:solidFill>
                  <a:schemeClr val="bg1"/>
                </a:solidFill>
                <a:latin typeface="Drammen" pitchFamily="2" charset="77"/>
                <a:ea typeface="Drammen" pitchFamily="2" charset="77"/>
              </a:defRPr>
            </a:lvl1pPr>
          </a:lstStyle>
          <a:p>
            <a:r>
              <a:rPr lang="nb-NO"/>
              <a:t>Klikk for å redigere tittelstil</a:t>
            </a:r>
          </a:p>
        </p:txBody>
      </p:sp>
      <p:sp>
        <p:nvSpPr>
          <p:cNvPr id="420" name="Subtitle 2">
            <a:extLst>
              <a:ext uri="{FF2B5EF4-FFF2-40B4-BE49-F238E27FC236}">
                <a16:creationId xmlns:a16="http://schemas.microsoft.com/office/drawing/2014/main" id="{3BD8737B-0F07-43C6-92AB-BDD7F7EBFA0A}"/>
              </a:ext>
            </a:extLst>
          </p:cNvPr>
          <p:cNvSpPr>
            <a:spLocks noGrp="1"/>
          </p:cNvSpPr>
          <p:nvPr>
            <p:ph type="subTitle" idx="1"/>
          </p:nvPr>
        </p:nvSpPr>
        <p:spPr>
          <a:xfrm>
            <a:off x="349482" y="3602039"/>
            <a:ext cx="8533263" cy="553583"/>
          </a:xfrm>
          <a:solidFill>
            <a:srgbClr val="020000">
              <a:alpha val="0"/>
            </a:srgbClr>
          </a:solidFill>
        </p:spPr>
        <p:txBody>
          <a:bodyPr anchor="b"/>
          <a:lstStyle>
            <a:lvl1pPr marL="0" indent="0" algn="r">
              <a:buNone/>
              <a:defRPr sz="2000">
                <a:solidFill>
                  <a:schemeClr val="bg1"/>
                </a:solidFill>
                <a:latin typeface="Drammen Medium" pitchFamily="2" charset="0"/>
                <a:ea typeface="Dramme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90911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ksjonside ute bilde (Fjor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p>
        </p:txBody>
      </p:sp>
      <p:sp>
        <p:nvSpPr>
          <p:cNvPr id="17" name="Text Placeholder 12">
            <a:extLst>
              <a:ext uri="{FF2B5EF4-FFF2-40B4-BE49-F238E27FC236}">
                <a16:creationId xmlns:a16="http://schemas.microsoft.com/office/drawing/2014/main" id="{A62A5584-C7B4-4259-B9B6-A849322659D8}"/>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pic>
        <p:nvPicPr>
          <p:cNvPr id="6" name="Grafikk 5">
            <a:extLst>
              <a:ext uri="{FF2B5EF4-FFF2-40B4-BE49-F238E27FC236}">
                <a16:creationId xmlns:a16="http://schemas.microsoft.com/office/drawing/2014/main" id="{DC7556EA-7BC1-BF41-BDDD-B7AF86126F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154714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ksjonside ute bilde (Granitt)">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p>
        </p:txBody>
      </p:sp>
      <p:sp>
        <p:nvSpPr>
          <p:cNvPr id="17" name="Text Placeholder 12">
            <a:extLst>
              <a:ext uri="{FF2B5EF4-FFF2-40B4-BE49-F238E27FC236}">
                <a16:creationId xmlns:a16="http://schemas.microsoft.com/office/drawing/2014/main" id="{A62A5584-C7B4-4259-B9B6-A849322659D8}"/>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pic>
        <p:nvPicPr>
          <p:cNvPr id="6" name="Grafikk 5">
            <a:extLst>
              <a:ext uri="{FF2B5EF4-FFF2-40B4-BE49-F238E27FC236}">
                <a16:creationId xmlns:a16="http://schemas.microsoft.com/office/drawing/2014/main" id="{52326D5E-E072-724B-826A-54482740D4B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257037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ksjonside ute bilde (Morgendis)">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p>
        </p:txBody>
      </p:sp>
      <p:sp>
        <p:nvSpPr>
          <p:cNvPr id="17" name="Text Placeholder 12">
            <a:extLst>
              <a:ext uri="{FF2B5EF4-FFF2-40B4-BE49-F238E27FC236}">
                <a16:creationId xmlns:a16="http://schemas.microsoft.com/office/drawing/2014/main" id="{A62A5584-C7B4-4259-B9B6-A849322659D8}"/>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pic>
        <p:nvPicPr>
          <p:cNvPr id="6" name="Grafikk 5">
            <a:extLst>
              <a:ext uri="{FF2B5EF4-FFF2-40B4-BE49-F238E27FC236}">
                <a16:creationId xmlns:a16="http://schemas.microsoft.com/office/drawing/2014/main" id="{A57125B4-FE6C-9840-AFA2-56FF893C421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86489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ksjonside ute bilde (Tømmer)">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b="1" i="0">
                <a:solidFill>
                  <a:schemeClr val="accent6"/>
                </a:solidFill>
                <a:latin typeface="Drammen" pitchFamily="2" charset="77"/>
                <a:ea typeface="Drammen" pitchFamily="2" charset="77"/>
              </a:defRPr>
            </a:lvl1pPr>
          </a:lstStyle>
          <a:p>
            <a:r>
              <a:rPr lang="nb-NO"/>
              <a:t>Klikk for å redigere tittelstil</a:t>
            </a:r>
          </a:p>
        </p:txBody>
      </p:sp>
      <p:sp>
        <p:nvSpPr>
          <p:cNvPr id="17" name="Text Placeholder 12">
            <a:extLst>
              <a:ext uri="{FF2B5EF4-FFF2-40B4-BE49-F238E27FC236}">
                <a16:creationId xmlns:a16="http://schemas.microsoft.com/office/drawing/2014/main" id="{A62A5584-C7B4-4259-B9B6-A849322659D8}"/>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pic>
        <p:nvPicPr>
          <p:cNvPr id="6" name="Grafikk 5">
            <a:extLst>
              <a:ext uri="{FF2B5EF4-FFF2-40B4-BE49-F238E27FC236}">
                <a16:creationId xmlns:a16="http://schemas.microsoft.com/office/drawing/2014/main" id="{7C53910D-500D-E74B-9AAD-004948047AE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415536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ksjonside med bilde (Fjord)">
    <p:bg>
      <p:bgPr>
        <a:solidFill>
          <a:schemeClr val="bg1"/>
        </a:solidFill>
        <a:effectLst/>
      </p:bgPr>
    </p:bg>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1ADE82D7-99C0-4C17-9332-80814333FABF}"/>
              </a:ext>
            </a:extLst>
          </p:cNvPr>
          <p:cNvSpPr>
            <a:spLocks noGrp="1"/>
          </p:cNvSpPr>
          <p:nvPr>
            <p:ph type="pic" sz="quarter" idx="15"/>
          </p:nvPr>
        </p:nvSpPr>
        <p:spPr>
          <a:xfrm>
            <a:off x="0" y="0"/>
            <a:ext cx="12192000" cy="6858000"/>
          </a:xfrm>
          <a:solidFill>
            <a:srgbClr val="203864">
              <a:alpha val="60000"/>
            </a:srgbClr>
          </a:solidFill>
        </p:spPr>
        <p:txBody>
          <a:bodyPr/>
          <a:lstStyle/>
          <a:p>
            <a:r>
              <a:rPr lang="nb-NO"/>
              <a:t>Klikk på ikonet for å legge til et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normAutofit/>
          </a:bodyPr>
          <a:lstStyle>
            <a:lvl1pPr marL="0" indent="0">
              <a:buNone/>
              <a:defRPr sz="200">
                <a:latin typeface="+mn-lt"/>
              </a:defRPr>
            </a:lvl1pPr>
          </a:lstStyle>
          <a:p>
            <a:pPr lvl="0"/>
            <a:r>
              <a:rPr lang="en-US"/>
              <a:t>    </a:t>
            </a:r>
            <a:endParaRPr lang="nb-NO"/>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bg1"/>
                </a:solidFill>
                <a:latin typeface="Drammen" pitchFamily="2" charset="77"/>
                <a:ea typeface="Drammen" pitchFamily="2" charset="77"/>
              </a:defRPr>
            </a:lvl1pPr>
          </a:lstStyle>
          <a:p>
            <a:r>
              <a:rPr lang="nb-NO"/>
              <a:t>Klikk for å redigere tittelstil</a:t>
            </a:r>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bg1"/>
                </a:solidFill>
                <a:latin typeface="Drammen Medium" pitchFamily="2" charset="0"/>
              </a:defRPr>
            </a:lvl1pPr>
          </a:lstStyle>
          <a:p>
            <a:pPr lvl="0"/>
            <a:r>
              <a:rPr lang="nb-NO"/>
              <a:t>Klikk for å redigere tekststiler i malen</a:t>
            </a:r>
          </a:p>
        </p:txBody>
      </p:sp>
      <p:sp>
        <p:nvSpPr>
          <p:cNvPr id="159" name="Text Placeholder 12">
            <a:extLst>
              <a:ext uri="{FF2B5EF4-FFF2-40B4-BE49-F238E27FC236}">
                <a16:creationId xmlns:a16="http://schemas.microsoft.com/office/drawing/2014/main" id="{377E5260-E6A1-42D7-B954-064D109C4049}"/>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rmAutofit/>
          </a:bodyPr>
          <a:lstStyle>
            <a:lvl1pPr marL="0" indent="0">
              <a:buNone/>
              <a:defRPr sz="100">
                <a:latin typeface="+mn-lt"/>
              </a:defRPr>
            </a:lvl1pPr>
          </a:lstStyle>
          <a:p>
            <a:pPr lvl="0"/>
            <a:r>
              <a:rPr lang="en-US"/>
              <a:t>    </a:t>
            </a:r>
            <a:endParaRPr lang="nb-NO"/>
          </a:p>
        </p:txBody>
      </p:sp>
      <p:grpSp>
        <p:nvGrpSpPr>
          <p:cNvPr id="160" name="dasdasda">
            <a:extLst>
              <a:ext uri="{FF2B5EF4-FFF2-40B4-BE49-F238E27FC236}">
                <a16:creationId xmlns:a16="http://schemas.microsoft.com/office/drawing/2014/main" id="{BF0615C2-CABE-4AA4-A18D-F2F051FB328C}"/>
              </a:ext>
            </a:extLst>
          </p:cNvPr>
          <p:cNvGrpSpPr/>
          <p:nvPr userDrawn="1"/>
        </p:nvGrpSpPr>
        <p:grpSpPr>
          <a:xfrm>
            <a:off x="10819799" y="142943"/>
            <a:ext cx="1179545" cy="469900"/>
            <a:chOff x="10053875" y="625546"/>
            <a:chExt cx="1163332" cy="470539"/>
          </a:xfrm>
        </p:grpSpPr>
        <p:grpSp>
          <p:nvGrpSpPr>
            <p:cNvPr id="161" name="dasdasda">
              <a:extLst>
                <a:ext uri="{FF2B5EF4-FFF2-40B4-BE49-F238E27FC236}">
                  <a16:creationId xmlns:a16="http://schemas.microsoft.com/office/drawing/2014/main" id="{B1CDCC03-C95F-4798-82BF-27BE19657738}"/>
                </a:ext>
              </a:extLst>
            </p:cNvPr>
            <p:cNvGrpSpPr/>
            <p:nvPr/>
          </p:nvGrpSpPr>
          <p:grpSpPr>
            <a:xfrm>
              <a:off x="10421710" y="740423"/>
              <a:ext cx="601392" cy="108410"/>
              <a:chOff x="10421710" y="740423"/>
              <a:chExt cx="601392" cy="108410"/>
            </a:xfrm>
            <a:solidFill>
              <a:srgbClr val="12110C"/>
            </a:solidFill>
          </p:grpSpPr>
          <p:sp>
            <p:nvSpPr>
              <p:cNvPr id="285" name="Frihåndsform: figur 284">
                <a:extLst>
                  <a:ext uri="{FF2B5EF4-FFF2-40B4-BE49-F238E27FC236}">
                    <a16:creationId xmlns:a16="http://schemas.microsoft.com/office/drawing/2014/main" id="{4A2953EE-BE70-4CCA-9374-D5CC34A72D51}"/>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6" name="Frihåndsform: figur 285">
                <a:extLst>
                  <a:ext uri="{FF2B5EF4-FFF2-40B4-BE49-F238E27FC236}">
                    <a16:creationId xmlns:a16="http://schemas.microsoft.com/office/drawing/2014/main" id="{87DF5445-543C-4087-9550-734795EAD6EB}"/>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7" name="Frihåndsform: figur 286">
                <a:extLst>
                  <a:ext uri="{FF2B5EF4-FFF2-40B4-BE49-F238E27FC236}">
                    <a16:creationId xmlns:a16="http://schemas.microsoft.com/office/drawing/2014/main" id="{15F36E45-54A6-4D86-A16E-85C59DB889CF}"/>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8" name="Frihåndsform: figur 287">
                <a:extLst>
                  <a:ext uri="{FF2B5EF4-FFF2-40B4-BE49-F238E27FC236}">
                    <a16:creationId xmlns:a16="http://schemas.microsoft.com/office/drawing/2014/main" id="{9F9950FC-C33B-4F8F-BA24-6954D3597EEC}"/>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9" name="Frihåndsform: figur 288">
                <a:extLst>
                  <a:ext uri="{FF2B5EF4-FFF2-40B4-BE49-F238E27FC236}">
                    <a16:creationId xmlns:a16="http://schemas.microsoft.com/office/drawing/2014/main" id="{29410E3A-9781-45D7-BB6A-BD161513660F}"/>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55220A71-974A-448B-BE44-C25F28752551}"/>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60479C79-58E3-4532-860A-41F69EB7210A}"/>
                </a:ext>
              </a:extLst>
            </p:cNvPr>
            <p:cNvGrpSpPr/>
            <p:nvPr/>
          </p:nvGrpSpPr>
          <p:grpSpPr>
            <a:xfrm>
              <a:off x="10421710" y="740423"/>
              <a:ext cx="794629" cy="252577"/>
              <a:chOff x="10421710" y="740423"/>
              <a:chExt cx="794629" cy="252577"/>
            </a:xfrm>
            <a:solidFill>
              <a:srgbClr val="12110C"/>
            </a:solidFill>
          </p:grpSpPr>
          <p:sp>
            <p:nvSpPr>
              <p:cNvPr id="278" name="Frihåndsform: figur 277">
                <a:extLst>
                  <a:ext uri="{FF2B5EF4-FFF2-40B4-BE49-F238E27FC236}">
                    <a16:creationId xmlns:a16="http://schemas.microsoft.com/office/drawing/2014/main" id="{294CAB2D-AE77-4F98-B09C-9147D86269C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4178FE50-0A11-4FEC-ACD0-5E0D7FEEAA28}"/>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CAA5BB51-13F7-4C25-B06F-698DAC4ACB44}"/>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81" name="Frihåndsform: figur 280">
                <a:extLst>
                  <a:ext uri="{FF2B5EF4-FFF2-40B4-BE49-F238E27FC236}">
                    <a16:creationId xmlns:a16="http://schemas.microsoft.com/office/drawing/2014/main" id="{18278069-A3FE-4FE0-8969-4B91ADBCB333}"/>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E7E254BA-F1B9-439E-B66F-A686E5764C19}"/>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A5682CDA-6DD0-4E79-9130-E28D379D2EC7}"/>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8D43F5B5-7C45-425A-89B2-667F9ADA900F}"/>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C33DDC99-784E-4549-8EE0-DAAF3EC94FC8}"/>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C558FF33-9605-449D-9E71-6AEE5E191AFC}"/>
                </a:ext>
              </a:extLst>
            </p:cNvPr>
            <p:cNvGrpSpPr/>
            <p:nvPr/>
          </p:nvGrpSpPr>
          <p:grpSpPr>
            <a:xfrm>
              <a:off x="10053875" y="625546"/>
              <a:ext cx="302883" cy="440298"/>
              <a:chOff x="10053875" y="625546"/>
              <a:chExt cx="302883" cy="440298"/>
            </a:xfrm>
          </p:grpSpPr>
          <p:sp>
            <p:nvSpPr>
              <p:cNvPr id="272" name="Frihåndsform: figur 271">
                <a:extLst>
                  <a:ext uri="{FF2B5EF4-FFF2-40B4-BE49-F238E27FC236}">
                    <a16:creationId xmlns:a16="http://schemas.microsoft.com/office/drawing/2014/main" id="{B3E859C9-CE4F-4768-A119-78772DBE5578}"/>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B458D0EB-7FD7-4B3A-80CD-E2BA343C4E51}"/>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4" name="Frihåndsform: figur 273">
                <a:extLst>
                  <a:ext uri="{FF2B5EF4-FFF2-40B4-BE49-F238E27FC236}">
                    <a16:creationId xmlns:a16="http://schemas.microsoft.com/office/drawing/2014/main" id="{CFDA7A14-D8D1-4E64-8797-603E656BE319}"/>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08E832CB-48BF-4B0C-A8C4-B7BD99C95680}"/>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1ECABAD2-A973-4917-961B-48B262299D27}"/>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0719C845-B32F-40FD-9D01-52D175F8A0F6}"/>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7CBC5C8C-2CB8-4450-84A2-6B521EE9ACD7}"/>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52E9228D-D0E1-4231-BC88-140C9ADD64FD}"/>
                </a:ext>
              </a:extLst>
            </p:cNvPr>
            <p:cNvGrpSpPr/>
            <p:nvPr/>
          </p:nvGrpSpPr>
          <p:grpSpPr>
            <a:xfrm>
              <a:off x="10094101" y="633820"/>
              <a:ext cx="221385" cy="367739"/>
              <a:chOff x="10094101" y="633820"/>
              <a:chExt cx="221385" cy="367739"/>
            </a:xfrm>
            <a:solidFill>
              <a:srgbClr val="EBEBEB"/>
            </a:solidFill>
          </p:grpSpPr>
          <p:sp>
            <p:nvSpPr>
              <p:cNvPr id="269" name="Frihåndsform: figur 268">
                <a:extLst>
                  <a:ext uri="{FF2B5EF4-FFF2-40B4-BE49-F238E27FC236}">
                    <a16:creationId xmlns:a16="http://schemas.microsoft.com/office/drawing/2014/main" id="{F184202A-DB8C-401C-8D1D-CDB487595DB0}"/>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C4C09957-A36B-48B6-A260-F57768D311BA}"/>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40C92800-64EF-4E14-A5E2-2CA93BF01FF4}"/>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F436D780-935E-4815-8373-DAFC8F1BD131}"/>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9" name="dasdasda">
              <a:extLst>
                <a:ext uri="{FF2B5EF4-FFF2-40B4-BE49-F238E27FC236}">
                  <a16:creationId xmlns:a16="http://schemas.microsoft.com/office/drawing/2014/main" id="{11EA8E6B-E0B5-470A-B639-161A03439187}"/>
                </a:ext>
              </a:extLst>
            </p:cNvPr>
            <p:cNvGrpSpPr/>
            <p:nvPr/>
          </p:nvGrpSpPr>
          <p:grpSpPr>
            <a:xfrm>
              <a:off x="10178642" y="627068"/>
              <a:ext cx="52778" cy="356137"/>
              <a:chOff x="10178642" y="627068"/>
              <a:chExt cx="52778" cy="356137"/>
            </a:xfrm>
            <a:solidFill>
              <a:srgbClr val="EBEBEB"/>
            </a:solidFill>
          </p:grpSpPr>
          <p:sp>
            <p:nvSpPr>
              <p:cNvPr id="266" name="Frihåndsform: figur 265">
                <a:extLst>
                  <a:ext uri="{FF2B5EF4-FFF2-40B4-BE49-F238E27FC236}">
                    <a16:creationId xmlns:a16="http://schemas.microsoft.com/office/drawing/2014/main" id="{478D9477-930C-49B2-8DD0-654509FA6FEE}"/>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4941FCD7-A30C-4E59-BE78-CFCEA9CA3FEC}"/>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8" name="Frihåndsform: figur 267">
                <a:extLst>
                  <a:ext uri="{FF2B5EF4-FFF2-40B4-BE49-F238E27FC236}">
                    <a16:creationId xmlns:a16="http://schemas.microsoft.com/office/drawing/2014/main" id="{831CB660-D314-41A9-8ADF-59A9F62002CE}"/>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70" name="Frihåndsform: figur 169">
              <a:extLst>
                <a:ext uri="{FF2B5EF4-FFF2-40B4-BE49-F238E27FC236}">
                  <a16:creationId xmlns:a16="http://schemas.microsoft.com/office/drawing/2014/main" id="{48E18416-7CFA-493C-A43C-EB28E0D6B612}"/>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73A8790A-1D0C-4FC2-9F25-BDE46B0F7420}"/>
                </a:ext>
              </a:extLst>
            </p:cNvPr>
            <p:cNvGrpSpPr/>
            <p:nvPr/>
          </p:nvGrpSpPr>
          <p:grpSpPr>
            <a:xfrm>
              <a:off x="10145644" y="656072"/>
              <a:ext cx="118395" cy="249724"/>
              <a:chOff x="10145644" y="656072"/>
              <a:chExt cx="118395" cy="249724"/>
            </a:xfrm>
            <a:solidFill>
              <a:srgbClr val="EBEBEB"/>
            </a:solidFill>
          </p:grpSpPr>
          <p:sp>
            <p:nvSpPr>
              <p:cNvPr id="263" name="Frihåndsform: figur 262">
                <a:extLst>
                  <a:ext uri="{FF2B5EF4-FFF2-40B4-BE49-F238E27FC236}">
                    <a16:creationId xmlns:a16="http://schemas.microsoft.com/office/drawing/2014/main" id="{B2CAA601-3A92-43E5-A673-351D6E4AA23B}"/>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DFB62E03-CA61-49BF-B007-7870AEA7CA8C}"/>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5" name="Frihåndsform: figur 264">
                <a:extLst>
                  <a:ext uri="{FF2B5EF4-FFF2-40B4-BE49-F238E27FC236}">
                    <a16:creationId xmlns:a16="http://schemas.microsoft.com/office/drawing/2014/main" id="{8004A0C8-49D0-41B0-895B-4F745FED4214}"/>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590D6EA9-4AC6-4C4A-B18D-8DF04EBF2829}"/>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73" name="Frihåndsform: figur 172">
              <a:extLst>
                <a:ext uri="{FF2B5EF4-FFF2-40B4-BE49-F238E27FC236}">
                  <a16:creationId xmlns:a16="http://schemas.microsoft.com/office/drawing/2014/main" id="{D95A80FE-C310-4416-9C83-BAB938AC473C}"/>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4" name="Frihåndsform: figur 173">
              <a:extLst>
                <a:ext uri="{FF2B5EF4-FFF2-40B4-BE49-F238E27FC236}">
                  <a16:creationId xmlns:a16="http://schemas.microsoft.com/office/drawing/2014/main" id="{415A9600-A491-4DCE-B513-37B698D89B2A}"/>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5" name="dasdasda">
              <a:extLst>
                <a:ext uri="{FF2B5EF4-FFF2-40B4-BE49-F238E27FC236}">
                  <a16:creationId xmlns:a16="http://schemas.microsoft.com/office/drawing/2014/main" id="{9BE4E149-1ABA-4E3B-95A6-9572CC7C7E6E}"/>
                </a:ext>
              </a:extLst>
            </p:cNvPr>
            <p:cNvGrpSpPr/>
            <p:nvPr/>
          </p:nvGrpSpPr>
          <p:grpSpPr>
            <a:xfrm>
              <a:off x="10121109" y="701339"/>
              <a:ext cx="167560" cy="331317"/>
              <a:chOff x="10121109" y="701339"/>
              <a:chExt cx="167560" cy="331317"/>
            </a:xfrm>
            <a:solidFill>
              <a:srgbClr val="EBEBEB"/>
            </a:solidFill>
          </p:grpSpPr>
          <p:sp>
            <p:nvSpPr>
              <p:cNvPr id="241" name="Frihåndsform: figur 240">
                <a:extLst>
                  <a:ext uri="{FF2B5EF4-FFF2-40B4-BE49-F238E27FC236}">
                    <a16:creationId xmlns:a16="http://schemas.microsoft.com/office/drawing/2014/main" id="{DE3AF68C-AEDD-468A-9A2B-887B9CA74CCF}"/>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FECE4458-556B-44D6-BE1D-2029B9AEE87A}"/>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F459ECC3-BB68-4437-AA8C-D4407B9CFB2E}"/>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F5D663AF-E861-45EB-A4D1-83BD7D1903C7}"/>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6A154571-4F2E-4449-91F9-9249CD80F1AC}"/>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E2880FB2-0711-4ABF-97B3-A122EC63831E}"/>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CB87B841-6E82-44F2-9113-FB6999244EFE}"/>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248EA124-A9F9-48F4-8D52-EE686171BF59}"/>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680A0F63-C65D-4CC2-81F7-E610B19FE19B}"/>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A0819B60-05EC-45BA-BDB9-B95C4D5322EE}"/>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9A756112-CB49-452D-9F25-DEFF5CF924FB}"/>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E65A88E1-D303-4CCB-B293-CB529B8F3079}"/>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3444543C-F75F-4E6E-AFB1-15ACFA4908F6}"/>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0B921498-7533-4CF2-B59F-EA1F1DD53145}"/>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230E2218-540F-4B69-AF86-F475F7912D2B}"/>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5A79C8CB-4E19-4875-B0B8-38F5A7513186}"/>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EAA94F8B-3B09-43AF-A1CD-8A3F018CB1DA}"/>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1CF3A346-5A5D-4315-B322-7A0FA8508E8D}"/>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9" name="Frihåndsform: figur 258">
                <a:extLst>
                  <a:ext uri="{FF2B5EF4-FFF2-40B4-BE49-F238E27FC236}">
                    <a16:creationId xmlns:a16="http://schemas.microsoft.com/office/drawing/2014/main" id="{378E4240-C322-493F-A6C4-1C412000DA43}"/>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2777CD7D-BD3F-49E9-BBF4-E66DCCC31B77}"/>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9E16D163-417B-403A-9453-3EB97A434629}"/>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62" name="Frihåndsform: figur 261">
                <a:extLst>
                  <a:ext uri="{FF2B5EF4-FFF2-40B4-BE49-F238E27FC236}">
                    <a16:creationId xmlns:a16="http://schemas.microsoft.com/office/drawing/2014/main" id="{695D8F1B-B6C5-4C1E-9D6F-72F10ECDDCEA}"/>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6" name="Frihåndsform: figur 175">
              <a:extLst>
                <a:ext uri="{FF2B5EF4-FFF2-40B4-BE49-F238E27FC236}">
                  <a16:creationId xmlns:a16="http://schemas.microsoft.com/office/drawing/2014/main" id="{13D075A9-203E-4E0B-814B-7211BFE0AF5D}"/>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7" name="dasdasda">
              <a:extLst>
                <a:ext uri="{FF2B5EF4-FFF2-40B4-BE49-F238E27FC236}">
                  <a16:creationId xmlns:a16="http://schemas.microsoft.com/office/drawing/2014/main" id="{6A3CE344-BB27-4BC6-AD67-C0912EF87582}"/>
                </a:ext>
              </a:extLst>
            </p:cNvPr>
            <p:cNvGrpSpPr/>
            <p:nvPr/>
          </p:nvGrpSpPr>
          <p:grpSpPr>
            <a:xfrm>
              <a:off x="10235415" y="1013335"/>
              <a:ext cx="72178" cy="16088"/>
              <a:chOff x="10235415" y="1013335"/>
              <a:chExt cx="72178" cy="16088"/>
            </a:xfrm>
            <a:solidFill>
              <a:srgbClr val="EBEBEB"/>
            </a:solidFill>
          </p:grpSpPr>
          <p:sp>
            <p:nvSpPr>
              <p:cNvPr id="239" name="Frihåndsform: figur 238">
                <a:extLst>
                  <a:ext uri="{FF2B5EF4-FFF2-40B4-BE49-F238E27FC236}">
                    <a16:creationId xmlns:a16="http://schemas.microsoft.com/office/drawing/2014/main" id="{F3AEF3A6-FAD0-4933-B08B-3B93643D9298}"/>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79C85D6B-6EF0-4126-8D1A-6D70606E0F36}"/>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8" name="Frihåndsform: figur 177">
              <a:extLst>
                <a:ext uri="{FF2B5EF4-FFF2-40B4-BE49-F238E27FC236}">
                  <a16:creationId xmlns:a16="http://schemas.microsoft.com/office/drawing/2014/main" id="{99981640-B179-401D-B053-8C6FFD6E9140}"/>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9" name="Frihåndsform: figur 178">
              <a:extLst>
                <a:ext uri="{FF2B5EF4-FFF2-40B4-BE49-F238E27FC236}">
                  <a16:creationId xmlns:a16="http://schemas.microsoft.com/office/drawing/2014/main" id="{6A77ECA3-D8D0-40ED-8D8F-5463830AED16}"/>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80" name="Frihåndsform: figur 179">
              <a:extLst>
                <a:ext uri="{FF2B5EF4-FFF2-40B4-BE49-F238E27FC236}">
                  <a16:creationId xmlns:a16="http://schemas.microsoft.com/office/drawing/2014/main" id="{0A8052FC-F227-406D-B63F-E94E5F02AD69}"/>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BF27F304-B357-4C3B-BDA2-114A38B8DB57}"/>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82" name="Frihåndsform: figur 181">
              <a:extLst>
                <a:ext uri="{FF2B5EF4-FFF2-40B4-BE49-F238E27FC236}">
                  <a16:creationId xmlns:a16="http://schemas.microsoft.com/office/drawing/2014/main" id="{7E016019-AD08-4F6A-9630-EE73B04A39BA}"/>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83" name="dasdasda">
              <a:extLst>
                <a:ext uri="{FF2B5EF4-FFF2-40B4-BE49-F238E27FC236}">
                  <a16:creationId xmlns:a16="http://schemas.microsoft.com/office/drawing/2014/main" id="{C5C5364D-953D-422A-8DFF-1F3AB6BA64B6}"/>
                </a:ext>
              </a:extLst>
            </p:cNvPr>
            <p:cNvGrpSpPr/>
            <p:nvPr/>
          </p:nvGrpSpPr>
          <p:grpSpPr>
            <a:xfrm>
              <a:off x="10083640" y="703431"/>
              <a:ext cx="259825" cy="302469"/>
              <a:chOff x="10083640" y="703431"/>
              <a:chExt cx="259825" cy="302469"/>
            </a:xfrm>
            <a:solidFill>
              <a:srgbClr val="EBEBEB"/>
            </a:solidFill>
          </p:grpSpPr>
          <p:sp>
            <p:nvSpPr>
              <p:cNvPr id="234" name="Frihåndsform: figur 233">
                <a:extLst>
                  <a:ext uri="{FF2B5EF4-FFF2-40B4-BE49-F238E27FC236}">
                    <a16:creationId xmlns:a16="http://schemas.microsoft.com/office/drawing/2014/main" id="{3D2078F1-39B4-4257-B149-AA6D4198BF1B}"/>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5" name="Frihåndsform: figur 234">
                <a:extLst>
                  <a:ext uri="{FF2B5EF4-FFF2-40B4-BE49-F238E27FC236}">
                    <a16:creationId xmlns:a16="http://schemas.microsoft.com/office/drawing/2014/main" id="{C18853CC-20E5-4377-8CCB-A186B3AE484E}"/>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2058D150-C441-4D50-8E59-00ECCF1DD64B}"/>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7" name="Frihåndsform: figur 236">
                <a:extLst>
                  <a:ext uri="{FF2B5EF4-FFF2-40B4-BE49-F238E27FC236}">
                    <a16:creationId xmlns:a16="http://schemas.microsoft.com/office/drawing/2014/main" id="{A3A1D7E9-EE83-48D2-A2B5-932FA8B7EDA2}"/>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71FE0D5E-7633-4B62-B421-660562E5D17A}"/>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4" name="Frihåndsform: figur 183">
              <a:extLst>
                <a:ext uri="{FF2B5EF4-FFF2-40B4-BE49-F238E27FC236}">
                  <a16:creationId xmlns:a16="http://schemas.microsoft.com/office/drawing/2014/main" id="{68D385EB-12B4-4940-9B79-8CBE8238DC17}"/>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5" name="Frihåndsform: figur 184">
              <a:extLst>
                <a:ext uri="{FF2B5EF4-FFF2-40B4-BE49-F238E27FC236}">
                  <a16:creationId xmlns:a16="http://schemas.microsoft.com/office/drawing/2014/main" id="{A3CCC96F-ED56-4E17-A7D2-CADBEF934D25}"/>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6" name="dasdasda">
              <a:extLst>
                <a:ext uri="{FF2B5EF4-FFF2-40B4-BE49-F238E27FC236}">
                  <a16:creationId xmlns:a16="http://schemas.microsoft.com/office/drawing/2014/main" id="{10A1D84C-4B8F-47C2-B47D-A353BE426D67}"/>
                </a:ext>
              </a:extLst>
            </p:cNvPr>
            <p:cNvGrpSpPr/>
            <p:nvPr/>
          </p:nvGrpSpPr>
          <p:grpSpPr>
            <a:xfrm>
              <a:off x="10165712" y="777131"/>
              <a:ext cx="182305" cy="281209"/>
              <a:chOff x="10165712" y="777131"/>
              <a:chExt cx="182305" cy="281209"/>
            </a:xfrm>
            <a:solidFill>
              <a:srgbClr val="EBEBEB"/>
            </a:solidFill>
          </p:grpSpPr>
          <p:sp>
            <p:nvSpPr>
              <p:cNvPr id="230" name="Frihåndsform: figur 229">
                <a:extLst>
                  <a:ext uri="{FF2B5EF4-FFF2-40B4-BE49-F238E27FC236}">
                    <a16:creationId xmlns:a16="http://schemas.microsoft.com/office/drawing/2014/main" id="{AFC08E76-E3CD-4F69-8310-D8220BC2BD8A}"/>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6DC4A93C-9F9B-4EDF-89AA-8F3CD221926B}"/>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F8D1B51B-1830-4449-93A2-D715DBAAA645}"/>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5FAEDE52-1505-4193-8B9C-76AD417BA9D9}"/>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7" name="Frihåndsform: figur 186">
              <a:extLst>
                <a:ext uri="{FF2B5EF4-FFF2-40B4-BE49-F238E27FC236}">
                  <a16:creationId xmlns:a16="http://schemas.microsoft.com/office/drawing/2014/main" id="{90162F3A-3F04-43F8-A0F8-8C55EF93C3BD}"/>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B9834191-F7D6-4C32-BFD5-36EC77CFF394}"/>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9" name="dasdasda">
              <a:extLst>
                <a:ext uri="{FF2B5EF4-FFF2-40B4-BE49-F238E27FC236}">
                  <a16:creationId xmlns:a16="http://schemas.microsoft.com/office/drawing/2014/main" id="{67B78F5A-22C3-47A2-9657-0B438BB57851}"/>
                </a:ext>
              </a:extLst>
            </p:cNvPr>
            <p:cNvGrpSpPr/>
            <p:nvPr/>
          </p:nvGrpSpPr>
          <p:grpSpPr>
            <a:xfrm>
              <a:off x="10235320" y="907033"/>
              <a:ext cx="46692" cy="29289"/>
              <a:chOff x="10235320" y="907033"/>
              <a:chExt cx="46692" cy="29289"/>
            </a:xfrm>
            <a:solidFill>
              <a:srgbClr val="EBEBEB"/>
            </a:solidFill>
          </p:grpSpPr>
          <p:sp>
            <p:nvSpPr>
              <p:cNvPr id="228" name="Frihåndsform: figur 227">
                <a:extLst>
                  <a:ext uri="{FF2B5EF4-FFF2-40B4-BE49-F238E27FC236}">
                    <a16:creationId xmlns:a16="http://schemas.microsoft.com/office/drawing/2014/main" id="{EEC31A19-6360-430C-9946-E596495E5271}"/>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67FF5366-E308-4BAE-8F4D-E18D8800AEB4}"/>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90" name="Frihåndsform: figur 189">
              <a:extLst>
                <a:ext uri="{FF2B5EF4-FFF2-40B4-BE49-F238E27FC236}">
                  <a16:creationId xmlns:a16="http://schemas.microsoft.com/office/drawing/2014/main" id="{651AB48B-029E-44A6-B05F-B5C4DEE8EA1E}"/>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91" name="Frihåndsform: figur 190">
              <a:extLst>
                <a:ext uri="{FF2B5EF4-FFF2-40B4-BE49-F238E27FC236}">
                  <a16:creationId xmlns:a16="http://schemas.microsoft.com/office/drawing/2014/main" id="{9B11E40A-2FF0-404A-B424-F082EAB63297}"/>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92" name="Frihåndsform: figur 191">
              <a:extLst>
                <a:ext uri="{FF2B5EF4-FFF2-40B4-BE49-F238E27FC236}">
                  <a16:creationId xmlns:a16="http://schemas.microsoft.com/office/drawing/2014/main" id="{19FF2F78-595E-41A2-9ECC-E0DF4362D086}"/>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A6DBBAF9-1C9E-4885-B7CC-ECF1C2360F0A}"/>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0BEFAE41-B736-4175-91D7-D63BE9EEA272}"/>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AA291077-3231-4232-81F3-F5B377089D7C}"/>
                </a:ext>
              </a:extLst>
            </p:cNvPr>
            <p:cNvGrpSpPr/>
            <p:nvPr/>
          </p:nvGrpSpPr>
          <p:grpSpPr>
            <a:xfrm>
              <a:off x="10151839" y="1041976"/>
              <a:ext cx="40046" cy="19054"/>
              <a:chOff x="10151839" y="1041976"/>
              <a:chExt cx="40046" cy="19054"/>
            </a:xfrm>
            <a:solidFill>
              <a:srgbClr val="EBEBEB"/>
            </a:solidFill>
          </p:grpSpPr>
          <p:sp>
            <p:nvSpPr>
              <p:cNvPr id="226" name="Frihåndsform: figur 225">
                <a:extLst>
                  <a:ext uri="{FF2B5EF4-FFF2-40B4-BE49-F238E27FC236}">
                    <a16:creationId xmlns:a16="http://schemas.microsoft.com/office/drawing/2014/main" id="{5ED5DC57-9EDD-42A7-AF0B-19679087E1DD}"/>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1E7F7AE7-DD74-4680-988A-6E59502CBD17}"/>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BA68A0FE-2902-4C77-9012-5A2AB62710FA}"/>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7" name="Frihåndsform: figur 196">
              <a:extLst>
                <a:ext uri="{FF2B5EF4-FFF2-40B4-BE49-F238E27FC236}">
                  <a16:creationId xmlns:a16="http://schemas.microsoft.com/office/drawing/2014/main" id="{C77B614D-068E-492B-909A-84FFAEB1B2EF}"/>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8" name="Frihåndsform: figur 197">
              <a:extLst>
                <a:ext uri="{FF2B5EF4-FFF2-40B4-BE49-F238E27FC236}">
                  <a16:creationId xmlns:a16="http://schemas.microsoft.com/office/drawing/2014/main" id="{6E951F32-56EC-40D8-B0F2-82CDF28E5E3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AE6493EB-B55A-4751-B67B-D12C015831DC}"/>
                </a:ext>
              </a:extLst>
            </p:cNvPr>
            <p:cNvGrpSpPr/>
            <p:nvPr/>
          </p:nvGrpSpPr>
          <p:grpSpPr>
            <a:xfrm>
              <a:off x="10113596" y="701814"/>
              <a:ext cx="182681" cy="239453"/>
              <a:chOff x="10113596" y="701814"/>
              <a:chExt cx="182681" cy="239453"/>
            </a:xfrm>
            <a:solidFill>
              <a:srgbClr val="EBEBEB"/>
            </a:solidFill>
          </p:grpSpPr>
          <p:sp>
            <p:nvSpPr>
              <p:cNvPr id="210" name="Frihåndsform: figur 209">
                <a:extLst>
                  <a:ext uri="{FF2B5EF4-FFF2-40B4-BE49-F238E27FC236}">
                    <a16:creationId xmlns:a16="http://schemas.microsoft.com/office/drawing/2014/main" id="{C0872D09-11E3-4988-974D-1F9366A5CFB7}"/>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EB8D2FAA-EB74-4355-AF9A-5047EF4E25D0}"/>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09CAE4DD-5346-48AB-ADAC-3E415B0533B1}"/>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247C31B9-1E6A-459A-A4DE-37C5C903A144}"/>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CEA04556-970F-40EC-B399-19EB9C86C923}"/>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47E8839D-4812-4734-AF2B-B4D958772071}"/>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4FDDEE15-D645-4D5C-811F-EF0F94010B2C}"/>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85B87C76-BAF3-49E4-B105-E0F3C250F545}"/>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67E3B376-21F7-4B56-90C4-C9E56E3C58E5}"/>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C2278CC9-C812-4565-83F0-669A6C414985}"/>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ACB362DB-43E8-4664-896F-572DBE55F844}"/>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F1996428-B26A-4D02-B6E0-641320C215AF}"/>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22" name="Frihåndsform: figur 221">
                <a:extLst>
                  <a:ext uri="{FF2B5EF4-FFF2-40B4-BE49-F238E27FC236}">
                    <a16:creationId xmlns:a16="http://schemas.microsoft.com/office/drawing/2014/main" id="{7A68F796-7C18-4ADB-A2FE-8409984383EE}"/>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3F539F98-4961-43B1-9E48-C4AA886C39C6}"/>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4" name="Frihåndsform: figur 223">
                <a:extLst>
                  <a:ext uri="{FF2B5EF4-FFF2-40B4-BE49-F238E27FC236}">
                    <a16:creationId xmlns:a16="http://schemas.microsoft.com/office/drawing/2014/main" id="{0769598F-2CD1-4954-9445-8564FA93861C}"/>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C78B7E5A-BEE5-45D0-A2DE-89762674EF3F}"/>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B518D19A-F7BB-4913-96E8-5C619880D3A6}"/>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201" name="dasdasda">
              <a:extLst>
                <a:ext uri="{FF2B5EF4-FFF2-40B4-BE49-F238E27FC236}">
                  <a16:creationId xmlns:a16="http://schemas.microsoft.com/office/drawing/2014/main" id="{61CEC0EE-EE4E-45C4-A6E5-14A159C2202E}"/>
                </a:ext>
              </a:extLst>
            </p:cNvPr>
            <p:cNvGrpSpPr/>
            <p:nvPr/>
          </p:nvGrpSpPr>
          <p:grpSpPr>
            <a:xfrm>
              <a:off x="10145358" y="804519"/>
              <a:ext cx="7702" cy="7988"/>
              <a:chOff x="10145358" y="804519"/>
              <a:chExt cx="7702" cy="7988"/>
            </a:xfrm>
            <a:solidFill>
              <a:srgbClr val="EBEBEB"/>
            </a:solidFill>
          </p:grpSpPr>
          <p:sp>
            <p:nvSpPr>
              <p:cNvPr id="208" name="Frihåndsform: figur 207">
                <a:extLst>
                  <a:ext uri="{FF2B5EF4-FFF2-40B4-BE49-F238E27FC236}">
                    <a16:creationId xmlns:a16="http://schemas.microsoft.com/office/drawing/2014/main" id="{AF8F60F2-04EB-4C04-B126-6721BAF379C6}"/>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B62F0C6F-D74C-4F47-B1F5-4B1BA4C04808}"/>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202" name="Frihåndsform: figur 201">
              <a:extLst>
                <a:ext uri="{FF2B5EF4-FFF2-40B4-BE49-F238E27FC236}">
                  <a16:creationId xmlns:a16="http://schemas.microsoft.com/office/drawing/2014/main" id="{68F2B90B-6C55-47A5-BF8D-EFA6A4DE17C2}"/>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203" name="dasdasda">
              <a:extLst>
                <a:ext uri="{FF2B5EF4-FFF2-40B4-BE49-F238E27FC236}">
                  <a16:creationId xmlns:a16="http://schemas.microsoft.com/office/drawing/2014/main" id="{42C6E449-1E9F-4CEE-AE0C-8B7F6FC49CCC}"/>
                </a:ext>
              </a:extLst>
            </p:cNvPr>
            <p:cNvGrpSpPr/>
            <p:nvPr/>
          </p:nvGrpSpPr>
          <p:grpSpPr>
            <a:xfrm>
              <a:off x="10193477" y="1008787"/>
              <a:ext cx="1023730" cy="87298"/>
              <a:chOff x="10193477" y="1008787"/>
              <a:chExt cx="1023730" cy="87298"/>
            </a:xfrm>
          </p:grpSpPr>
          <p:sp>
            <p:nvSpPr>
              <p:cNvPr id="205" name="Frihåndsform: figur 204">
                <a:extLst>
                  <a:ext uri="{FF2B5EF4-FFF2-40B4-BE49-F238E27FC236}">
                    <a16:creationId xmlns:a16="http://schemas.microsoft.com/office/drawing/2014/main" id="{B8D9CBFD-3DA1-41CD-A3B0-0AA26BB71272}"/>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6" name="Frihåndsform: figur 205">
                <a:extLst>
                  <a:ext uri="{FF2B5EF4-FFF2-40B4-BE49-F238E27FC236}">
                    <a16:creationId xmlns:a16="http://schemas.microsoft.com/office/drawing/2014/main" id="{A2AF9565-8D84-4613-B613-330BAA53B17C}"/>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1F7454C2-E626-48B5-8A29-FD210D945DF2}"/>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4" name="Frihåndsform: figur 203">
              <a:extLst>
                <a:ext uri="{FF2B5EF4-FFF2-40B4-BE49-F238E27FC236}">
                  <a16:creationId xmlns:a16="http://schemas.microsoft.com/office/drawing/2014/main" id="{E1E386EF-D015-4120-AE5C-DD517A1EE541}"/>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22" name="Plassholder for tekst 6">
            <a:extLst>
              <a:ext uri="{FF2B5EF4-FFF2-40B4-BE49-F238E27FC236}">
                <a16:creationId xmlns:a16="http://schemas.microsoft.com/office/drawing/2014/main" id="{00C0C721-BBED-4C9A-8AC8-810FE45FCF5E}"/>
              </a:ext>
            </a:extLst>
          </p:cNvPr>
          <p:cNvSpPr>
            <a:spLocks noGrp="1"/>
          </p:cNvSpPr>
          <p:nvPr>
            <p:ph type="body" sz="quarter" idx="16" hasCustomPrompt="1"/>
          </p:nvPr>
        </p:nvSpPr>
        <p:spPr>
          <a:xfrm>
            <a:off x="10818689" y="144014"/>
            <a:ext cx="1179545" cy="469900"/>
          </a:xfrm>
          <a:prstGeom prst="rect">
            <a:avLst/>
          </a:prstGeo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5958777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A2710-C5A6-4298-A3E0-877637FFEB57}"/>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nb-NO" dirty="0"/>
              <a:t>Klikk for å redigere tittelstil</a:t>
            </a:r>
          </a:p>
        </p:txBody>
      </p:sp>
      <p:sp>
        <p:nvSpPr>
          <p:cNvPr id="3" name="Text Placeholder 2">
            <a:extLst>
              <a:ext uri="{FF2B5EF4-FFF2-40B4-BE49-F238E27FC236}">
                <a16:creationId xmlns:a16="http://schemas.microsoft.com/office/drawing/2014/main" id="{47AB4C70-4847-4FFD-B7A3-CB21DF63E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Date Placeholder 3">
            <a:extLst>
              <a:ext uri="{FF2B5EF4-FFF2-40B4-BE49-F238E27FC236}">
                <a16:creationId xmlns:a16="http://schemas.microsoft.com/office/drawing/2014/main" id="{E503D4FF-B199-4DFF-A449-AE4505768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9129AD9B-5E55-4321-AF73-6FDFF7E8D469}" type="datetimeFigureOut">
              <a:rPr lang="nb-NO" smtClean="0"/>
              <a:pPr/>
              <a:t>30.01.2024</a:t>
            </a:fld>
            <a:endParaRPr lang="nb-NO"/>
          </a:p>
        </p:txBody>
      </p:sp>
      <p:sp>
        <p:nvSpPr>
          <p:cNvPr id="5" name="Footer Placeholder 4">
            <a:extLst>
              <a:ext uri="{FF2B5EF4-FFF2-40B4-BE49-F238E27FC236}">
                <a16:creationId xmlns:a16="http://schemas.microsoft.com/office/drawing/2014/main" id="{752C59A7-BB27-4651-9314-07E68F52B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nb-NO"/>
          </a:p>
        </p:txBody>
      </p:sp>
      <p:sp>
        <p:nvSpPr>
          <p:cNvPr id="6" name="Slide Number Placeholder 5">
            <a:extLst>
              <a:ext uri="{FF2B5EF4-FFF2-40B4-BE49-F238E27FC236}">
                <a16:creationId xmlns:a16="http://schemas.microsoft.com/office/drawing/2014/main" id="{21405C29-3FC5-4601-AAA1-892B34AED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064C4A7E-88F8-49D2-A0A4-9E88FAFB49BA}" type="slidenum">
              <a:rPr lang="nb-NO" smtClean="0"/>
              <a:pPr/>
              <a:t>‹#›</a:t>
            </a:fld>
            <a:endParaRPr lang="nb-NO"/>
          </a:p>
        </p:txBody>
      </p:sp>
    </p:spTree>
    <p:extLst>
      <p:ext uri="{BB962C8B-B14F-4D97-AF65-F5344CB8AC3E}">
        <p14:creationId xmlns:p14="http://schemas.microsoft.com/office/powerpoint/2010/main" val="1255054357"/>
      </p:ext>
    </p:extLst>
  </p:cSld>
  <p:clrMap bg1="lt1" tx1="dk1" bg2="lt2" tx2="dk2" accent1="accent1" accent2="accent2" accent3="accent3" accent4="accent4" accent5="accent5" accent6="accent6" hlink="hlink" folHlink="folHlink"/>
  <p:sldLayoutIdLst>
    <p:sldLayoutId id="2147483713" r:id="rId1"/>
    <p:sldLayoutId id="2147483727" r:id="rId2"/>
    <p:sldLayoutId id="2147483728" r:id="rId3"/>
    <p:sldLayoutId id="2147483729" r:id="rId4"/>
    <p:sldLayoutId id="2147483715" r:id="rId5"/>
    <p:sldLayoutId id="2147483737" r:id="rId6"/>
    <p:sldLayoutId id="2147483738" r:id="rId7"/>
    <p:sldLayoutId id="2147483736" r:id="rId8"/>
    <p:sldLayoutId id="2147483716" r:id="rId9"/>
    <p:sldLayoutId id="2147483740" r:id="rId10"/>
    <p:sldLayoutId id="2147483741" r:id="rId11"/>
    <p:sldLayoutId id="2147483739" r:id="rId12"/>
    <p:sldLayoutId id="2147483733" r:id="rId13"/>
    <p:sldLayoutId id="2147483718" r:id="rId14"/>
    <p:sldLayoutId id="2147483734" r:id="rId15"/>
    <p:sldLayoutId id="2147483717" r:id="rId16"/>
    <p:sldLayoutId id="2147483735" r:id="rId17"/>
    <p:sldLayoutId id="2147483743" r:id="rId18"/>
    <p:sldLayoutId id="2147483744" r:id="rId19"/>
    <p:sldLayoutId id="2147483745" r:id="rId20"/>
    <p:sldLayoutId id="2147483742" r:id="rId21"/>
    <p:sldLayoutId id="2147483746" r:id="rId22"/>
    <p:sldLayoutId id="2147483719" r:id="rId23"/>
    <p:sldLayoutId id="2147483720" r:id="rId24"/>
    <p:sldLayoutId id="2147483721" r:id="rId25"/>
    <p:sldLayoutId id="2147483722" r:id="rId26"/>
    <p:sldLayoutId id="2147483723" r:id="rId27"/>
    <p:sldLayoutId id="2147483747" r:id="rId28"/>
    <p:sldLayoutId id="2147483748" r:id="rId29"/>
    <p:sldLayoutId id="2147483724" r:id="rId30"/>
    <p:sldLayoutId id="2147483725" r:id="rId31"/>
    <p:sldLayoutId id="2147483731" r:id="rId32"/>
    <p:sldLayoutId id="2147483730" r:id="rId33"/>
    <p:sldLayoutId id="2147483726" r:id="rId34"/>
    <p:sldLayoutId id="2147483732" r:id="rId35"/>
  </p:sldLayoutIdLst>
  <p:txStyles>
    <p:titleStyle>
      <a:lvl1pPr algn="l" defTabSz="914400" rtl="0" eaLnBrk="1" latinLnBrk="0" hangingPunct="1">
        <a:lnSpc>
          <a:spcPct val="90000"/>
        </a:lnSpc>
        <a:spcBef>
          <a:spcPct val="0"/>
        </a:spcBef>
        <a:buNone/>
        <a:defRPr sz="4400" b="1" kern="1200">
          <a:solidFill>
            <a:schemeClr val="tx1"/>
          </a:solidFill>
          <a:latin typeface="Drammen" pitchFamily="2" charset="77"/>
          <a:ea typeface="Drammen"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BC7685FC-64D0-2844-07EC-295E3E168AD0}"/>
              </a:ext>
            </a:extLst>
          </p:cNvPr>
          <p:cNvSpPr>
            <a:spLocks noGrp="1"/>
          </p:cNvSpPr>
          <p:nvPr>
            <p:ph type="pic" sz="quarter" idx="14"/>
          </p:nvPr>
        </p:nvSpPr>
        <p:spPr/>
        <p:txBody>
          <a:bodyPr/>
          <a:lstStyle/>
          <a:p>
            <a:endParaRPr lang="nb-NO" dirty="0"/>
          </a:p>
        </p:txBody>
      </p:sp>
      <p:sp>
        <p:nvSpPr>
          <p:cNvPr id="3" name="Plassholder for tekst 2">
            <a:extLst>
              <a:ext uri="{FF2B5EF4-FFF2-40B4-BE49-F238E27FC236}">
                <a16:creationId xmlns:a16="http://schemas.microsoft.com/office/drawing/2014/main" id="{25951C61-7E89-4C1A-0395-C0D6FD648A13}"/>
              </a:ext>
            </a:extLst>
          </p:cNvPr>
          <p:cNvSpPr>
            <a:spLocks noGrp="1"/>
          </p:cNvSpPr>
          <p:nvPr>
            <p:ph type="body" sz="quarter" idx="11"/>
          </p:nvPr>
        </p:nvSpPr>
        <p:spPr/>
        <p:txBody>
          <a:bodyPr/>
          <a:lstStyle/>
          <a:p>
            <a:endParaRPr lang="nb-NO" dirty="0"/>
          </a:p>
        </p:txBody>
      </p:sp>
      <p:sp>
        <p:nvSpPr>
          <p:cNvPr id="4" name="Plassholder for tekst 3">
            <a:extLst>
              <a:ext uri="{FF2B5EF4-FFF2-40B4-BE49-F238E27FC236}">
                <a16:creationId xmlns:a16="http://schemas.microsoft.com/office/drawing/2014/main" id="{F611DDD5-5309-018C-E343-58EB3306A69D}"/>
              </a:ext>
            </a:extLst>
          </p:cNvPr>
          <p:cNvSpPr>
            <a:spLocks noGrp="1"/>
          </p:cNvSpPr>
          <p:nvPr>
            <p:ph type="body" sz="quarter" idx="13"/>
          </p:nvPr>
        </p:nvSpPr>
        <p:spPr/>
        <p:txBody>
          <a:bodyPr/>
          <a:lstStyle/>
          <a:p>
            <a:endParaRPr lang="nb-NO"/>
          </a:p>
        </p:txBody>
      </p:sp>
      <p:sp>
        <p:nvSpPr>
          <p:cNvPr id="5" name="Plassholder for tekst 4">
            <a:extLst>
              <a:ext uri="{FF2B5EF4-FFF2-40B4-BE49-F238E27FC236}">
                <a16:creationId xmlns:a16="http://schemas.microsoft.com/office/drawing/2014/main" id="{1CE1BEC6-8F35-1AC1-C445-BD834AB7CA91}"/>
              </a:ext>
            </a:extLst>
          </p:cNvPr>
          <p:cNvSpPr>
            <a:spLocks noGrp="1"/>
          </p:cNvSpPr>
          <p:nvPr>
            <p:ph type="body" sz="quarter" idx="16"/>
          </p:nvPr>
        </p:nvSpPr>
        <p:spPr/>
        <p:txBody>
          <a:bodyPr/>
          <a:lstStyle/>
          <a:p>
            <a:endParaRPr lang="nb-NO"/>
          </a:p>
        </p:txBody>
      </p:sp>
      <p:sp>
        <p:nvSpPr>
          <p:cNvPr id="6" name="Tittel 5">
            <a:extLst>
              <a:ext uri="{FF2B5EF4-FFF2-40B4-BE49-F238E27FC236}">
                <a16:creationId xmlns:a16="http://schemas.microsoft.com/office/drawing/2014/main" id="{19DD37AE-4CE2-A3EC-76BF-7C8BC0055D6A}"/>
              </a:ext>
            </a:extLst>
          </p:cNvPr>
          <p:cNvSpPr>
            <a:spLocks noGrp="1"/>
          </p:cNvSpPr>
          <p:nvPr>
            <p:ph type="ctrTitle"/>
          </p:nvPr>
        </p:nvSpPr>
        <p:spPr/>
        <p:txBody>
          <a:bodyPr/>
          <a:lstStyle/>
          <a:p>
            <a:r>
              <a:rPr lang="nb-NO" dirty="0"/>
              <a:t>Økonomisk omstilling 2024-27</a:t>
            </a:r>
          </a:p>
        </p:txBody>
      </p:sp>
      <p:sp>
        <p:nvSpPr>
          <p:cNvPr id="7" name="Undertittel 6">
            <a:extLst>
              <a:ext uri="{FF2B5EF4-FFF2-40B4-BE49-F238E27FC236}">
                <a16:creationId xmlns:a16="http://schemas.microsoft.com/office/drawing/2014/main" id="{FCD8040A-9EDD-08D6-BED6-69DE96B46EDD}"/>
              </a:ext>
            </a:extLst>
          </p:cNvPr>
          <p:cNvSpPr>
            <a:spLocks noGrp="1"/>
          </p:cNvSpPr>
          <p:nvPr>
            <p:ph type="subTitle" idx="1"/>
          </p:nvPr>
        </p:nvSpPr>
        <p:spPr/>
        <p:txBody>
          <a:bodyPr/>
          <a:lstStyle/>
          <a:p>
            <a:r>
              <a:rPr lang="nb-NO" dirty="0"/>
              <a:t>Orientering til hovedutvalget for oppvekst og utdanning</a:t>
            </a:r>
          </a:p>
        </p:txBody>
      </p:sp>
    </p:spTree>
    <p:extLst>
      <p:ext uri="{BB962C8B-B14F-4D97-AF65-F5344CB8AC3E}">
        <p14:creationId xmlns:p14="http://schemas.microsoft.com/office/powerpoint/2010/main" val="45115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B4CB165-F708-5C8D-5A1F-19105A8A5A45}"/>
              </a:ext>
            </a:extLst>
          </p:cNvPr>
          <p:cNvSpPr>
            <a:spLocks noGrp="1"/>
          </p:cNvSpPr>
          <p:nvPr>
            <p:ph idx="1"/>
          </p:nvPr>
        </p:nvSpPr>
        <p:spPr/>
        <p:txBody>
          <a:bodyPr>
            <a:noAutofit/>
          </a:bodyPr>
          <a:lstStyle/>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For året vi nå nettopp har startet på, vil kommunedirektøren være opptatt av disse tiltakene for å sikre økonomisk balanse:</a:t>
            </a: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Stram økonomioppfølging gjennom året innenfor de programområdene som har de største problemene med å holde budsjettene sine.</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Dersom vi ser avvik mot budsjettene, kreves det at programområdene umiddelbart iverksetter realistiske tiltak for å sikre at budsjettrammene holdes for året som helhet. </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Reduksjon i bruk av overtid, vikarer og ekstrahjelp</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Bemanningsbyråer skal ikke benyttes for å dekke kortsiktige behov for bemanning</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Konsulentbruken skal reduseres til et minimum</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Kommunestyrets vedtak om ansettelsesstopp skal tolkes strengt</a:t>
            </a: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Opprettelse av nye stillinger skal godkjennes på kommunedirektørnivå</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Identifisere og igangsette utredninger med sikte på effektivisering og gevinstrealisering innen ulike fagområder.</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Fortette i bygg som benyttes til administrative funksjoner</a:t>
            </a:r>
            <a:endParaRPr lang="nb-NO" kern="100" dirty="0">
              <a:effectLst/>
              <a:latin typeface="+mj-lt"/>
              <a:ea typeface="Calibri" panose="020F0502020204030204" pitchFamily="34" charset="0"/>
              <a:cs typeface="Times New Roman" panose="02020603050405020304" pitchFamily="18" charset="0"/>
            </a:endParaRPr>
          </a:p>
        </p:txBody>
      </p:sp>
      <p:sp>
        <p:nvSpPr>
          <p:cNvPr id="3" name="Tittel 2">
            <a:extLst>
              <a:ext uri="{FF2B5EF4-FFF2-40B4-BE49-F238E27FC236}">
                <a16:creationId xmlns:a16="http://schemas.microsoft.com/office/drawing/2014/main" id="{24977392-F067-B1A2-1A7F-D9D5D2EAC195}"/>
              </a:ext>
            </a:extLst>
          </p:cNvPr>
          <p:cNvSpPr>
            <a:spLocks noGrp="1"/>
          </p:cNvSpPr>
          <p:nvPr>
            <p:ph type="title"/>
          </p:nvPr>
        </p:nvSpPr>
        <p:spPr/>
        <p:txBody>
          <a:bodyPr>
            <a:normAutofit fontScale="90000"/>
          </a:bodyPr>
          <a:lstStyle/>
          <a:p>
            <a:r>
              <a:rPr lang="nb-NO" dirty="0"/>
              <a:t>Tiltak i 2024 for å sikre </a:t>
            </a:r>
            <a:br>
              <a:rPr lang="nb-NO" dirty="0"/>
            </a:br>
            <a:r>
              <a:rPr lang="nb-NO" dirty="0"/>
              <a:t>økonomisk balanse</a:t>
            </a:r>
          </a:p>
        </p:txBody>
      </p:sp>
    </p:spTree>
    <p:extLst>
      <p:ext uri="{BB962C8B-B14F-4D97-AF65-F5344CB8AC3E}">
        <p14:creationId xmlns:p14="http://schemas.microsoft.com/office/powerpoint/2010/main" val="4256986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8848E28-FCEA-ACD9-05FB-DF6FABEA7018}"/>
              </a:ext>
            </a:extLst>
          </p:cNvPr>
          <p:cNvSpPr>
            <a:spLocks noGrp="1"/>
          </p:cNvSpPr>
          <p:nvPr>
            <p:ph idx="1"/>
          </p:nvPr>
        </p:nvSpPr>
        <p:spPr/>
        <p:txBody>
          <a:bodyPr>
            <a:noAutofit/>
          </a:bodyPr>
          <a:lstStyle/>
          <a:p>
            <a:pPr marL="342900" lvl="0" indent="-342900">
              <a:lnSpc>
                <a:spcPct val="100000"/>
              </a:lnSpc>
              <a:spcAft>
                <a:spcPts val="800"/>
              </a:spcAft>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Så kommer vi til 2025 og årene fremover. Her har kommunedirektøren sett på ulike temaer som det vil være naturlig å vurdere i en prosess med å redusere driftskostnadene med 150 millioner kroner.</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Symbol" panose="05050102010706020507" pitchFamily="18" charset="2"/>
              <a:buChar char=""/>
            </a:pPr>
            <a:r>
              <a:rPr lang="nb-NO" dirty="0">
                <a:solidFill>
                  <a:srgbClr val="000000"/>
                </a:solidFill>
                <a:effectLst/>
                <a:latin typeface="+mj-lt"/>
                <a:ea typeface="Calibri" panose="020F0502020204030204" pitchFamily="34" charset="0"/>
                <a:cs typeface="Times New Roman" panose="02020603050405020304" pitchFamily="18" charset="0"/>
              </a:rPr>
              <a:t>I tillegg til å se på temaene, legges det fram noen mulige tiltak. Dette er ikke forslag fra kommunedirektøren, men et forsøk på å vise dere hvilket handlingsrom og hvilke mulige tiltak som kan vurderes.</a:t>
            </a:r>
            <a:endParaRPr lang="nb-NO" dirty="0">
              <a:latin typeface="+mj-lt"/>
            </a:endParaRPr>
          </a:p>
        </p:txBody>
      </p:sp>
      <p:sp>
        <p:nvSpPr>
          <p:cNvPr id="3" name="Plassholder for innhold 2">
            <a:extLst>
              <a:ext uri="{FF2B5EF4-FFF2-40B4-BE49-F238E27FC236}">
                <a16:creationId xmlns:a16="http://schemas.microsoft.com/office/drawing/2014/main" id="{3C09CD17-56B6-EE81-3B6D-46A3EA19CA6F}"/>
              </a:ext>
            </a:extLst>
          </p:cNvPr>
          <p:cNvSpPr>
            <a:spLocks noGrp="1"/>
          </p:cNvSpPr>
          <p:nvPr>
            <p:ph sz="quarter" idx="15"/>
          </p:nvPr>
        </p:nvSpPr>
        <p:spPr/>
        <p:txBody>
          <a:bodyPr/>
          <a:lstStyle/>
          <a:p>
            <a:endParaRPr lang="nb-NO"/>
          </a:p>
        </p:txBody>
      </p:sp>
      <p:sp>
        <p:nvSpPr>
          <p:cNvPr id="4" name="Tittel 3">
            <a:extLst>
              <a:ext uri="{FF2B5EF4-FFF2-40B4-BE49-F238E27FC236}">
                <a16:creationId xmlns:a16="http://schemas.microsoft.com/office/drawing/2014/main" id="{CEF4096F-1AFA-64D6-CDA9-5FA2481E4DDE}"/>
              </a:ext>
            </a:extLst>
          </p:cNvPr>
          <p:cNvSpPr>
            <a:spLocks noGrp="1"/>
          </p:cNvSpPr>
          <p:nvPr>
            <p:ph type="title"/>
          </p:nvPr>
        </p:nvSpPr>
        <p:spPr/>
        <p:txBody>
          <a:bodyPr/>
          <a:lstStyle/>
          <a:p>
            <a:r>
              <a:rPr lang="nb-NO" dirty="0"/>
              <a:t>Mulige tiltak, men ikke forslag</a:t>
            </a:r>
          </a:p>
        </p:txBody>
      </p:sp>
      <p:pic>
        <p:nvPicPr>
          <p:cNvPr id="5" name="Plassholder for innhold 21">
            <a:extLst>
              <a:ext uri="{FF2B5EF4-FFF2-40B4-BE49-F238E27FC236}">
                <a16:creationId xmlns:a16="http://schemas.microsoft.com/office/drawing/2014/main" id="{AD5FA511-38B3-AA9F-2C1E-9BB7EB70DB71}"/>
              </a:ext>
            </a:extLst>
          </p:cNvPr>
          <p:cNvPicPr>
            <a:picLocks noChangeAspect="1"/>
          </p:cNvPicPr>
          <p:nvPr/>
        </p:nvPicPr>
        <p:blipFill rotWithShape="1">
          <a:blip r:embed="rId2">
            <a:extLst>
              <a:ext uri="{28A0092B-C50C-407E-A947-70E740481C1C}">
                <a14:useLocalDpi xmlns:a14="http://schemas.microsoft.com/office/drawing/2010/main" val="0"/>
              </a:ext>
            </a:extLst>
          </a:blip>
          <a:srcRect l="12980" r="5083"/>
          <a:stretch/>
        </p:blipFill>
        <p:spPr>
          <a:xfrm>
            <a:off x="6210300" y="1673679"/>
            <a:ext cx="5632218" cy="4583071"/>
          </a:xfrm>
          <a:prstGeom prst="rect">
            <a:avLst/>
          </a:prstGeom>
        </p:spPr>
      </p:pic>
    </p:spTree>
    <p:extLst>
      <p:ext uri="{BB962C8B-B14F-4D97-AF65-F5344CB8AC3E}">
        <p14:creationId xmlns:p14="http://schemas.microsoft.com/office/powerpoint/2010/main" val="1804531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6ADE65A-5F67-8DA8-A2F8-745486D5A854}"/>
              </a:ext>
            </a:extLst>
          </p:cNvPr>
          <p:cNvSpPr>
            <a:spLocks noGrp="1"/>
          </p:cNvSpPr>
          <p:nvPr>
            <p:ph idx="1"/>
          </p:nvPr>
        </p:nvSpPr>
        <p:spPr>
          <a:xfrm>
            <a:off x="349482" y="1673679"/>
            <a:ext cx="6305318" cy="4583072"/>
          </a:xfrm>
        </p:spPr>
        <p:txBody>
          <a:bodyPr>
            <a:noAutofit/>
          </a:bodyPr>
          <a:lstStyle/>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Med tanke på at vi skal inn i en krevende prosess, som forhåpentligvis også skal bli god, er kommunedirektørens håp at dere ikke nå avviser tiltak som nevnes, eller at dere allerede nå bestemmer dere for at et tiltak må gjennomføres.</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Foreløpig vet vi for lite om den økonomiske konsekvensen av tiltakene og effekten av dem. Sammen må vi unngå at vi gjennomfører tiltak som gir liten økonomisk effekt og utilsiktede konsekvenser for brukerne eller innbyggerne. </a:t>
            </a:r>
            <a:br>
              <a:rPr lang="nb-NO" kern="100" dirty="0">
                <a:solidFill>
                  <a:srgbClr val="000000"/>
                </a:solidFill>
                <a:effectLst/>
                <a:latin typeface="+mj-lt"/>
                <a:ea typeface="Calibri" panose="020F0502020204030204" pitchFamily="34" charset="0"/>
                <a:cs typeface="Times New Roman" panose="02020603050405020304" pitchFamily="18" charset="0"/>
              </a:rPr>
            </a:br>
            <a:endParaRPr lang="nb-NO" kern="100" dirty="0">
              <a:effectLst/>
              <a:latin typeface="+mj-lt"/>
              <a:ea typeface="Calibri" panose="020F0502020204030204" pitchFamily="34" charset="0"/>
              <a:cs typeface="Times New Roman" panose="02020603050405020304" pitchFamily="18" charset="0"/>
            </a:endParaRPr>
          </a:p>
          <a:p>
            <a:pPr>
              <a:lnSpc>
                <a:spcPct val="100000"/>
              </a:lnSpc>
            </a:pPr>
            <a:endParaRPr lang="nb-NO" dirty="0">
              <a:latin typeface="+mj-lt"/>
            </a:endParaRPr>
          </a:p>
        </p:txBody>
      </p:sp>
      <p:sp>
        <p:nvSpPr>
          <p:cNvPr id="3" name="Plassholder for innhold 2">
            <a:extLst>
              <a:ext uri="{FF2B5EF4-FFF2-40B4-BE49-F238E27FC236}">
                <a16:creationId xmlns:a16="http://schemas.microsoft.com/office/drawing/2014/main" id="{CD4C063E-C438-C096-7728-4FC57DA77A86}"/>
              </a:ext>
            </a:extLst>
          </p:cNvPr>
          <p:cNvSpPr>
            <a:spLocks noGrp="1"/>
          </p:cNvSpPr>
          <p:nvPr>
            <p:ph sz="quarter" idx="15"/>
          </p:nvPr>
        </p:nvSpPr>
        <p:spPr>
          <a:xfrm>
            <a:off x="6832600" y="1673679"/>
            <a:ext cx="5009920" cy="4583072"/>
          </a:xfrm>
        </p:spPr>
        <p:txBody>
          <a:bodyPr/>
          <a:lstStyle/>
          <a:p>
            <a:endParaRPr lang="nb-NO" dirty="0"/>
          </a:p>
        </p:txBody>
      </p:sp>
      <p:sp>
        <p:nvSpPr>
          <p:cNvPr id="4" name="Tittel 3">
            <a:extLst>
              <a:ext uri="{FF2B5EF4-FFF2-40B4-BE49-F238E27FC236}">
                <a16:creationId xmlns:a16="http://schemas.microsoft.com/office/drawing/2014/main" id="{06BB9FB4-BAA1-87FF-E0E4-D1E78907FD66}"/>
              </a:ext>
            </a:extLst>
          </p:cNvPr>
          <p:cNvSpPr>
            <a:spLocks noGrp="1"/>
          </p:cNvSpPr>
          <p:nvPr>
            <p:ph type="title"/>
          </p:nvPr>
        </p:nvSpPr>
        <p:spPr/>
        <p:txBody>
          <a:bodyPr>
            <a:normAutofit fontScale="90000"/>
          </a:bodyPr>
          <a:lstStyle/>
          <a:p>
            <a:r>
              <a:rPr lang="nb-NO" dirty="0"/>
              <a:t>Ikke avvis temaer eller muligheter eller vedta konkrete tiltak nå</a:t>
            </a:r>
          </a:p>
        </p:txBody>
      </p:sp>
      <p:pic>
        <p:nvPicPr>
          <p:cNvPr id="5" name="Plassholder for innhold 25">
            <a:extLst>
              <a:ext uri="{FF2B5EF4-FFF2-40B4-BE49-F238E27FC236}">
                <a16:creationId xmlns:a16="http://schemas.microsoft.com/office/drawing/2014/main" id="{E4B7B601-1ED8-5D9F-D33C-3437550FEF70}"/>
              </a:ext>
            </a:extLst>
          </p:cNvPr>
          <p:cNvPicPr>
            <a:picLocks noChangeAspect="1"/>
          </p:cNvPicPr>
          <p:nvPr/>
        </p:nvPicPr>
        <p:blipFill rotWithShape="1">
          <a:blip r:embed="rId2">
            <a:extLst>
              <a:ext uri="{28A0092B-C50C-407E-A947-70E740481C1C}">
                <a14:useLocalDpi xmlns:a14="http://schemas.microsoft.com/office/drawing/2010/main" val="0"/>
              </a:ext>
            </a:extLst>
          </a:blip>
          <a:srcRect l="6363" r="21793"/>
          <a:stretch/>
        </p:blipFill>
        <p:spPr>
          <a:xfrm>
            <a:off x="6832600" y="1673680"/>
            <a:ext cx="5009918" cy="4583071"/>
          </a:xfrm>
          <a:prstGeom prst="rect">
            <a:avLst/>
          </a:prstGeom>
        </p:spPr>
      </p:pic>
    </p:spTree>
    <p:extLst>
      <p:ext uri="{BB962C8B-B14F-4D97-AF65-F5344CB8AC3E}">
        <p14:creationId xmlns:p14="http://schemas.microsoft.com/office/powerpoint/2010/main" val="4025429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187825C-4ECB-A026-9161-A438BB5224E9}"/>
              </a:ext>
            </a:extLst>
          </p:cNvPr>
          <p:cNvSpPr>
            <a:spLocks noGrp="1"/>
          </p:cNvSpPr>
          <p:nvPr>
            <p:ph idx="1"/>
          </p:nvPr>
        </p:nvSpPr>
        <p:spPr>
          <a:xfrm>
            <a:off x="349481" y="1673679"/>
            <a:ext cx="6643986" cy="4583072"/>
          </a:xfrm>
        </p:spPr>
        <p:txBody>
          <a:bodyPr>
            <a:noAutofit/>
          </a:bodyPr>
          <a:lstStyle/>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Så kommunedirektørens råd til dere folkevalgte er at vi alle sammen puster med magen, ser på de aktuelle tiltakene og vurderer konsekvensen av dem. </a:t>
            </a: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I neste møterunde kommer kommunedirektøren med noen flere alternativer og muligens også noen anbefalinger.</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Det som omtales i saken som kommer til politisk behandling nå – og som altså er et forsøk på å vise handlingsrommet, er følgende sju temaer med eksempler på mulige tiltak:</a:t>
            </a:r>
            <a:endParaRPr lang="nb-NO" kern="100" dirty="0">
              <a:effectLst/>
              <a:latin typeface="+mj-lt"/>
              <a:ea typeface="Calibri" panose="020F0502020204030204" pitchFamily="34" charset="0"/>
              <a:cs typeface="Times New Roman" panose="02020603050405020304" pitchFamily="18" charset="0"/>
            </a:endParaRPr>
          </a:p>
          <a:p>
            <a:pPr>
              <a:lnSpc>
                <a:spcPct val="100000"/>
              </a:lnSpc>
            </a:pPr>
            <a:endParaRPr lang="nb-NO" dirty="0">
              <a:latin typeface="+mj-lt"/>
            </a:endParaRPr>
          </a:p>
        </p:txBody>
      </p:sp>
      <p:sp>
        <p:nvSpPr>
          <p:cNvPr id="3" name="Plassholder for innhold 2">
            <a:extLst>
              <a:ext uri="{FF2B5EF4-FFF2-40B4-BE49-F238E27FC236}">
                <a16:creationId xmlns:a16="http://schemas.microsoft.com/office/drawing/2014/main" id="{30B5433C-CE80-BC5B-5638-1EFF63FE21F2}"/>
              </a:ext>
            </a:extLst>
          </p:cNvPr>
          <p:cNvSpPr>
            <a:spLocks noGrp="1"/>
          </p:cNvSpPr>
          <p:nvPr>
            <p:ph sz="quarter" idx="15"/>
          </p:nvPr>
        </p:nvSpPr>
        <p:spPr>
          <a:xfrm>
            <a:off x="7095066" y="1673679"/>
            <a:ext cx="4747453" cy="4583072"/>
          </a:xfrm>
        </p:spPr>
        <p:txBody>
          <a:bodyPr/>
          <a:lstStyle/>
          <a:p>
            <a:endParaRPr lang="nb-NO" dirty="0"/>
          </a:p>
        </p:txBody>
      </p:sp>
      <p:sp>
        <p:nvSpPr>
          <p:cNvPr id="4" name="Tittel 3">
            <a:extLst>
              <a:ext uri="{FF2B5EF4-FFF2-40B4-BE49-F238E27FC236}">
                <a16:creationId xmlns:a16="http://schemas.microsoft.com/office/drawing/2014/main" id="{9BC1FA34-EEC6-D5A9-7D11-A7CAF17AE539}"/>
              </a:ext>
            </a:extLst>
          </p:cNvPr>
          <p:cNvSpPr>
            <a:spLocks noGrp="1"/>
          </p:cNvSpPr>
          <p:nvPr>
            <p:ph type="title"/>
          </p:nvPr>
        </p:nvSpPr>
        <p:spPr/>
        <p:txBody>
          <a:bodyPr>
            <a:normAutofit fontScale="90000"/>
          </a:bodyPr>
          <a:lstStyle/>
          <a:p>
            <a:r>
              <a:rPr lang="nb-NO" dirty="0"/>
              <a:t>Flere alternativer og muligens anbefalinger i neste møterunde</a:t>
            </a:r>
          </a:p>
        </p:txBody>
      </p:sp>
      <p:pic>
        <p:nvPicPr>
          <p:cNvPr id="5" name="Plassholder for innhold 5">
            <a:extLst>
              <a:ext uri="{FF2B5EF4-FFF2-40B4-BE49-F238E27FC236}">
                <a16:creationId xmlns:a16="http://schemas.microsoft.com/office/drawing/2014/main" id="{C3C9CC37-4D45-6BFB-D198-220A34CE037A}"/>
              </a:ext>
            </a:extLst>
          </p:cNvPr>
          <p:cNvPicPr>
            <a:picLocks noChangeAspect="1"/>
          </p:cNvPicPr>
          <p:nvPr/>
        </p:nvPicPr>
        <p:blipFill rotWithShape="1">
          <a:blip r:embed="rId2">
            <a:extLst>
              <a:ext uri="{28A0092B-C50C-407E-A947-70E740481C1C}">
                <a14:useLocalDpi xmlns:a14="http://schemas.microsoft.com/office/drawing/2010/main" val="0"/>
              </a:ext>
            </a:extLst>
          </a:blip>
          <a:srcRect t="35641"/>
          <a:stretch/>
        </p:blipFill>
        <p:spPr>
          <a:xfrm>
            <a:off x="7095066" y="1673679"/>
            <a:ext cx="4747452" cy="4583114"/>
          </a:xfrm>
          <a:prstGeom prst="rect">
            <a:avLst/>
          </a:prstGeom>
        </p:spPr>
      </p:pic>
    </p:spTree>
    <p:extLst>
      <p:ext uri="{BB962C8B-B14F-4D97-AF65-F5344CB8AC3E}">
        <p14:creationId xmlns:p14="http://schemas.microsoft.com/office/powerpoint/2010/main" val="196230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C296FAB-B3A8-DE1A-8975-0DCCED304A61}"/>
              </a:ext>
            </a:extLst>
          </p:cNvPr>
          <p:cNvSpPr>
            <a:spLocks noGrp="1"/>
          </p:cNvSpPr>
          <p:nvPr>
            <p:ph idx="1"/>
          </p:nvPr>
        </p:nvSpPr>
        <p:spPr/>
        <p:txBody>
          <a:bodyPr/>
          <a:lstStyle/>
          <a:p>
            <a:r>
              <a:rPr lang="nb-NO" dirty="0"/>
              <a:t>Barnehagestruktur</a:t>
            </a:r>
          </a:p>
          <a:p>
            <a:r>
              <a:rPr lang="nb-NO" dirty="0"/>
              <a:t>Skolestruktur</a:t>
            </a:r>
          </a:p>
          <a:p>
            <a:r>
              <a:rPr lang="nb-NO" dirty="0"/>
              <a:t>Antall kommunedeler</a:t>
            </a:r>
          </a:p>
          <a:p>
            <a:r>
              <a:rPr lang="nb-NO" dirty="0"/>
              <a:t>Antall knutepunkter</a:t>
            </a:r>
          </a:p>
        </p:txBody>
      </p:sp>
      <p:sp>
        <p:nvSpPr>
          <p:cNvPr id="4" name="Tittel 3">
            <a:extLst>
              <a:ext uri="{FF2B5EF4-FFF2-40B4-BE49-F238E27FC236}">
                <a16:creationId xmlns:a16="http://schemas.microsoft.com/office/drawing/2014/main" id="{764E7DD0-B0DC-2A2B-18D2-E080DCEEDD4A}"/>
              </a:ext>
            </a:extLst>
          </p:cNvPr>
          <p:cNvSpPr>
            <a:spLocks noGrp="1"/>
          </p:cNvSpPr>
          <p:nvPr>
            <p:ph type="title"/>
          </p:nvPr>
        </p:nvSpPr>
        <p:spPr/>
        <p:txBody>
          <a:bodyPr>
            <a:normAutofit fontScale="90000"/>
          </a:bodyPr>
          <a:lstStyle/>
          <a:p>
            <a:r>
              <a:rPr lang="nb-NO" dirty="0"/>
              <a:t>1. Strukturelle endringer </a:t>
            </a:r>
            <a:br>
              <a:rPr lang="nb-NO" dirty="0"/>
            </a:br>
            <a:r>
              <a:rPr lang="nb-NO" dirty="0"/>
              <a:t>i tjenestetilbudet</a:t>
            </a:r>
          </a:p>
        </p:txBody>
      </p:sp>
      <p:sp>
        <p:nvSpPr>
          <p:cNvPr id="8" name="Plassholder for innhold 7">
            <a:extLst>
              <a:ext uri="{FF2B5EF4-FFF2-40B4-BE49-F238E27FC236}">
                <a16:creationId xmlns:a16="http://schemas.microsoft.com/office/drawing/2014/main" id="{3BDB57D0-BD92-5FD2-83AE-FD903CBFBF18}"/>
              </a:ext>
            </a:extLst>
          </p:cNvPr>
          <p:cNvSpPr>
            <a:spLocks noGrp="1"/>
          </p:cNvSpPr>
          <p:nvPr>
            <p:ph sz="quarter" idx="15"/>
          </p:nvPr>
        </p:nvSpPr>
        <p:spPr/>
        <p:txBody>
          <a:bodyPr/>
          <a:lstStyle/>
          <a:p>
            <a:endParaRPr lang="nb-NO"/>
          </a:p>
        </p:txBody>
      </p:sp>
      <p:pic>
        <p:nvPicPr>
          <p:cNvPr id="9" name="Plassholder for innhold 5">
            <a:extLst>
              <a:ext uri="{FF2B5EF4-FFF2-40B4-BE49-F238E27FC236}">
                <a16:creationId xmlns:a16="http://schemas.microsoft.com/office/drawing/2014/main" id="{30F10DEA-8825-C7C4-6479-C8CC8556D7F1}"/>
              </a:ext>
            </a:extLst>
          </p:cNvPr>
          <p:cNvPicPr>
            <a:picLocks noChangeAspect="1"/>
          </p:cNvPicPr>
          <p:nvPr/>
        </p:nvPicPr>
        <p:blipFill rotWithShape="1">
          <a:blip r:embed="rId2">
            <a:extLst>
              <a:ext uri="{28A0092B-C50C-407E-A947-70E740481C1C}">
                <a14:useLocalDpi xmlns:a14="http://schemas.microsoft.com/office/drawing/2010/main" val="0"/>
              </a:ext>
            </a:extLst>
          </a:blip>
          <a:srcRect t="23117" b="22634"/>
          <a:stretch/>
        </p:blipFill>
        <p:spPr>
          <a:xfrm>
            <a:off x="6210301" y="1673679"/>
            <a:ext cx="5632217" cy="4583072"/>
          </a:xfrm>
          <a:prstGeom prst="rect">
            <a:avLst/>
          </a:prstGeom>
        </p:spPr>
      </p:pic>
    </p:spTree>
    <p:extLst>
      <p:ext uri="{BB962C8B-B14F-4D97-AF65-F5344CB8AC3E}">
        <p14:creationId xmlns:p14="http://schemas.microsoft.com/office/powerpoint/2010/main" val="405722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00581C7-D005-4D1E-437E-E523FC329191}"/>
              </a:ext>
            </a:extLst>
          </p:cNvPr>
          <p:cNvSpPr>
            <a:spLocks noGrp="1"/>
          </p:cNvSpPr>
          <p:nvPr>
            <p:ph idx="1"/>
          </p:nvPr>
        </p:nvSpPr>
        <p:spPr/>
        <p:txBody>
          <a:bodyPr>
            <a:normAutofit/>
          </a:bodyPr>
          <a:lstStyle/>
          <a:p>
            <a:pPr>
              <a:lnSpc>
                <a:spcPct val="100000"/>
              </a:lnSpc>
            </a:pPr>
            <a:r>
              <a:rPr lang="nb-NO" kern="100" dirty="0">
                <a:solidFill>
                  <a:srgbClr val="000000"/>
                </a:solidFill>
                <a:latin typeface="+mj-lt"/>
                <a:ea typeface="Calibri" panose="020F0502020204030204" pitchFamily="34" charset="0"/>
                <a:cs typeface="Times New Roman" panose="02020603050405020304" pitchFamily="18" charset="0"/>
              </a:rPr>
              <a:t>B</a:t>
            </a:r>
            <a:r>
              <a:rPr lang="nb-NO" kern="100" dirty="0">
                <a:solidFill>
                  <a:srgbClr val="000000"/>
                </a:solidFill>
                <a:effectLst/>
                <a:latin typeface="+mj-lt"/>
                <a:ea typeface="Calibri" panose="020F0502020204030204" pitchFamily="34" charset="0"/>
                <a:cs typeface="Times New Roman" panose="02020603050405020304" pitchFamily="18" charset="0"/>
              </a:rPr>
              <a:t>efolkningsutviklingen i kommunen innebærer at midler må kanaliseres fra barn og unge til omsorgstjenestene</a:t>
            </a:r>
            <a:endParaRPr lang="nb-NO" kern="100" dirty="0">
              <a:latin typeface="+mj-lt"/>
              <a:ea typeface="Calibri" panose="020F0502020204030204" pitchFamily="34" charset="0"/>
              <a:cs typeface="Times New Roman" panose="02020603050405020304" pitchFamily="18" charset="0"/>
            </a:endParaRPr>
          </a:p>
          <a:p>
            <a:pPr>
              <a:lnSpc>
                <a:spcPct val="100000"/>
              </a:lnSpc>
            </a:pPr>
            <a:r>
              <a:rPr lang="nb-NO" kern="100" dirty="0">
                <a:solidFill>
                  <a:srgbClr val="000000"/>
                </a:solidFill>
                <a:effectLst/>
                <a:latin typeface="+mj-lt"/>
                <a:ea typeface="Calibri" panose="020F0502020204030204" pitchFamily="34" charset="0"/>
                <a:cs typeface="Times New Roman" panose="02020603050405020304" pitchFamily="18" charset="0"/>
              </a:rPr>
              <a:t>En strategi som må vurderes, er om den årlige demografikompensasjonen er lavere enn det forventet utgiftsvekst er for de tjenesteområdene som er i vekst</a:t>
            </a:r>
            <a:endParaRPr lang="nb-NO" kern="100" dirty="0">
              <a:effectLst/>
              <a:latin typeface="+mj-lt"/>
              <a:ea typeface="Calibri" panose="020F0502020204030204" pitchFamily="34" charset="0"/>
              <a:cs typeface="Times New Roman" panose="02020603050405020304" pitchFamily="18" charset="0"/>
            </a:endParaRPr>
          </a:p>
          <a:p>
            <a:pPr>
              <a:lnSpc>
                <a:spcPct val="100000"/>
              </a:lnSpc>
            </a:pPr>
            <a:endParaRPr lang="nb-NO" dirty="0">
              <a:latin typeface="+mj-lt"/>
            </a:endParaRPr>
          </a:p>
        </p:txBody>
      </p:sp>
      <p:sp>
        <p:nvSpPr>
          <p:cNvPr id="4" name="Tittel 3">
            <a:extLst>
              <a:ext uri="{FF2B5EF4-FFF2-40B4-BE49-F238E27FC236}">
                <a16:creationId xmlns:a16="http://schemas.microsoft.com/office/drawing/2014/main" id="{68165FB7-6B82-AB51-2083-36B0D6288889}"/>
              </a:ext>
            </a:extLst>
          </p:cNvPr>
          <p:cNvSpPr>
            <a:spLocks noGrp="1"/>
          </p:cNvSpPr>
          <p:nvPr>
            <p:ph type="title"/>
          </p:nvPr>
        </p:nvSpPr>
        <p:spPr/>
        <p:txBody>
          <a:bodyPr/>
          <a:lstStyle/>
          <a:p>
            <a:r>
              <a:rPr lang="nb-NO" dirty="0"/>
              <a:t>2. Demografiske endringer</a:t>
            </a:r>
          </a:p>
        </p:txBody>
      </p:sp>
      <p:pic>
        <p:nvPicPr>
          <p:cNvPr id="5" name="Plassholder for innhold 9">
            <a:extLst>
              <a:ext uri="{FF2B5EF4-FFF2-40B4-BE49-F238E27FC236}">
                <a16:creationId xmlns:a16="http://schemas.microsoft.com/office/drawing/2014/main" id="{CCE35738-615A-7378-16B7-EE3F22738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02" y="1673679"/>
            <a:ext cx="5632450" cy="3755330"/>
          </a:xfrm>
          <a:prstGeom prst="rect">
            <a:avLst/>
          </a:prstGeom>
        </p:spPr>
      </p:pic>
    </p:spTree>
    <p:extLst>
      <p:ext uri="{BB962C8B-B14F-4D97-AF65-F5344CB8AC3E}">
        <p14:creationId xmlns:p14="http://schemas.microsoft.com/office/powerpoint/2010/main" val="755988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FFADC31-90F3-9E18-9603-410D2CFFC850}"/>
              </a:ext>
            </a:extLst>
          </p:cNvPr>
          <p:cNvSpPr>
            <a:spLocks noGrp="1"/>
          </p:cNvSpPr>
          <p:nvPr>
            <p:ph idx="1"/>
          </p:nvPr>
        </p:nvSpPr>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Drammen kommune har lengre åpningstider i barnehagene enn andre storkommuner. Er det aktuelt å vurdere redusert åpningstid i barnehagene?</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Vurdere å legge ned tilbud, nedskalere tilbud eller i større grad se tilbud i sammenheng, for eksempel Aktive lokalsamfunn, nærutvalgene, knutepunktene, sommerskolen, First Lego League og så videre</a:t>
            </a:r>
            <a:endParaRPr lang="nb-NO" kern="100" dirty="0">
              <a:effectLst/>
              <a:latin typeface="+mj-lt"/>
              <a:ea typeface="Calibri" panose="020F0502020204030204" pitchFamily="34" charset="0"/>
              <a:cs typeface="Times New Roman" panose="02020603050405020304" pitchFamily="18" charset="0"/>
            </a:endParaRPr>
          </a:p>
          <a:p>
            <a:endParaRPr lang="nb-NO" dirty="0"/>
          </a:p>
        </p:txBody>
      </p:sp>
      <p:sp>
        <p:nvSpPr>
          <p:cNvPr id="4" name="Tittel 3">
            <a:extLst>
              <a:ext uri="{FF2B5EF4-FFF2-40B4-BE49-F238E27FC236}">
                <a16:creationId xmlns:a16="http://schemas.microsoft.com/office/drawing/2014/main" id="{506B12F5-AA2E-E785-AFA0-1E688FC11A1B}"/>
              </a:ext>
            </a:extLst>
          </p:cNvPr>
          <p:cNvSpPr>
            <a:spLocks noGrp="1"/>
          </p:cNvSpPr>
          <p:nvPr>
            <p:ph type="title"/>
          </p:nvPr>
        </p:nvSpPr>
        <p:spPr/>
        <p:txBody>
          <a:bodyPr>
            <a:normAutofit fontScale="90000"/>
          </a:bodyPr>
          <a:lstStyle/>
          <a:p>
            <a:r>
              <a:rPr lang="nb-NO" dirty="0"/>
              <a:t>3. Omfang og kvalitet på </a:t>
            </a:r>
            <a:br>
              <a:rPr lang="nb-NO" dirty="0"/>
            </a:br>
            <a:r>
              <a:rPr lang="nb-NO" dirty="0"/>
              <a:t>kommunale tjenester</a:t>
            </a:r>
          </a:p>
        </p:txBody>
      </p:sp>
      <p:pic>
        <p:nvPicPr>
          <p:cNvPr id="7" name="Plassholder for innhold 13">
            <a:extLst>
              <a:ext uri="{FF2B5EF4-FFF2-40B4-BE49-F238E27FC236}">
                <a16:creationId xmlns:a16="http://schemas.microsoft.com/office/drawing/2014/main" id="{D439EC71-0E21-64FF-97FF-6477E51A6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068" y="1673679"/>
            <a:ext cx="5632450" cy="3754966"/>
          </a:xfrm>
          <a:prstGeom prst="rect">
            <a:avLst/>
          </a:prstGeom>
        </p:spPr>
      </p:pic>
    </p:spTree>
    <p:extLst>
      <p:ext uri="{BB962C8B-B14F-4D97-AF65-F5344CB8AC3E}">
        <p14:creationId xmlns:p14="http://schemas.microsoft.com/office/powerpoint/2010/main" val="26931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5AA27DA-6D02-6909-A690-AD2F95B837A3}"/>
              </a:ext>
            </a:extLst>
          </p:cNvPr>
          <p:cNvSpPr>
            <a:spLocks noGrp="1"/>
          </p:cNvSpPr>
          <p:nvPr>
            <p:ph idx="1"/>
          </p:nvPr>
        </p:nvSpPr>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Kommunedirektøren er i gang med å se på de to øverste ledelsesnivåene, samt organisering av stabene</a:t>
            </a:r>
            <a:endParaRPr lang="nb-NO" kern="100" dirty="0">
              <a:effectLst/>
              <a:latin typeface="+mj-lt"/>
              <a:ea typeface="Calibri" panose="020F0502020204030204" pitchFamily="34" charset="0"/>
              <a:cs typeface="Times New Roman" panose="02020603050405020304" pitchFamily="18" charset="0"/>
            </a:endParaRPr>
          </a:p>
          <a:p>
            <a:endParaRPr lang="nb-NO" dirty="0">
              <a:latin typeface="+mj-lt"/>
            </a:endParaRPr>
          </a:p>
        </p:txBody>
      </p:sp>
      <p:sp>
        <p:nvSpPr>
          <p:cNvPr id="4" name="Tittel 3">
            <a:extLst>
              <a:ext uri="{FF2B5EF4-FFF2-40B4-BE49-F238E27FC236}">
                <a16:creationId xmlns:a16="http://schemas.microsoft.com/office/drawing/2014/main" id="{C1E86D76-589E-07D5-1D04-0F0781E18AEA}"/>
              </a:ext>
            </a:extLst>
          </p:cNvPr>
          <p:cNvSpPr>
            <a:spLocks noGrp="1"/>
          </p:cNvSpPr>
          <p:nvPr>
            <p:ph type="title"/>
          </p:nvPr>
        </p:nvSpPr>
        <p:spPr/>
        <p:txBody>
          <a:bodyPr/>
          <a:lstStyle/>
          <a:p>
            <a:r>
              <a:rPr lang="nb-NO" dirty="0"/>
              <a:t>4. Organisering og bemanning</a:t>
            </a:r>
          </a:p>
        </p:txBody>
      </p:sp>
      <p:pic>
        <p:nvPicPr>
          <p:cNvPr id="5" name="Plassholder for innhold 17">
            <a:extLst>
              <a:ext uri="{FF2B5EF4-FFF2-40B4-BE49-F238E27FC236}">
                <a16:creationId xmlns:a16="http://schemas.microsoft.com/office/drawing/2014/main" id="{1DBF208F-31CE-D17F-238C-62EDC3734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068" y="1673679"/>
            <a:ext cx="5632450" cy="3754646"/>
          </a:xfrm>
          <a:prstGeom prst="rect">
            <a:avLst/>
          </a:prstGeom>
        </p:spPr>
      </p:pic>
    </p:spTree>
    <p:extLst>
      <p:ext uri="{BB962C8B-B14F-4D97-AF65-F5344CB8AC3E}">
        <p14:creationId xmlns:p14="http://schemas.microsoft.com/office/powerpoint/2010/main" val="1898714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1AEC86C-236D-A86A-7984-221F06FD1025}"/>
              </a:ext>
            </a:extLst>
          </p:cNvPr>
          <p:cNvSpPr>
            <a:spLocks noGrp="1"/>
          </p:cNvSpPr>
          <p:nvPr>
            <p:ph idx="1"/>
          </p:nvPr>
        </p:nvSpPr>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Vurdere innføring av internhusleiemodell som gir incentiver til effektiv bruk av lokaler</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Lage en plan for fortetting i administrasjonslokaler</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Vurdere å si opp lokalene først og finne en god løsning i oppsigelsestiden</a:t>
            </a:r>
            <a:endParaRPr lang="nb-NO" kern="100" dirty="0">
              <a:effectLst/>
              <a:latin typeface="+mj-lt"/>
              <a:ea typeface="Calibri" panose="020F0502020204030204" pitchFamily="34" charset="0"/>
              <a:cs typeface="Times New Roman" panose="02020603050405020304" pitchFamily="18" charset="0"/>
            </a:endParaRPr>
          </a:p>
          <a:p>
            <a:endParaRPr lang="nb-NO" dirty="0">
              <a:latin typeface="+mj-lt"/>
            </a:endParaRPr>
          </a:p>
        </p:txBody>
      </p:sp>
      <p:sp>
        <p:nvSpPr>
          <p:cNvPr id="4" name="Tittel 3">
            <a:extLst>
              <a:ext uri="{FF2B5EF4-FFF2-40B4-BE49-F238E27FC236}">
                <a16:creationId xmlns:a16="http://schemas.microsoft.com/office/drawing/2014/main" id="{8469E069-CC0D-9735-2E7B-8E602A450F24}"/>
              </a:ext>
            </a:extLst>
          </p:cNvPr>
          <p:cNvSpPr>
            <a:spLocks noGrp="1"/>
          </p:cNvSpPr>
          <p:nvPr>
            <p:ph type="title"/>
          </p:nvPr>
        </p:nvSpPr>
        <p:spPr>
          <a:xfrm>
            <a:off x="349481" y="253094"/>
            <a:ext cx="10504785" cy="1250586"/>
          </a:xfrm>
        </p:spPr>
        <p:txBody>
          <a:bodyPr>
            <a:normAutofit fontScale="90000"/>
          </a:bodyPr>
          <a:lstStyle/>
          <a:p>
            <a:r>
              <a:rPr lang="nb-NO" dirty="0"/>
              <a:t>5. Bruk av kommunale bygg og vurdering </a:t>
            </a:r>
            <a:br>
              <a:rPr lang="nb-NO" dirty="0"/>
            </a:br>
            <a:r>
              <a:rPr lang="nb-NO" dirty="0"/>
              <a:t>av nødvendigheten av å leie lokaler eksternt</a:t>
            </a:r>
          </a:p>
        </p:txBody>
      </p:sp>
      <p:pic>
        <p:nvPicPr>
          <p:cNvPr id="5" name="Plassholder for innhold 21">
            <a:extLst>
              <a:ext uri="{FF2B5EF4-FFF2-40B4-BE49-F238E27FC236}">
                <a16:creationId xmlns:a16="http://schemas.microsoft.com/office/drawing/2014/main" id="{9739921E-17A8-154F-B319-E8B22C545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02" y="1673679"/>
            <a:ext cx="5632450" cy="3754624"/>
          </a:xfrm>
          <a:prstGeom prst="rect">
            <a:avLst/>
          </a:prstGeom>
        </p:spPr>
      </p:pic>
    </p:spTree>
    <p:extLst>
      <p:ext uri="{BB962C8B-B14F-4D97-AF65-F5344CB8AC3E}">
        <p14:creationId xmlns:p14="http://schemas.microsoft.com/office/powerpoint/2010/main" val="2557634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D632BB4-7DB9-7CF0-D12E-22A9507E534D}"/>
              </a:ext>
            </a:extLst>
          </p:cNvPr>
          <p:cNvSpPr>
            <a:spLocks noGrp="1"/>
          </p:cNvSpPr>
          <p:nvPr>
            <p:ph idx="1"/>
          </p:nvPr>
        </p:nvSpPr>
        <p:spPr/>
        <p:txBody>
          <a:bodyPr>
            <a:normAutofit/>
          </a:bodyPr>
          <a:lstStyle/>
          <a:p>
            <a:pPr>
              <a:lnSpc>
                <a:spcPct val="100000"/>
              </a:lnSpc>
            </a:pPr>
            <a:r>
              <a:rPr lang="nb-NO" kern="100" dirty="0">
                <a:solidFill>
                  <a:srgbClr val="000000"/>
                </a:solidFill>
                <a:effectLst/>
                <a:latin typeface="+mj-lt"/>
                <a:ea typeface="Calibri" panose="020F0502020204030204" pitchFamily="34" charset="0"/>
                <a:cs typeface="Times New Roman" panose="02020603050405020304" pitchFamily="18" charset="0"/>
              </a:rPr>
              <a:t>Generelt er norske kommuner for dårlige til å utarbeide gevinstanalyser, og hvis disse er laget, for dårlige til å ta ut gevinsten.</a:t>
            </a:r>
            <a:endParaRPr lang="nb-NO" kern="100" dirty="0">
              <a:latin typeface="+mj-lt"/>
              <a:ea typeface="Calibri" panose="020F0502020204030204" pitchFamily="34" charset="0"/>
              <a:cs typeface="Times New Roman" panose="02020603050405020304" pitchFamily="18" charset="0"/>
            </a:endParaRPr>
          </a:p>
          <a:p>
            <a:pPr>
              <a:lnSpc>
                <a:spcPct val="100000"/>
              </a:lnSpc>
            </a:pPr>
            <a:r>
              <a:rPr lang="nb-NO" kern="100" dirty="0">
                <a:solidFill>
                  <a:srgbClr val="000000"/>
                </a:solidFill>
                <a:effectLst/>
                <a:latin typeface="+mj-lt"/>
                <a:ea typeface="Calibri" panose="020F0502020204030204" pitchFamily="34" charset="0"/>
                <a:cs typeface="Times New Roman" panose="02020603050405020304" pitchFamily="18" charset="0"/>
              </a:rPr>
              <a:t>Vurdere om det er mulig med bruk av kunstig intelligens i </a:t>
            </a:r>
            <a:r>
              <a:rPr lang="nb-NO" kern="100" dirty="0" err="1">
                <a:solidFill>
                  <a:srgbClr val="000000"/>
                </a:solidFill>
                <a:effectLst/>
                <a:latin typeface="+mj-lt"/>
                <a:ea typeface="Calibri" panose="020F0502020204030204" pitchFamily="34" charset="0"/>
                <a:cs typeface="Times New Roman" panose="02020603050405020304" pitchFamily="18" charset="0"/>
              </a:rPr>
              <a:t>repetetive</a:t>
            </a:r>
            <a:r>
              <a:rPr lang="nb-NO" kern="100" dirty="0">
                <a:solidFill>
                  <a:srgbClr val="000000"/>
                </a:solidFill>
                <a:effectLst/>
                <a:latin typeface="+mj-lt"/>
                <a:ea typeface="Calibri" panose="020F0502020204030204" pitchFamily="34" charset="0"/>
                <a:cs typeface="Times New Roman" panose="02020603050405020304" pitchFamily="18" charset="0"/>
              </a:rPr>
              <a:t> arbeidsprosesser, for eksempel økonomirapportering og utarbeidelse av </a:t>
            </a:r>
            <a:r>
              <a:rPr lang="nb-NO" kern="100" dirty="0" err="1">
                <a:solidFill>
                  <a:srgbClr val="000000"/>
                </a:solidFill>
                <a:effectLst/>
                <a:latin typeface="+mj-lt"/>
                <a:ea typeface="Calibri" panose="020F0502020204030204" pitchFamily="34" charset="0"/>
                <a:cs typeface="Times New Roman" panose="02020603050405020304" pitchFamily="18" charset="0"/>
              </a:rPr>
              <a:t>årshjulsdokumentene</a:t>
            </a:r>
            <a:r>
              <a:rPr lang="nb-NO" kern="100" dirty="0">
                <a:solidFill>
                  <a:srgbClr val="000000"/>
                </a:solidFill>
                <a:effectLst/>
                <a:latin typeface="+mj-lt"/>
                <a:ea typeface="Calibri" panose="020F0502020204030204" pitchFamily="34" charset="0"/>
                <a:cs typeface="Times New Roman" panose="02020603050405020304" pitchFamily="18" charset="0"/>
              </a:rPr>
              <a:t>.</a:t>
            </a:r>
            <a:endParaRPr lang="nb-NO" kern="100" dirty="0">
              <a:effectLst/>
              <a:latin typeface="+mj-lt"/>
              <a:ea typeface="Calibri" panose="020F0502020204030204" pitchFamily="34" charset="0"/>
              <a:cs typeface="Times New Roman" panose="02020603050405020304" pitchFamily="18" charset="0"/>
            </a:endParaRPr>
          </a:p>
          <a:p>
            <a:pPr>
              <a:lnSpc>
                <a:spcPct val="100000"/>
              </a:lnSpc>
            </a:pPr>
            <a:endParaRPr lang="nb-NO" dirty="0">
              <a:latin typeface="+mj-lt"/>
            </a:endParaRPr>
          </a:p>
        </p:txBody>
      </p:sp>
      <p:sp>
        <p:nvSpPr>
          <p:cNvPr id="4" name="Tittel 3">
            <a:extLst>
              <a:ext uri="{FF2B5EF4-FFF2-40B4-BE49-F238E27FC236}">
                <a16:creationId xmlns:a16="http://schemas.microsoft.com/office/drawing/2014/main" id="{FD6017B0-8228-456B-F197-C0EDE64DF843}"/>
              </a:ext>
            </a:extLst>
          </p:cNvPr>
          <p:cNvSpPr>
            <a:spLocks noGrp="1"/>
          </p:cNvSpPr>
          <p:nvPr>
            <p:ph type="title"/>
          </p:nvPr>
        </p:nvSpPr>
        <p:spPr/>
        <p:txBody>
          <a:bodyPr/>
          <a:lstStyle/>
          <a:p>
            <a:r>
              <a:rPr lang="nb-NO" dirty="0"/>
              <a:t>6. Teknologi og digitalisering</a:t>
            </a:r>
          </a:p>
        </p:txBody>
      </p:sp>
      <p:pic>
        <p:nvPicPr>
          <p:cNvPr id="5" name="Plassholder for innhold 25">
            <a:extLst>
              <a:ext uri="{FF2B5EF4-FFF2-40B4-BE49-F238E27FC236}">
                <a16:creationId xmlns:a16="http://schemas.microsoft.com/office/drawing/2014/main" id="{38C4359E-053E-A07C-564D-CA88EC82E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02" y="1673679"/>
            <a:ext cx="5632450" cy="3754966"/>
          </a:xfrm>
          <a:prstGeom prst="rect">
            <a:avLst/>
          </a:prstGeom>
        </p:spPr>
      </p:pic>
    </p:spTree>
    <p:extLst>
      <p:ext uri="{BB962C8B-B14F-4D97-AF65-F5344CB8AC3E}">
        <p14:creationId xmlns:p14="http://schemas.microsoft.com/office/powerpoint/2010/main" val="26781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transport, utendørs, kjøretøy, frost&#10;&#10;Automatisk generert beskrivelse">
            <a:extLst>
              <a:ext uri="{FF2B5EF4-FFF2-40B4-BE49-F238E27FC236}">
                <a16:creationId xmlns:a16="http://schemas.microsoft.com/office/drawing/2014/main" id="{41029A02-6EF2-80B2-E555-360A7C2A87C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13" b="7813"/>
          <a:stretch>
            <a:fillRect/>
          </a:stretch>
        </p:blipFill>
        <p:spPr/>
      </p:pic>
      <p:sp>
        <p:nvSpPr>
          <p:cNvPr id="3" name="Plassholder for tekst 2">
            <a:extLst>
              <a:ext uri="{FF2B5EF4-FFF2-40B4-BE49-F238E27FC236}">
                <a16:creationId xmlns:a16="http://schemas.microsoft.com/office/drawing/2014/main" id="{25951C61-7E89-4C1A-0395-C0D6FD648A13}"/>
              </a:ext>
            </a:extLst>
          </p:cNvPr>
          <p:cNvSpPr>
            <a:spLocks noGrp="1"/>
          </p:cNvSpPr>
          <p:nvPr>
            <p:ph type="body" sz="quarter" idx="11"/>
          </p:nvPr>
        </p:nvSpPr>
        <p:spPr>
          <a:xfrm>
            <a:off x="-14670" y="4152900"/>
            <a:ext cx="8972550" cy="2431598"/>
          </a:xfrm>
        </p:spPr>
        <p:txBody>
          <a:bodyPr/>
          <a:lstStyle/>
          <a:p>
            <a:r>
              <a:rPr lang="nb-NO" dirty="0" err="1"/>
              <a:t>gfdsgfdg</a:t>
            </a:r>
            <a:endParaRPr lang="nb-NO" dirty="0"/>
          </a:p>
        </p:txBody>
      </p:sp>
      <p:sp>
        <p:nvSpPr>
          <p:cNvPr id="4" name="Plassholder for tekst 3">
            <a:extLst>
              <a:ext uri="{FF2B5EF4-FFF2-40B4-BE49-F238E27FC236}">
                <a16:creationId xmlns:a16="http://schemas.microsoft.com/office/drawing/2014/main" id="{F611DDD5-5309-018C-E343-58EB3306A69D}"/>
              </a:ext>
            </a:extLst>
          </p:cNvPr>
          <p:cNvSpPr>
            <a:spLocks noGrp="1"/>
          </p:cNvSpPr>
          <p:nvPr>
            <p:ph type="body" sz="quarter" idx="13"/>
          </p:nvPr>
        </p:nvSpPr>
        <p:spPr/>
        <p:txBody>
          <a:bodyPr/>
          <a:lstStyle/>
          <a:p>
            <a:endParaRPr lang="nb-NO"/>
          </a:p>
        </p:txBody>
      </p:sp>
      <p:sp>
        <p:nvSpPr>
          <p:cNvPr id="5" name="Plassholder for tekst 4">
            <a:extLst>
              <a:ext uri="{FF2B5EF4-FFF2-40B4-BE49-F238E27FC236}">
                <a16:creationId xmlns:a16="http://schemas.microsoft.com/office/drawing/2014/main" id="{1CE1BEC6-8F35-1AC1-C445-BD834AB7CA91}"/>
              </a:ext>
            </a:extLst>
          </p:cNvPr>
          <p:cNvSpPr>
            <a:spLocks noGrp="1"/>
          </p:cNvSpPr>
          <p:nvPr>
            <p:ph type="body" sz="quarter" idx="16"/>
          </p:nvPr>
        </p:nvSpPr>
        <p:spPr/>
        <p:txBody>
          <a:bodyPr/>
          <a:lstStyle/>
          <a:p>
            <a:endParaRPr lang="nb-NO"/>
          </a:p>
        </p:txBody>
      </p:sp>
      <p:sp>
        <p:nvSpPr>
          <p:cNvPr id="6" name="Tittel 5">
            <a:extLst>
              <a:ext uri="{FF2B5EF4-FFF2-40B4-BE49-F238E27FC236}">
                <a16:creationId xmlns:a16="http://schemas.microsoft.com/office/drawing/2014/main" id="{19DD37AE-4CE2-A3EC-76BF-7C8BC0055D6A}"/>
              </a:ext>
            </a:extLst>
          </p:cNvPr>
          <p:cNvSpPr>
            <a:spLocks noGrp="1"/>
          </p:cNvSpPr>
          <p:nvPr>
            <p:ph type="ctrTitle"/>
          </p:nvPr>
        </p:nvSpPr>
        <p:spPr>
          <a:xfrm>
            <a:off x="349482" y="4254500"/>
            <a:ext cx="8533262" cy="1519798"/>
          </a:xfrm>
        </p:spPr>
        <p:txBody>
          <a:bodyPr/>
          <a:lstStyle/>
          <a:p>
            <a:r>
              <a:rPr lang="nb-NO" dirty="0"/>
              <a:t>Økonomisk omstilling 2024-27</a:t>
            </a:r>
          </a:p>
        </p:txBody>
      </p:sp>
      <p:sp>
        <p:nvSpPr>
          <p:cNvPr id="7" name="Undertittel 6">
            <a:extLst>
              <a:ext uri="{FF2B5EF4-FFF2-40B4-BE49-F238E27FC236}">
                <a16:creationId xmlns:a16="http://schemas.microsoft.com/office/drawing/2014/main" id="{FCD8040A-9EDD-08D6-BED6-69DE96B46EDD}"/>
              </a:ext>
            </a:extLst>
          </p:cNvPr>
          <p:cNvSpPr>
            <a:spLocks noGrp="1"/>
          </p:cNvSpPr>
          <p:nvPr>
            <p:ph type="subTitle" idx="1"/>
          </p:nvPr>
        </p:nvSpPr>
        <p:spPr>
          <a:xfrm>
            <a:off x="349482" y="5867400"/>
            <a:ext cx="8533263" cy="553583"/>
          </a:xfrm>
        </p:spPr>
        <p:txBody>
          <a:bodyPr/>
          <a:lstStyle/>
          <a:p>
            <a:r>
              <a:rPr lang="nb-NO" dirty="0"/>
              <a:t>Orientering til hovedutvalget for tekniske tjenester</a:t>
            </a:r>
          </a:p>
        </p:txBody>
      </p:sp>
    </p:spTree>
    <p:extLst>
      <p:ext uri="{BB962C8B-B14F-4D97-AF65-F5344CB8AC3E}">
        <p14:creationId xmlns:p14="http://schemas.microsoft.com/office/powerpoint/2010/main" val="3958274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7B611B9-F267-386E-68F5-0D8E980E722F}"/>
              </a:ext>
            </a:extLst>
          </p:cNvPr>
          <p:cNvSpPr>
            <a:spLocks noGrp="1"/>
          </p:cNvSpPr>
          <p:nvPr>
            <p:ph idx="1"/>
          </p:nvPr>
        </p:nvSpPr>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I likhet med de fleste kommuner i landet har sykefraværet i Drammen etablert seg på et høyere nivå enn før pandemien</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Sykefraværet må ned om målet om en sunn kommuneøkonomi skal nås</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Med et sykefravær på 9 prosent og 7.700 medarbeidere, betyr det at nesten 700 medarbeidere er borte fra jobb hver dag</a:t>
            </a:r>
            <a:endParaRPr lang="nb-NO" kern="100" dirty="0">
              <a:effectLst/>
              <a:latin typeface="+mj-lt"/>
              <a:ea typeface="Calibri" panose="020F0502020204030204" pitchFamily="34" charset="0"/>
              <a:cs typeface="Times New Roman" panose="02020603050405020304" pitchFamily="18" charset="0"/>
            </a:endParaRPr>
          </a:p>
        </p:txBody>
      </p:sp>
      <p:sp>
        <p:nvSpPr>
          <p:cNvPr id="4" name="Tittel 3">
            <a:extLst>
              <a:ext uri="{FF2B5EF4-FFF2-40B4-BE49-F238E27FC236}">
                <a16:creationId xmlns:a16="http://schemas.microsoft.com/office/drawing/2014/main" id="{D1D1C624-C132-BC2C-6F37-7AECA0DF2476}"/>
              </a:ext>
            </a:extLst>
          </p:cNvPr>
          <p:cNvSpPr>
            <a:spLocks noGrp="1"/>
          </p:cNvSpPr>
          <p:nvPr>
            <p:ph type="title"/>
          </p:nvPr>
        </p:nvSpPr>
        <p:spPr/>
        <p:txBody>
          <a:bodyPr/>
          <a:lstStyle/>
          <a:p>
            <a:r>
              <a:rPr lang="nb-NO" dirty="0"/>
              <a:t>7. Sykefravær</a:t>
            </a:r>
          </a:p>
        </p:txBody>
      </p:sp>
      <p:pic>
        <p:nvPicPr>
          <p:cNvPr id="5" name="Plassholder for innhold 29">
            <a:extLst>
              <a:ext uri="{FF2B5EF4-FFF2-40B4-BE49-F238E27FC236}">
                <a16:creationId xmlns:a16="http://schemas.microsoft.com/office/drawing/2014/main" id="{6D6890E0-B239-5ADB-86E7-C220C5D55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02" y="1673679"/>
            <a:ext cx="5632450" cy="3587267"/>
          </a:xfrm>
          <a:prstGeom prst="rect">
            <a:avLst/>
          </a:prstGeom>
        </p:spPr>
      </p:pic>
    </p:spTree>
    <p:extLst>
      <p:ext uri="{BB962C8B-B14F-4D97-AF65-F5344CB8AC3E}">
        <p14:creationId xmlns:p14="http://schemas.microsoft.com/office/powerpoint/2010/main" val="1685531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EE7E894-9FBB-A017-BF83-16F722E06AB3}"/>
              </a:ext>
            </a:extLst>
          </p:cNvPr>
          <p:cNvSpPr>
            <a:spLocks noGrp="1"/>
          </p:cNvSpPr>
          <p:nvPr>
            <p:ph idx="1"/>
          </p:nvPr>
        </p:nvSpPr>
        <p:spPr>
          <a:xfrm>
            <a:off x="349482" y="1673679"/>
            <a:ext cx="11493038" cy="981289"/>
          </a:xfrm>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Det var temaene som vurderes og analyseres nærmere. Når det gjelder prosessen gjennom 2024 og involveringen av dere folkevalgte, ser vi for oss den slik:</a:t>
            </a:r>
          </a:p>
        </p:txBody>
      </p:sp>
      <p:sp>
        <p:nvSpPr>
          <p:cNvPr id="4" name="Tittel 3">
            <a:extLst>
              <a:ext uri="{FF2B5EF4-FFF2-40B4-BE49-F238E27FC236}">
                <a16:creationId xmlns:a16="http://schemas.microsoft.com/office/drawing/2014/main" id="{B495033C-B53D-B123-4A26-4D1DE80761DE}"/>
              </a:ext>
            </a:extLst>
          </p:cNvPr>
          <p:cNvSpPr>
            <a:spLocks noGrp="1"/>
          </p:cNvSpPr>
          <p:nvPr>
            <p:ph type="title"/>
          </p:nvPr>
        </p:nvSpPr>
        <p:spPr/>
        <p:txBody>
          <a:bodyPr>
            <a:normAutofit fontScale="90000"/>
          </a:bodyPr>
          <a:lstStyle/>
          <a:p>
            <a:r>
              <a:rPr lang="nb-NO" dirty="0"/>
              <a:t>Prosessen gjennom 2024 og involveringen av dere folkevalgte</a:t>
            </a:r>
          </a:p>
        </p:txBody>
      </p:sp>
      <p:grpSp>
        <p:nvGrpSpPr>
          <p:cNvPr id="7" name="Gruppe 6">
            <a:extLst>
              <a:ext uri="{FF2B5EF4-FFF2-40B4-BE49-F238E27FC236}">
                <a16:creationId xmlns:a16="http://schemas.microsoft.com/office/drawing/2014/main" id="{6DF828B6-1785-CDAA-9FD0-11919A491BC3}"/>
              </a:ext>
            </a:extLst>
          </p:cNvPr>
          <p:cNvGrpSpPr/>
          <p:nvPr/>
        </p:nvGrpSpPr>
        <p:grpSpPr>
          <a:xfrm>
            <a:off x="689810" y="2542674"/>
            <a:ext cx="3882189" cy="2772276"/>
            <a:chOff x="689811" y="2542674"/>
            <a:chExt cx="3064040" cy="2422889"/>
          </a:xfrm>
        </p:grpSpPr>
        <p:sp>
          <p:nvSpPr>
            <p:cNvPr id="3" name="Rektangel 2">
              <a:extLst>
                <a:ext uri="{FF2B5EF4-FFF2-40B4-BE49-F238E27FC236}">
                  <a16:creationId xmlns:a16="http://schemas.microsoft.com/office/drawing/2014/main" id="{F693E50F-8D40-0BCC-C1E8-FE9600011775}"/>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73F8F2AE-9F71-5A30-157E-EE2E361897CE}"/>
                </a:ext>
              </a:extLst>
            </p:cNvPr>
            <p:cNvSpPr txBox="1"/>
            <p:nvPr/>
          </p:nvSpPr>
          <p:spPr>
            <a:xfrm>
              <a:off x="737936" y="2657239"/>
              <a:ext cx="3015915" cy="2308324"/>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denne møterunden får dere en sak om prosessen, og som behandles i PSU, formannskapet og kommunestyret. Hovedutvalgene får en orientering.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grpSp>
      <p:grpSp>
        <p:nvGrpSpPr>
          <p:cNvPr id="19" name="Gruppe 18">
            <a:extLst>
              <a:ext uri="{FF2B5EF4-FFF2-40B4-BE49-F238E27FC236}">
                <a16:creationId xmlns:a16="http://schemas.microsoft.com/office/drawing/2014/main" id="{96C9DB26-B279-632A-E748-BAC6D8458EAA}"/>
              </a:ext>
            </a:extLst>
          </p:cNvPr>
          <p:cNvGrpSpPr/>
          <p:nvPr/>
        </p:nvGrpSpPr>
        <p:grpSpPr>
          <a:xfrm>
            <a:off x="1771200" y="2721600"/>
            <a:ext cx="3882189" cy="2620786"/>
            <a:chOff x="689811" y="2542674"/>
            <a:chExt cx="3064040" cy="2308324"/>
          </a:xfrm>
        </p:grpSpPr>
        <p:sp>
          <p:nvSpPr>
            <p:cNvPr id="20" name="Rektangel 19">
              <a:extLst>
                <a:ext uri="{FF2B5EF4-FFF2-40B4-BE49-F238E27FC236}">
                  <a16:creationId xmlns:a16="http://schemas.microsoft.com/office/drawing/2014/main" id="{8D6F6139-0AB7-D3A8-74E8-7FF13BE767E9}"/>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TekstSylinder 20">
              <a:extLst>
                <a:ext uri="{FF2B5EF4-FFF2-40B4-BE49-F238E27FC236}">
                  <a16:creationId xmlns:a16="http://schemas.microsoft.com/office/drawing/2014/main" id="{2E88F9E5-4CB6-90AA-EEA8-7117D20AE8FD}"/>
                </a:ext>
              </a:extLst>
            </p:cNvPr>
            <p:cNvSpPr txBox="1"/>
            <p:nvPr/>
          </p:nvSpPr>
          <p:spPr>
            <a:xfrm>
              <a:off x="737936" y="2657239"/>
              <a:ext cx="3015915" cy="1754326"/>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Fremover blir det gitt en orientering om økonomisk status i alle formannskapsmøtene. Det gis også oppdateringer på hvilke utredninger som er satt i gang.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uppe 21">
            <a:extLst>
              <a:ext uri="{FF2B5EF4-FFF2-40B4-BE49-F238E27FC236}">
                <a16:creationId xmlns:a16="http://schemas.microsoft.com/office/drawing/2014/main" id="{A6B61D22-6A3B-A586-424E-EFB4B088F89A}"/>
              </a:ext>
            </a:extLst>
          </p:cNvPr>
          <p:cNvGrpSpPr/>
          <p:nvPr/>
        </p:nvGrpSpPr>
        <p:grpSpPr>
          <a:xfrm>
            <a:off x="2851200" y="2901600"/>
            <a:ext cx="3882189" cy="2738844"/>
            <a:chOff x="689811" y="2542674"/>
            <a:chExt cx="3064040" cy="2422889"/>
          </a:xfrm>
        </p:grpSpPr>
        <p:sp>
          <p:nvSpPr>
            <p:cNvPr id="23" name="Rektangel 22">
              <a:extLst>
                <a:ext uri="{FF2B5EF4-FFF2-40B4-BE49-F238E27FC236}">
                  <a16:creationId xmlns:a16="http://schemas.microsoft.com/office/drawing/2014/main" id="{5B047FFB-CD0E-6B93-78C9-E4B30BD6E034}"/>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kstSylinder 23">
              <a:extLst>
                <a:ext uri="{FF2B5EF4-FFF2-40B4-BE49-F238E27FC236}">
                  <a16:creationId xmlns:a16="http://schemas.microsoft.com/office/drawing/2014/main" id="{151D4055-7130-172E-5C70-F6E2611DDDD9}"/>
                </a:ext>
              </a:extLst>
            </p:cNvPr>
            <p:cNvSpPr txBox="1"/>
            <p:nvPr/>
          </p:nvSpPr>
          <p:spPr>
            <a:xfrm>
              <a:off x="737936" y="2657239"/>
              <a:ext cx="3015915" cy="2308324"/>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midten av april legges års-evalueringen for 2024 fram. Dette er en anledning til å reflektere over situasjonsbeskrivelsen innenfor de ulike programområdene og den økonomiske statusen, som grunnlag for de prioriteringene som må gjøres senere i år.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5" name="Gruppe 24">
            <a:extLst>
              <a:ext uri="{FF2B5EF4-FFF2-40B4-BE49-F238E27FC236}">
                <a16:creationId xmlns:a16="http://schemas.microsoft.com/office/drawing/2014/main" id="{91450D02-4B16-BA2F-7D33-E7018DA34718}"/>
              </a:ext>
            </a:extLst>
          </p:cNvPr>
          <p:cNvGrpSpPr/>
          <p:nvPr/>
        </p:nvGrpSpPr>
        <p:grpSpPr>
          <a:xfrm>
            <a:off x="3931200" y="3081600"/>
            <a:ext cx="3882189" cy="2609339"/>
            <a:chOff x="689811" y="2542674"/>
            <a:chExt cx="3064040" cy="2308324"/>
          </a:xfrm>
        </p:grpSpPr>
        <p:sp>
          <p:nvSpPr>
            <p:cNvPr id="26" name="Rektangel 25">
              <a:extLst>
                <a:ext uri="{FF2B5EF4-FFF2-40B4-BE49-F238E27FC236}">
                  <a16:creationId xmlns:a16="http://schemas.microsoft.com/office/drawing/2014/main" id="{CB9D0E7C-E735-CD70-E415-9163647ABF80}"/>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26">
              <a:extLst>
                <a:ext uri="{FF2B5EF4-FFF2-40B4-BE49-F238E27FC236}">
                  <a16:creationId xmlns:a16="http://schemas.microsoft.com/office/drawing/2014/main" id="{D71AF2FC-0110-176B-4D36-EC87014399D1}"/>
                </a:ext>
              </a:extLst>
            </p:cNvPr>
            <p:cNvSpPr txBox="1"/>
            <p:nvPr/>
          </p:nvSpPr>
          <p:spPr>
            <a:xfrm>
              <a:off x="737936" y="2657239"/>
              <a:ext cx="3015915" cy="2042034"/>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 mai blir det budsjettseminar for formannskapet og gruppelederne. Da er revidert nasjonalbudsjett og budsjettproposisjonen for 2025 lagt fram. Da blir det også en diskusjon og innspill til både investeringsbudsjettet og driftsbudsjettet for neste handlings- og økonomiplanperiode.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8" name="Gruppe 27">
            <a:extLst>
              <a:ext uri="{FF2B5EF4-FFF2-40B4-BE49-F238E27FC236}">
                <a16:creationId xmlns:a16="http://schemas.microsoft.com/office/drawing/2014/main" id="{B64CAE16-95FC-38EB-7AD9-D5705FB39EF4}"/>
              </a:ext>
            </a:extLst>
          </p:cNvPr>
          <p:cNvGrpSpPr/>
          <p:nvPr/>
        </p:nvGrpSpPr>
        <p:grpSpPr>
          <a:xfrm>
            <a:off x="5011200" y="3261600"/>
            <a:ext cx="3971362" cy="2717493"/>
            <a:chOff x="689811" y="2542674"/>
            <a:chExt cx="3064040" cy="2308324"/>
          </a:xfrm>
        </p:grpSpPr>
        <p:sp>
          <p:nvSpPr>
            <p:cNvPr id="29" name="Rektangel 28">
              <a:extLst>
                <a:ext uri="{FF2B5EF4-FFF2-40B4-BE49-F238E27FC236}">
                  <a16:creationId xmlns:a16="http://schemas.microsoft.com/office/drawing/2014/main" id="{4D246E58-ACE7-982E-00ED-0C49B88CA9A4}"/>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TekstSylinder 29">
              <a:extLst>
                <a:ext uri="{FF2B5EF4-FFF2-40B4-BE49-F238E27FC236}">
                  <a16:creationId xmlns:a16="http://schemas.microsoft.com/office/drawing/2014/main" id="{3F44C3AC-C664-C2CF-B0DE-F92E8401B116}"/>
                </a:ext>
              </a:extLst>
            </p:cNvPr>
            <p:cNvSpPr txBox="1"/>
            <p:nvPr/>
          </p:nvSpPr>
          <p:spPr>
            <a:xfrm>
              <a:off x="737936" y="2657239"/>
              <a:ext cx="3015915" cy="1796990"/>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Så kommer rammesaken til </a:t>
              </a:r>
              <a:b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behandling i juni med både investeringsbudsjett og driftsbudsjett. Ferdigstilte utredninger av salderingsforslag legges fram. Det gis også en orientering om iverksatte, men ikke ferdigstilte utredninger.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 name="Gruppe 30">
            <a:extLst>
              <a:ext uri="{FF2B5EF4-FFF2-40B4-BE49-F238E27FC236}">
                <a16:creationId xmlns:a16="http://schemas.microsoft.com/office/drawing/2014/main" id="{2C657B47-E994-627C-7AE6-56386349069A}"/>
              </a:ext>
            </a:extLst>
          </p:cNvPr>
          <p:cNvGrpSpPr/>
          <p:nvPr/>
        </p:nvGrpSpPr>
        <p:grpSpPr>
          <a:xfrm>
            <a:off x="6091200" y="3441600"/>
            <a:ext cx="3882189" cy="2609339"/>
            <a:chOff x="689811" y="2542674"/>
            <a:chExt cx="3064040" cy="2308324"/>
          </a:xfrm>
        </p:grpSpPr>
        <p:sp>
          <p:nvSpPr>
            <p:cNvPr id="32" name="Rektangel 31">
              <a:extLst>
                <a:ext uri="{FF2B5EF4-FFF2-40B4-BE49-F238E27FC236}">
                  <a16:creationId xmlns:a16="http://schemas.microsoft.com/office/drawing/2014/main" id="{55FD70D1-904F-43EC-8E97-81048C9743AA}"/>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ekstSylinder 32">
              <a:extLst>
                <a:ext uri="{FF2B5EF4-FFF2-40B4-BE49-F238E27FC236}">
                  <a16:creationId xmlns:a16="http://schemas.microsoft.com/office/drawing/2014/main" id="{A2FBABB5-7430-BA6A-B1F8-C2DD4E95431F}"/>
                </a:ext>
              </a:extLst>
            </p:cNvPr>
            <p:cNvSpPr txBox="1"/>
            <p:nvPr/>
          </p:nvSpPr>
          <p:spPr>
            <a:xfrm>
              <a:off x="737936" y="2657239"/>
              <a:ext cx="3015915" cy="1306903"/>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juni behandles også 1. tertialrapport med økonomisk status etter årets første fire måneder og innsparingstiltak og revidering av </a:t>
              </a:r>
              <a:b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årets budsjett.</a:t>
              </a:r>
              <a:endParaRPr lang="nb-NO" sz="1800" kern="100"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Gruppe 33">
            <a:extLst>
              <a:ext uri="{FF2B5EF4-FFF2-40B4-BE49-F238E27FC236}">
                <a16:creationId xmlns:a16="http://schemas.microsoft.com/office/drawing/2014/main" id="{6BB0F6F4-6008-CF3A-4C72-74679FD2CD38}"/>
              </a:ext>
            </a:extLst>
          </p:cNvPr>
          <p:cNvGrpSpPr/>
          <p:nvPr/>
        </p:nvGrpSpPr>
        <p:grpSpPr>
          <a:xfrm>
            <a:off x="7171200" y="3621600"/>
            <a:ext cx="3882189" cy="2609339"/>
            <a:chOff x="689811" y="2542674"/>
            <a:chExt cx="3064040" cy="2308324"/>
          </a:xfrm>
        </p:grpSpPr>
        <p:sp>
          <p:nvSpPr>
            <p:cNvPr id="35" name="Rektangel 34">
              <a:extLst>
                <a:ext uri="{FF2B5EF4-FFF2-40B4-BE49-F238E27FC236}">
                  <a16:creationId xmlns:a16="http://schemas.microsoft.com/office/drawing/2014/main" id="{16DA2398-1DEE-B24E-44C5-AA4C71B01924}"/>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TekstSylinder 35">
              <a:extLst>
                <a:ext uri="{FF2B5EF4-FFF2-40B4-BE49-F238E27FC236}">
                  <a16:creationId xmlns:a16="http://schemas.microsoft.com/office/drawing/2014/main" id="{DBF2DF5C-58F4-BE95-6EEC-CF76506CCFB8}"/>
                </a:ext>
              </a:extLst>
            </p:cNvPr>
            <p:cNvSpPr txBox="1"/>
            <p:nvPr/>
          </p:nvSpPr>
          <p:spPr>
            <a:xfrm>
              <a:off x="737936" y="2657239"/>
              <a:ext cx="3015915" cy="1061858"/>
            </a:xfrm>
            <a:prstGeom prst="rect">
              <a:avLst/>
            </a:prstGeom>
            <a:noFill/>
          </p:spPr>
          <p:txBody>
            <a:bodyPr wrap="square" rtlCol="0">
              <a:spAutoFit/>
            </a:bodyPr>
            <a:lstStyle/>
            <a:p>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begynnelsen av november kommer kommunedirektørens forslag til handlings- og økonomiplan for 2025-28 med alternative salderingsforslag.</a:t>
              </a:r>
              <a:endParaRPr lang="nb-NO" dirty="0"/>
            </a:p>
          </p:txBody>
        </p:sp>
      </p:grpSp>
    </p:spTree>
    <p:extLst>
      <p:ext uri="{BB962C8B-B14F-4D97-AF65-F5344CB8AC3E}">
        <p14:creationId xmlns:p14="http://schemas.microsoft.com/office/powerpoint/2010/main" val="8738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person, klær, Menneskeansikt, innendørs&#10;&#10;Automatisk generert beskrivelse">
            <a:extLst>
              <a:ext uri="{FF2B5EF4-FFF2-40B4-BE49-F238E27FC236}">
                <a16:creationId xmlns:a16="http://schemas.microsoft.com/office/drawing/2014/main" id="{59CAA8D1-A480-EEAC-C18E-4C7484B2B7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70" r="20370"/>
          <a:stretch>
            <a:fillRect/>
          </a:stretch>
        </p:blipFill>
        <p:spPr/>
      </p:pic>
      <p:sp>
        <p:nvSpPr>
          <p:cNvPr id="5" name="Plassholder for innhold 4">
            <a:extLst>
              <a:ext uri="{FF2B5EF4-FFF2-40B4-BE49-F238E27FC236}">
                <a16:creationId xmlns:a16="http://schemas.microsoft.com/office/drawing/2014/main" id="{DCE9F798-D29A-F45B-5BB8-78226A492264}"/>
              </a:ext>
            </a:extLst>
          </p:cNvPr>
          <p:cNvSpPr>
            <a:spLocks noGrp="1"/>
          </p:cNvSpPr>
          <p:nvPr>
            <p:ph idx="1"/>
          </p:nvPr>
        </p:nvSpPr>
        <p:spPr/>
        <p:txBody>
          <a:bodyPr>
            <a:normAutofit fontScale="85000" lnSpcReduction="20000"/>
          </a:bodyPr>
          <a:lstStyle/>
          <a:p>
            <a:r>
              <a:rPr lang="nb-NO" dirty="0"/>
              <a:t>Arbeidsgrupper med representanter for arbeidstakere, arbeidsgiver, ledere og stabsmiljøer er etablert</a:t>
            </a:r>
          </a:p>
          <a:p>
            <a:r>
              <a:rPr lang="nb-NO" dirty="0"/>
              <a:t>Det arbeides med å se på alle deler av tjenesteproduksjonen</a:t>
            </a:r>
          </a:p>
          <a:p>
            <a:r>
              <a:rPr lang="nb-NO" dirty="0"/>
              <a:t>Endre pengebruken og lære av piloter. </a:t>
            </a:r>
            <a:r>
              <a:rPr lang="nb-NO" dirty="0" err="1"/>
              <a:t>F.eks</a:t>
            </a:r>
            <a:r>
              <a:rPr lang="nb-NO" dirty="0"/>
              <a:t> kan en ressurspool eller økt grunnbemanning i barnehage få ned sykefravær, få ned antall barn med behov for enkelt vedtak om </a:t>
            </a:r>
            <a:r>
              <a:rPr lang="nb-NO"/>
              <a:t>spesialpedagogisk hjelp </a:t>
            </a:r>
            <a:r>
              <a:rPr lang="nb-NO" dirty="0"/>
              <a:t>og øke rekruttering? </a:t>
            </a:r>
          </a:p>
          <a:p>
            <a:r>
              <a:rPr lang="nb-NO" dirty="0"/>
              <a:t>Det arbeides spesielt med å se på oppføling av «handlingsplan for bruk og utvikling av barnehage- og skolebygg»</a:t>
            </a:r>
          </a:p>
          <a:p>
            <a:r>
              <a:rPr lang="nb-NO" dirty="0"/>
              <a:t>Det sikres medvirkning fra organisasjonene og vernetjenesten</a:t>
            </a:r>
          </a:p>
          <a:p>
            <a:r>
              <a:rPr lang="nb-NO" dirty="0"/>
              <a:t>Det sikres medvirkning av lederne i barnehage </a:t>
            </a:r>
            <a:r>
              <a:rPr lang="nb-NO"/>
              <a:t>og skole</a:t>
            </a:r>
            <a:endParaRPr lang="nb-NO" dirty="0"/>
          </a:p>
          <a:p>
            <a:endParaRPr lang="nb-NO" dirty="0"/>
          </a:p>
        </p:txBody>
      </p:sp>
      <p:sp>
        <p:nvSpPr>
          <p:cNvPr id="4" name="Tittel 3">
            <a:extLst>
              <a:ext uri="{FF2B5EF4-FFF2-40B4-BE49-F238E27FC236}">
                <a16:creationId xmlns:a16="http://schemas.microsoft.com/office/drawing/2014/main" id="{0DDE8E39-17FD-4E5F-997F-626FA1A002C2}"/>
              </a:ext>
            </a:extLst>
          </p:cNvPr>
          <p:cNvSpPr>
            <a:spLocks noGrp="1"/>
          </p:cNvSpPr>
          <p:nvPr>
            <p:ph type="title"/>
          </p:nvPr>
        </p:nvSpPr>
        <p:spPr/>
        <p:txBody>
          <a:bodyPr>
            <a:noAutofit/>
          </a:bodyPr>
          <a:lstStyle/>
          <a:p>
            <a:r>
              <a:rPr lang="nb-NO" sz="3600" dirty="0">
                <a:solidFill>
                  <a:schemeClr val="accent6">
                    <a:lumMod val="75000"/>
                  </a:schemeClr>
                </a:solidFill>
              </a:rPr>
              <a:t>Prosesser som er i gang barnehage og skole</a:t>
            </a:r>
          </a:p>
        </p:txBody>
      </p:sp>
      <p:sp>
        <p:nvSpPr>
          <p:cNvPr id="7" name="Plassholder for tekst 6">
            <a:extLst>
              <a:ext uri="{FF2B5EF4-FFF2-40B4-BE49-F238E27FC236}">
                <a16:creationId xmlns:a16="http://schemas.microsoft.com/office/drawing/2014/main" id="{9D348714-4198-92BD-A4F5-FDAF7E3B54F1}"/>
              </a:ext>
            </a:extLst>
          </p:cNvPr>
          <p:cNvSpPr>
            <a:spLocks noGrp="1"/>
          </p:cNvSpPr>
          <p:nvPr>
            <p:ph type="body" sz="quarter" idx="13"/>
          </p:nvPr>
        </p:nvSpPr>
        <p:spPr/>
        <p:txBody>
          <a:bodyPr/>
          <a:lstStyle/>
          <a:p>
            <a:endParaRPr lang="nb-NO"/>
          </a:p>
        </p:txBody>
      </p:sp>
      <p:sp>
        <p:nvSpPr>
          <p:cNvPr id="8" name="Plassholder for tekst 7">
            <a:extLst>
              <a:ext uri="{FF2B5EF4-FFF2-40B4-BE49-F238E27FC236}">
                <a16:creationId xmlns:a16="http://schemas.microsoft.com/office/drawing/2014/main" id="{E06FB57D-91CB-B93A-5888-28BC2A0ED97E}"/>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146037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DCE9F798-D29A-F45B-5BB8-78226A492264}"/>
              </a:ext>
            </a:extLst>
          </p:cNvPr>
          <p:cNvSpPr>
            <a:spLocks noGrp="1"/>
          </p:cNvSpPr>
          <p:nvPr>
            <p:ph idx="1"/>
          </p:nvPr>
        </p:nvSpPr>
        <p:spPr/>
        <p:txBody>
          <a:bodyPr vert="horz" lIns="91440" tIns="45720" rIns="91440" bIns="45720" rtlCol="0" anchor="t">
            <a:normAutofit fontScale="92500" lnSpcReduction="10000"/>
          </a:bodyPr>
          <a:lstStyle/>
          <a:p>
            <a:r>
              <a:rPr lang="nb-NO" dirty="0"/>
              <a:t>Iverksetting av tiltak knyttet til vedtak i handlingsplan det forebyggende arbeidet mot omsorgssvikt og utvikling av atferdsvansker </a:t>
            </a:r>
          </a:p>
          <a:p>
            <a:r>
              <a:rPr lang="nb-NO" dirty="0"/>
              <a:t>Samhandling mellom fagmiljøene som gir merverdi for de vedtatte planene:</a:t>
            </a:r>
          </a:p>
          <a:p>
            <a:pPr lvl="1">
              <a:buFont typeface="Courier New" panose="020B0604020202020204" pitchFamily="34" charset="0"/>
              <a:buChar char="o"/>
            </a:pPr>
            <a:r>
              <a:rPr lang="nb-NO" dirty="0"/>
              <a:t>Hva henger sammen og gir effekt</a:t>
            </a:r>
          </a:p>
          <a:p>
            <a:pPr lvl="1">
              <a:buFont typeface="Courier New" panose="020B0604020202020204" pitchFamily="34" charset="0"/>
              <a:buChar char="o"/>
            </a:pPr>
            <a:r>
              <a:rPr lang="nb-NO" dirty="0"/>
              <a:t>Hvordan gjennomføre tiltak som berører flere programområder</a:t>
            </a:r>
          </a:p>
          <a:p>
            <a:r>
              <a:rPr lang="nb-NO" dirty="0"/>
              <a:t>Investere i kompetanseheving og praksis innen områder som er dokumentert at de gir effekt for mottakere at tilbudene</a:t>
            </a:r>
          </a:p>
          <a:p>
            <a:r>
              <a:rPr lang="nb-NO" dirty="0"/>
              <a:t>Vurdere mulige stordriftsfordeler som kan redusere driftskostnader </a:t>
            </a:r>
          </a:p>
        </p:txBody>
      </p:sp>
      <p:sp>
        <p:nvSpPr>
          <p:cNvPr id="4" name="Tittel 3">
            <a:extLst>
              <a:ext uri="{FF2B5EF4-FFF2-40B4-BE49-F238E27FC236}">
                <a16:creationId xmlns:a16="http://schemas.microsoft.com/office/drawing/2014/main" id="{0DDE8E39-17FD-4E5F-997F-626FA1A002C2}"/>
              </a:ext>
            </a:extLst>
          </p:cNvPr>
          <p:cNvSpPr>
            <a:spLocks noGrp="1"/>
          </p:cNvSpPr>
          <p:nvPr>
            <p:ph type="title"/>
          </p:nvPr>
        </p:nvSpPr>
        <p:spPr/>
        <p:txBody>
          <a:bodyPr>
            <a:noAutofit/>
          </a:bodyPr>
          <a:lstStyle/>
          <a:p>
            <a:r>
              <a:rPr lang="nb-NO" sz="3600">
                <a:solidFill>
                  <a:schemeClr val="tx1"/>
                </a:solidFill>
                <a:latin typeface="Drammen"/>
              </a:rPr>
              <a:t>Prosesser som er i gang forebyggende tjenester</a:t>
            </a:r>
          </a:p>
        </p:txBody>
      </p:sp>
      <p:sp>
        <p:nvSpPr>
          <p:cNvPr id="7" name="Plassholder for tekst 6">
            <a:extLst>
              <a:ext uri="{FF2B5EF4-FFF2-40B4-BE49-F238E27FC236}">
                <a16:creationId xmlns:a16="http://schemas.microsoft.com/office/drawing/2014/main" id="{9D348714-4198-92BD-A4F5-FDAF7E3B54F1}"/>
              </a:ext>
            </a:extLst>
          </p:cNvPr>
          <p:cNvSpPr>
            <a:spLocks noGrp="1"/>
          </p:cNvSpPr>
          <p:nvPr>
            <p:ph type="body" sz="quarter" idx="13"/>
          </p:nvPr>
        </p:nvSpPr>
        <p:spPr/>
        <p:txBody>
          <a:bodyPr/>
          <a:lstStyle/>
          <a:p>
            <a:endParaRPr lang="nb-NO"/>
          </a:p>
        </p:txBody>
      </p:sp>
      <p:sp>
        <p:nvSpPr>
          <p:cNvPr id="8" name="Plassholder for tekst 7">
            <a:extLst>
              <a:ext uri="{FF2B5EF4-FFF2-40B4-BE49-F238E27FC236}">
                <a16:creationId xmlns:a16="http://schemas.microsoft.com/office/drawing/2014/main" id="{E06FB57D-91CB-B93A-5888-28BC2A0ED97E}"/>
              </a:ext>
            </a:extLst>
          </p:cNvPr>
          <p:cNvSpPr>
            <a:spLocks noGrp="1"/>
          </p:cNvSpPr>
          <p:nvPr>
            <p:ph type="body" sz="quarter" idx="16"/>
          </p:nvPr>
        </p:nvSpPr>
        <p:spPr/>
        <p:txBody>
          <a:bodyPr/>
          <a:lstStyle/>
          <a:p>
            <a:endParaRPr lang="nb-NO"/>
          </a:p>
        </p:txBody>
      </p:sp>
      <p:pic>
        <p:nvPicPr>
          <p:cNvPr id="2" name="Picture Placeholder 1">
            <a:extLst>
              <a:ext uri="{FF2B5EF4-FFF2-40B4-BE49-F238E27FC236}">
                <a16:creationId xmlns:a16="http://schemas.microsoft.com/office/drawing/2014/main" id="{D4DF0C1F-75D3-02A2-B4C5-C41F7EB6DEB4}"/>
              </a:ext>
            </a:extLst>
          </p:cNvPr>
          <p:cNvPicPr>
            <a:picLocks noGrp="1" noChangeAspect="1"/>
          </p:cNvPicPr>
          <p:nvPr>
            <p:ph type="pic" sz="quarter" idx="10"/>
          </p:nvPr>
        </p:nvPicPr>
        <p:blipFill>
          <a:blip r:embed="rId2"/>
          <a:srcRect t="7150" b="7150"/>
          <a:stretch/>
        </p:blipFill>
        <p:spPr/>
      </p:pic>
    </p:spTree>
    <p:extLst>
      <p:ext uri="{BB962C8B-B14F-4D97-AF65-F5344CB8AC3E}">
        <p14:creationId xmlns:p14="http://schemas.microsoft.com/office/powerpoint/2010/main" val="2132690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5E24CBD-0A61-F919-2000-DE08B972313B}"/>
              </a:ext>
            </a:extLst>
          </p:cNvPr>
          <p:cNvSpPr>
            <a:spLocks noGrp="1"/>
          </p:cNvSpPr>
          <p:nvPr>
            <p:ph idx="1"/>
          </p:nvPr>
        </p:nvSpPr>
        <p:spPr>
          <a:xfrm>
            <a:off x="349482" y="1673679"/>
            <a:ext cx="11493038" cy="4583072"/>
          </a:xfrm>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Kommunedirektøren både forventer og ønsker debatt om de ulike forslagene som legges fram gjennom prosessen.</a:t>
            </a:r>
          </a:p>
          <a:p>
            <a:r>
              <a:rPr lang="nb-NO" kern="100" dirty="0">
                <a:solidFill>
                  <a:srgbClr val="000000"/>
                </a:solidFill>
                <a:latin typeface="+mj-lt"/>
                <a:ea typeface="Calibri" panose="020F0502020204030204" pitchFamily="34" charset="0"/>
                <a:cs typeface="Times New Roman" panose="02020603050405020304" pitchFamily="18" charset="0"/>
              </a:rPr>
              <a:t>M</a:t>
            </a:r>
            <a:r>
              <a:rPr lang="nb-NO" kern="100" dirty="0">
                <a:solidFill>
                  <a:srgbClr val="000000"/>
                </a:solidFill>
                <a:effectLst/>
                <a:latin typeface="+mj-lt"/>
                <a:ea typeface="Calibri" panose="020F0502020204030204" pitchFamily="34" charset="0"/>
                <a:cs typeface="Times New Roman" panose="02020603050405020304" pitchFamily="18" charset="0"/>
              </a:rPr>
              <a:t>en det er vårt håp at ingen – i denne fasen – lukker noen dører. </a:t>
            </a:r>
          </a:p>
          <a:p>
            <a:r>
              <a:rPr lang="nb-NO" kern="100" dirty="0">
                <a:solidFill>
                  <a:srgbClr val="000000"/>
                </a:solidFill>
                <a:effectLst/>
                <a:latin typeface="+mj-lt"/>
                <a:ea typeface="Calibri" panose="020F0502020204030204" pitchFamily="34" charset="0"/>
                <a:cs typeface="Times New Roman" panose="02020603050405020304" pitchFamily="18" charset="0"/>
              </a:rPr>
              <a:t>Vi må ta noen tøffe grep for å få en sunn kommuneøkonomi, og kommunedirektøren håper at vi sammen kan utforske hvilke muligheter vi har, for å finne de beste løsningene. </a:t>
            </a:r>
            <a:br>
              <a:rPr lang="nb-NO" kern="100" dirty="0">
                <a:solidFill>
                  <a:srgbClr val="000000"/>
                </a:solidFill>
                <a:effectLst/>
                <a:latin typeface="+mj-lt"/>
                <a:ea typeface="Calibri" panose="020F0502020204030204" pitchFamily="34" charset="0"/>
                <a:cs typeface="Times New Roman" panose="02020603050405020304" pitchFamily="18" charset="0"/>
              </a:rPr>
            </a:br>
            <a:endParaRPr lang="nb-NO" kern="100" dirty="0">
              <a:effectLst/>
              <a:latin typeface="+mj-lt"/>
              <a:ea typeface="Calibri" panose="020F0502020204030204" pitchFamily="34" charset="0"/>
              <a:cs typeface="Times New Roman" panose="02020603050405020304" pitchFamily="18" charset="0"/>
            </a:endParaRPr>
          </a:p>
          <a:p>
            <a:endParaRPr lang="nb-NO" dirty="0">
              <a:latin typeface="+mj-lt"/>
            </a:endParaRPr>
          </a:p>
        </p:txBody>
      </p:sp>
      <p:sp>
        <p:nvSpPr>
          <p:cNvPr id="4" name="Tittel 3">
            <a:extLst>
              <a:ext uri="{FF2B5EF4-FFF2-40B4-BE49-F238E27FC236}">
                <a16:creationId xmlns:a16="http://schemas.microsoft.com/office/drawing/2014/main" id="{8B680F28-E0ED-F1E6-7680-5AA450DD6923}"/>
              </a:ext>
            </a:extLst>
          </p:cNvPr>
          <p:cNvSpPr>
            <a:spLocks noGrp="1"/>
          </p:cNvSpPr>
          <p:nvPr>
            <p:ph type="title"/>
          </p:nvPr>
        </p:nvSpPr>
        <p:spPr/>
        <p:txBody>
          <a:bodyPr/>
          <a:lstStyle/>
          <a:p>
            <a:r>
              <a:rPr lang="nb-NO" dirty="0"/>
              <a:t>Oppsummering</a:t>
            </a:r>
          </a:p>
        </p:txBody>
      </p:sp>
    </p:spTree>
    <p:extLst>
      <p:ext uri="{BB962C8B-B14F-4D97-AF65-F5344CB8AC3E}">
        <p14:creationId xmlns:p14="http://schemas.microsoft.com/office/powerpoint/2010/main" val="169194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81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4E68C61-91F6-B9A6-505F-882F66DF67FA}"/>
              </a:ext>
            </a:extLst>
          </p:cNvPr>
          <p:cNvSpPr>
            <a:spLocks noGrp="1"/>
          </p:cNvSpPr>
          <p:nvPr>
            <p:ph idx="1"/>
          </p:nvPr>
        </p:nvSpPr>
        <p:spPr>
          <a:xfrm>
            <a:off x="349482" y="1673678"/>
            <a:ext cx="5632218" cy="5031921"/>
          </a:xfrm>
        </p:spPr>
        <p:txBody>
          <a:bodyPr>
            <a:normAutofit/>
          </a:bodyPr>
          <a:lstStyle/>
          <a:p>
            <a:r>
              <a:rPr lang="nb-NO" dirty="0"/>
              <a:t>Saken som kommunedirektøren nå har lagt fram, følger opp det som står i handlings- og økonomiplanen for perioden 2024-27.</a:t>
            </a:r>
          </a:p>
          <a:p>
            <a:r>
              <a:rPr lang="nb-NO" dirty="0"/>
              <a:t>Usaldert underskudd for 2024 på rundt 30 millioner kroner.</a:t>
            </a:r>
          </a:p>
          <a:p>
            <a:r>
              <a:rPr lang="nb-NO" dirty="0"/>
              <a:t>Innsparingsbehov på 150 millioner kroner for de kommende årene.</a:t>
            </a:r>
          </a:p>
          <a:p>
            <a:r>
              <a:rPr lang="nb-NO" dirty="0"/>
              <a:t>Kommunedirektøren legger opp til at saken om økonomisk omstilling står på agendaen i de politiske møterundene fram til sommeren og behandlingen av rammesaken i juni.</a:t>
            </a:r>
          </a:p>
        </p:txBody>
      </p:sp>
      <p:pic>
        <p:nvPicPr>
          <p:cNvPr id="6" name="Plassholder for innhold 5" descr="Et bilde som inneholder klær, utendørs, person, skjermbilde&#10;&#10;Automatisk generert beskrivelse">
            <a:extLst>
              <a:ext uri="{FF2B5EF4-FFF2-40B4-BE49-F238E27FC236}">
                <a16:creationId xmlns:a16="http://schemas.microsoft.com/office/drawing/2014/main" id="{8FEC84BC-75DC-96B0-3977-47AA6AFB8BB7}"/>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6210300" y="1725107"/>
            <a:ext cx="5632450" cy="4479349"/>
          </a:xfrm>
        </p:spPr>
      </p:pic>
      <p:sp>
        <p:nvSpPr>
          <p:cNvPr id="4" name="Tittel 3">
            <a:extLst>
              <a:ext uri="{FF2B5EF4-FFF2-40B4-BE49-F238E27FC236}">
                <a16:creationId xmlns:a16="http://schemas.microsoft.com/office/drawing/2014/main" id="{68386DD2-F62F-F4D9-25DC-D178EC3A532C}"/>
              </a:ext>
            </a:extLst>
          </p:cNvPr>
          <p:cNvSpPr>
            <a:spLocks noGrp="1"/>
          </p:cNvSpPr>
          <p:nvPr>
            <p:ph type="title"/>
          </p:nvPr>
        </p:nvSpPr>
        <p:spPr/>
        <p:txBody>
          <a:bodyPr/>
          <a:lstStyle/>
          <a:p>
            <a:r>
              <a:rPr lang="nb-NO" dirty="0"/>
              <a:t>Handlings- og økonomiplanen</a:t>
            </a:r>
          </a:p>
        </p:txBody>
      </p:sp>
    </p:spTree>
    <p:extLst>
      <p:ext uri="{BB962C8B-B14F-4D97-AF65-F5344CB8AC3E}">
        <p14:creationId xmlns:p14="http://schemas.microsoft.com/office/powerpoint/2010/main" val="2090776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CCEBE9B-0B0C-9483-0600-2B048B99BEE1}"/>
              </a:ext>
            </a:extLst>
          </p:cNvPr>
          <p:cNvSpPr>
            <a:spLocks noGrp="1"/>
          </p:cNvSpPr>
          <p:nvPr>
            <p:ph idx="1"/>
          </p:nvPr>
        </p:nvSpPr>
        <p:spPr/>
        <p:txBody>
          <a:bodyPr/>
          <a:lstStyle/>
          <a:p>
            <a:r>
              <a:rPr lang="nb-NO" dirty="0"/>
              <a:t>Holde kommunestyret orientert om arbeidet.</a:t>
            </a:r>
          </a:p>
          <a:p>
            <a:r>
              <a:rPr lang="nb-NO" dirty="0"/>
              <a:t>Legge fram ulike alternativer for å få politiske vurderinger og styringssignaler.</a:t>
            </a:r>
          </a:p>
          <a:p>
            <a:r>
              <a:rPr lang="nb-NO" dirty="0"/>
              <a:t>Sikre et best mulig grunnlag for kommunestyret når de endelige beslutningene skal tas.</a:t>
            </a:r>
          </a:p>
        </p:txBody>
      </p:sp>
      <p:sp>
        <p:nvSpPr>
          <p:cNvPr id="4" name="Tittel 3">
            <a:extLst>
              <a:ext uri="{FF2B5EF4-FFF2-40B4-BE49-F238E27FC236}">
                <a16:creationId xmlns:a16="http://schemas.microsoft.com/office/drawing/2014/main" id="{7438A6A0-D796-1185-BF0E-8EA8ABA741BF}"/>
              </a:ext>
            </a:extLst>
          </p:cNvPr>
          <p:cNvSpPr>
            <a:spLocks noGrp="1"/>
          </p:cNvSpPr>
          <p:nvPr>
            <p:ph type="title"/>
          </p:nvPr>
        </p:nvSpPr>
        <p:spPr/>
        <p:txBody>
          <a:bodyPr/>
          <a:lstStyle/>
          <a:p>
            <a:r>
              <a:rPr lang="nb-NO" dirty="0"/>
              <a:t>Hensikten med sakene</a:t>
            </a:r>
          </a:p>
        </p:txBody>
      </p:sp>
      <p:pic>
        <p:nvPicPr>
          <p:cNvPr id="9" name="Plassholder for innhold 5">
            <a:extLst>
              <a:ext uri="{FF2B5EF4-FFF2-40B4-BE49-F238E27FC236}">
                <a16:creationId xmlns:a16="http://schemas.microsoft.com/office/drawing/2014/main" id="{6492EF22-6209-D3B0-F739-D4F32882C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02" y="1673679"/>
            <a:ext cx="5632450" cy="3755293"/>
          </a:xfrm>
          <a:prstGeom prst="rect">
            <a:avLst/>
          </a:prstGeom>
        </p:spPr>
      </p:pic>
    </p:spTree>
    <p:extLst>
      <p:ext uri="{BB962C8B-B14F-4D97-AF65-F5344CB8AC3E}">
        <p14:creationId xmlns:p14="http://schemas.microsoft.com/office/powerpoint/2010/main" val="87862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B469E34-CC81-462C-B00F-F966A0269752}"/>
              </a:ext>
            </a:extLst>
          </p:cNvPr>
          <p:cNvSpPr>
            <a:spLocks noGrp="1"/>
          </p:cNvSpPr>
          <p:nvPr>
            <p:ph idx="1"/>
          </p:nvPr>
        </p:nvSpPr>
        <p:spPr/>
        <p:txBody>
          <a:bodyPr/>
          <a:lstStyle/>
          <a:p>
            <a:r>
              <a:rPr lang="nb-NO" dirty="0"/>
              <a:t>I de neste møterundene fattes det prinsippvedtak før det blir aktuelt å diskutere og beslutte mer konkrete tiltak</a:t>
            </a:r>
          </a:p>
          <a:p>
            <a:pPr lvl="1"/>
            <a:r>
              <a:rPr lang="nb-NO" dirty="0"/>
              <a:t>Eksempelvis vil det være naturlig at det gjøres en prinsipiell vurdering av om det skal ses på skolestruktur eller ikke, før man begynner å vurdere hvilke konsekvenser dette har for den enkelte skole</a:t>
            </a:r>
          </a:p>
          <a:p>
            <a:pPr lvl="1"/>
            <a:r>
              <a:rPr lang="nb-NO" dirty="0"/>
              <a:t>Altså …</a:t>
            </a:r>
          </a:p>
          <a:p>
            <a:pPr lvl="2"/>
            <a:r>
              <a:rPr lang="nb-NO" dirty="0"/>
              <a:t>… først prinsippvedtak</a:t>
            </a:r>
          </a:p>
          <a:p>
            <a:pPr lvl="2"/>
            <a:r>
              <a:rPr lang="nb-NO" dirty="0"/>
              <a:t>… deretter realitetsvedtak</a:t>
            </a:r>
          </a:p>
        </p:txBody>
      </p:sp>
      <p:sp>
        <p:nvSpPr>
          <p:cNvPr id="4" name="Tittel 3">
            <a:extLst>
              <a:ext uri="{FF2B5EF4-FFF2-40B4-BE49-F238E27FC236}">
                <a16:creationId xmlns:a16="http://schemas.microsoft.com/office/drawing/2014/main" id="{372F0D87-1FDD-99E0-A8C4-A861EF408876}"/>
              </a:ext>
            </a:extLst>
          </p:cNvPr>
          <p:cNvSpPr>
            <a:spLocks noGrp="1"/>
          </p:cNvSpPr>
          <p:nvPr>
            <p:ph type="title"/>
          </p:nvPr>
        </p:nvSpPr>
        <p:spPr/>
        <p:txBody>
          <a:bodyPr/>
          <a:lstStyle/>
          <a:p>
            <a:r>
              <a:rPr lang="nb-NO" dirty="0"/>
              <a:t>Kommunedirektørens intensjon</a:t>
            </a:r>
          </a:p>
        </p:txBody>
      </p:sp>
      <p:pic>
        <p:nvPicPr>
          <p:cNvPr id="5" name="Plassholder for innhold 9">
            <a:extLst>
              <a:ext uri="{FF2B5EF4-FFF2-40B4-BE49-F238E27FC236}">
                <a16:creationId xmlns:a16="http://schemas.microsoft.com/office/drawing/2014/main" id="{84A431DA-F2A4-102B-DA96-F6B26F7C9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02" y="1673679"/>
            <a:ext cx="5632450" cy="3754966"/>
          </a:xfrm>
          <a:prstGeom prst="rect">
            <a:avLst/>
          </a:prstGeom>
        </p:spPr>
      </p:pic>
    </p:spTree>
    <p:extLst>
      <p:ext uri="{BB962C8B-B14F-4D97-AF65-F5344CB8AC3E}">
        <p14:creationId xmlns:p14="http://schemas.microsoft.com/office/powerpoint/2010/main" val="175075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25A8331-557E-F9AE-ED50-13843212640C}"/>
              </a:ext>
            </a:extLst>
          </p:cNvPr>
          <p:cNvSpPr>
            <a:spLocks noGrp="1"/>
          </p:cNvSpPr>
          <p:nvPr>
            <p:ph idx="1"/>
          </p:nvPr>
        </p:nvSpPr>
        <p:spPr>
          <a:xfrm>
            <a:off x="349482" y="1673679"/>
            <a:ext cx="11493038" cy="4583072"/>
          </a:xfrm>
        </p:spPr>
        <p:txBody>
          <a:bodyPr>
            <a:noAutofit/>
          </a:bodyPr>
          <a:lstStyle/>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Dette blir sikkert en krevende prosess, både for dere politikere og oss i administrasjon.</a:t>
            </a: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Det kommer etter hvert forslag om kutt som vil være smertefulle og upopulære, og det vil måtte tas beslutninger som er smertefulle og upopulære.</a:t>
            </a: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Fra administrasjonens side skal vi gjøre det vi kan for å legge til rette for gode prosesser, slik at det gjennomføres kutt som både gir økonomisk effekt for kommunen og at konsekvensen for brukere og innbyggere blir minst mulig.</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nb-NO" dirty="0">
                <a:solidFill>
                  <a:srgbClr val="000000"/>
                </a:solidFill>
                <a:effectLst/>
                <a:latin typeface="+mj-lt"/>
                <a:ea typeface="Calibri" panose="020F0502020204030204" pitchFamily="34" charset="0"/>
                <a:cs typeface="Times New Roman" panose="02020603050405020304" pitchFamily="18" charset="0"/>
              </a:rPr>
              <a:t>Men det er ikke er realistisk å tro at vi skal klare å redusere driften med 150 millioner kroner uten noen form for konsekvenser og at det er brukere eller innbyggere som opplever at de får et dårligere tilbud.</a:t>
            </a:r>
          </a:p>
          <a:p>
            <a:pPr marL="342900" lvl="0" indent="-342900">
              <a:lnSpc>
                <a:spcPct val="100000"/>
              </a:lnSpc>
              <a:buFont typeface="Symbol" panose="05050102010706020507" pitchFamily="18" charset="2"/>
              <a:buChar char=""/>
            </a:pPr>
            <a:r>
              <a:rPr lang="nb-NO" dirty="0">
                <a:solidFill>
                  <a:srgbClr val="000000"/>
                </a:solidFill>
                <a:latin typeface="+mj-lt"/>
                <a:ea typeface="Calibri" panose="020F0502020204030204" pitchFamily="34" charset="0"/>
                <a:cs typeface="Times New Roman" panose="02020603050405020304" pitchFamily="18" charset="0"/>
              </a:rPr>
              <a:t>Drammen kommune er svært effektivt drevet i dag, og det vil merkes når 150 millioner kroner skal bort. Det kommer vi ikke unna.</a:t>
            </a:r>
            <a:endParaRPr lang="nb-NO" dirty="0"/>
          </a:p>
        </p:txBody>
      </p:sp>
      <p:sp>
        <p:nvSpPr>
          <p:cNvPr id="4" name="Tittel 3">
            <a:extLst>
              <a:ext uri="{FF2B5EF4-FFF2-40B4-BE49-F238E27FC236}">
                <a16:creationId xmlns:a16="http://schemas.microsoft.com/office/drawing/2014/main" id="{E83B9792-CFCA-A49F-BCB0-23B2D8C385EA}"/>
              </a:ext>
            </a:extLst>
          </p:cNvPr>
          <p:cNvSpPr>
            <a:spLocks noGrp="1"/>
          </p:cNvSpPr>
          <p:nvPr>
            <p:ph type="title"/>
          </p:nvPr>
        </p:nvSpPr>
        <p:spPr/>
        <p:txBody>
          <a:bodyPr/>
          <a:lstStyle/>
          <a:p>
            <a:r>
              <a:rPr lang="nb-NO" dirty="0"/>
              <a:t>Nødvendig å ta krevende valg</a:t>
            </a:r>
          </a:p>
        </p:txBody>
      </p:sp>
    </p:spTree>
    <p:extLst>
      <p:ext uri="{BB962C8B-B14F-4D97-AF65-F5344CB8AC3E}">
        <p14:creationId xmlns:p14="http://schemas.microsoft.com/office/powerpoint/2010/main" val="242188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660ECC3-2ED9-E2B4-9924-F08372C88F2E}"/>
              </a:ext>
            </a:extLst>
          </p:cNvPr>
          <p:cNvSpPr>
            <a:spLocks noGrp="1"/>
          </p:cNvSpPr>
          <p:nvPr>
            <p:ph idx="1"/>
          </p:nvPr>
        </p:nvSpPr>
        <p:spPr>
          <a:xfrm>
            <a:off x="349482" y="1673679"/>
            <a:ext cx="11740918" cy="4583072"/>
          </a:xfrm>
        </p:spPr>
        <p:txBody>
          <a:bodyPr>
            <a:noAutofit/>
          </a:bodyPr>
          <a:lstStyle/>
          <a:p>
            <a:pPr marL="342900" lvl="0" indent="-342900">
              <a:lnSpc>
                <a:spcPct val="11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Budsjettet for 2024 har et usaldert underskudd på drøye 30 millioner kroner.</a:t>
            </a:r>
          </a:p>
          <a:p>
            <a:pPr marL="342900" lvl="0" indent="-342900">
              <a:lnSpc>
                <a:spcPct val="11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Flere programområder har altfor høy fart og for høyt forbruk inn i 2024. </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Vi ser noen klare utviklingstrender gjennom 2023, og mange av dem peker i gal retning</a:t>
            </a: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Vi har en økt bruk av overtid, vikarer og ekstrahjelp</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Høy prisvekst</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Økte kjøp av private tjenester utenfor egen kommune</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Økning i spesialpedagogisk hjelp</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Flere barn uten rettigheter i barnehage</a:t>
            </a: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Økte brukerbehov innen mange tjenester</a:t>
            </a:r>
            <a:endParaRPr lang="nb-NO" kern="100" dirty="0">
              <a:latin typeface="+mj-lt"/>
              <a:ea typeface="Calibri" panose="020F050202020403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Høyere inntekter enn budsjettert «redder» på mange måter 2023-resultatet</a:t>
            </a:r>
          </a:p>
        </p:txBody>
      </p:sp>
      <p:sp>
        <p:nvSpPr>
          <p:cNvPr id="4" name="Tittel 3">
            <a:extLst>
              <a:ext uri="{FF2B5EF4-FFF2-40B4-BE49-F238E27FC236}">
                <a16:creationId xmlns:a16="http://schemas.microsoft.com/office/drawing/2014/main" id="{317A7CB7-DDC0-C077-2754-C37C0B6720AF}"/>
              </a:ext>
            </a:extLst>
          </p:cNvPr>
          <p:cNvSpPr>
            <a:spLocks noGrp="1"/>
          </p:cNvSpPr>
          <p:nvPr>
            <p:ph type="title"/>
          </p:nvPr>
        </p:nvSpPr>
        <p:spPr/>
        <p:txBody>
          <a:bodyPr>
            <a:normAutofit fontScale="90000"/>
          </a:bodyPr>
          <a:lstStyle/>
          <a:p>
            <a:r>
              <a:rPr lang="nb-NO" dirty="0"/>
              <a:t>Noen utviklingstrender </a:t>
            </a:r>
            <a:br>
              <a:rPr lang="nb-NO" dirty="0"/>
            </a:br>
            <a:r>
              <a:rPr lang="nb-NO" dirty="0"/>
              <a:t>peker i gal retning</a:t>
            </a:r>
          </a:p>
        </p:txBody>
      </p:sp>
    </p:spTree>
    <p:extLst>
      <p:ext uri="{BB962C8B-B14F-4D97-AF65-F5344CB8AC3E}">
        <p14:creationId xmlns:p14="http://schemas.microsoft.com/office/powerpoint/2010/main" val="957114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69BB17B-5D93-DD9B-143E-E89B1EBFA25E}"/>
              </a:ext>
            </a:extLst>
          </p:cNvPr>
          <p:cNvSpPr>
            <a:spLocks noGrp="1"/>
          </p:cNvSpPr>
          <p:nvPr>
            <p:ph idx="1"/>
          </p:nvPr>
        </p:nvSpPr>
        <p:spPr>
          <a:xfrm>
            <a:off x="349481" y="1673679"/>
            <a:ext cx="7592251" cy="4583072"/>
          </a:xfrm>
        </p:spPr>
        <p:txBody>
          <a:bodyPr>
            <a:noAutofit/>
          </a:bodyPr>
          <a:lstStyle/>
          <a:p>
            <a:pPr marL="342900" lvl="0" indent="-342900">
              <a:lnSpc>
                <a:spcPct val="110000"/>
              </a:lnSpc>
              <a:spcAft>
                <a:spcPts val="800"/>
              </a:spcAft>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Merforbruket i programområdene er anslått til 43,8 millioner kroner. Dette kommer etter at programområdene ble tilført 52 millioner kroner i 2. tertial og at de fikk tilbakeført </a:t>
            </a:r>
            <a:r>
              <a:rPr lang="nb-NO" kern="100" dirty="0" err="1">
                <a:solidFill>
                  <a:srgbClr val="000000"/>
                </a:solidFill>
                <a:effectLst/>
                <a:latin typeface="+mj-lt"/>
                <a:ea typeface="Calibri" panose="020F0502020204030204" pitchFamily="34" charset="0"/>
                <a:cs typeface="Times New Roman" panose="02020603050405020304" pitchFamily="18" charset="0"/>
              </a:rPr>
              <a:t>mindreforbruk</a:t>
            </a:r>
            <a:r>
              <a:rPr lang="nb-NO" kern="100" dirty="0">
                <a:solidFill>
                  <a:srgbClr val="000000"/>
                </a:solidFill>
                <a:effectLst/>
                <a:latin typeface="+mj-lt"/>
                <a:ea typeface="Calibri" panose="020F0502020204030204" pitchFamily="34" charset="0"/>
                <a:cs typeface="Times New Roman" panose="02020603050405020304" pitchFamily="18" charset="0"/>
              </a:rPr>
              <a:t> fra 2022 i 1. tertial.</a:t>
            </a:r>
          </a:p>
          <a:p>
            <a:pPr marL="342900" lvl="0" indent="-342900">
              <a:lnSpc>
                <a:spcPct val="110000"/>
              </a:lnSpc>
              <a:spcAft>
                <a:spcPts val="800"/>
              </a:spcAft>
              <a:buFont typeface="Symbol" panose="05050102010706020507" pitchFamily="18" charset="2"/>
              <a:buChar char=""/>
            </a:pPr>
            <a:r>
              <a:rPr lang="nb-NO" dirty="0">
                <a:solidFill>
                  <a:srgbClr val="000000"/>
                </a:solidFill>
                <a:effectLst/>
                <a:latin typeface="+mj-lt"/>
                <a:ea typeface="Calibri" panose="020F0502020204030204" pitchFamily="34" charset="0"/>
                <a:cs typeface="Times New Roman" panose="02020603050405020304" pitchFamily="18" charset="0"/>
              </a:rPr>
              <a:t>Nå blir det tøffere tider for alle. Kommunen får ikke et positivt driftsresultat for 2023. Dermed er det ingen av programområdene som i utgangspunktet får med seg noe av </a:t>
            </a:r>
            <a:r>
              <a:rPr lang="nb-NO" dirty="0" err="1">
                <a:solidFill>
                  <a:srgbClr val="000000"/>
                </a:solidFill>
                <a:effectLst/>
                <a:latin typeface="+mj-lt"/>
                <a:ea typeface="Calibri" panose="020F0502020204030204" pitchFamily="34" charset="0"/>
                <a:cs typeface="Times New Roman" panose="02020603050405020304" pitchFamily="18" charset="0"/>
              </a:rPr>
              <a:t>mindreforbruket</a:t>
            </a:r>
            <a:r>
              <a:rPr lang="nb-NO" dirty="0">
                <a:solidFill>
                  <a:srgbClr val="000000"/>
                </a:solidFill>
                <a:effectLst/>
                <a:latin typeface="+mj-lt"/>
                <a:ea typeface="Calibri" panose="020F0502020204030204" pitchFamily="34" charset="0"/>
                <a:cs typeface="Times New Roman" panose="02020603050405020304" pitchFamily="18" charset="0"/>
              </a:rPr>
              <a:t> fra i fjor. Det er heller ikke rom i budsjettene våre til å styrke programområdene gjennom året, slik det er gjort de foregående årene.</a:t>
            </a:r>
            <a:endParaRPr lang="nb-NO" dirty="0">
              <a:latin typeface="+mj-lt"/>
            </a:endParaRPr>
          </a:p>
        </p:txBody>
      </p:sp>
      <p:sp>
        <p:nvSpPr>
          <p:cNvPr id="4" name="Tittel 3">
            <a:extLst>
              <a:ext uri="{FF2B5EF4-FFF2-40B4-BE49-F238E27FC236}">
                <a16:creationId xmlns:a16="http://schemas.microsoft.com/office/drawing/2014/main" id="{233F89EC-33AC-1F38-37C9-6491EA1360EE}"/>
              </a:ext>
            </a:extLst>
          </p:cNvPr>
          <p:cNvSpPr>
            <a:spLocks noGrp="1"/>
          </p:cNvSpPr>
          <p:nvPr>
            <p:ph type="title"/>
          </p:nvPr>
        </p:nvSpPr>
        <p:spPr/>
        <p:txBody>
          <a:bodyPr>
            <a:normAutofit fontScale="90000"/>
          </a:bodyPr>
          <a:lstStyle/>
          <a:p>
            <a:r>
              <a:rPr lang="nb-NO" dirty="0"/>
              <a:t>Ikke økonomisk rom for å styrke tjenesteområdene gjennom året</a:t>
            </a:r>
          </a:p>
        </p:txBody>
      </p:sp>
      <p:pic>
        <p:nvPicPr>
          <p:cNvPr id="5" name="Plassholder for innhold 13">
            <a:extLst>
              <a:ext uri="{FF2B5EF4-FFF2-40B4-BE49-F238E27FC236}">
                <a16:creationId xmlns:a16="http://schemas.microsoft.com/office/drawing/2014/main" id="{5A94EAF7-829B-384A-440D-C0BECCD46106}"/>
              </a:ext>
            </a:extLst>
          </p:cNvPr>
          <p:cNvPicPr>
            <a:picLocks noChangeAspect="1"/>
          </p:cNvPicPr>
          <p:nvPr/>
        </p:nvPicPr>
        <p:blipFill rotWithShape="1">
          <a:blip r:embed="rId2">
            <a:extLst>
              <a:ext uri="{28A0092B-C50C-407E-A947-70E740481C1C}">
                <a14:useLocalDpi xmlns:a14="http://schemas.microsoft.com/office/drawing/2010/main" val="0"/>
              </a:ext>
            </a:extLst>
          </a:blip>
          <a:srcRect l="26494" r="18370"/>
          <a:stretch/>
        </p:blipFill>
        <p:spPr>
          <a:xfrm>
            <a:off x="8051799" y="1673679"/>
            <a:ext cx="3790720" cy="4583072"/>
          </a:xfrm>
          <a:prstGeom prst="rect">
            <a:avLst/>
          </a:prstGeom>
        </p:spPr>
      </p:pic>
    </p:spTree>
    <p:extLst>
      <p:ext uri="{BB962C8B-B14F-4D97-AF65-F5344CB8AC3E}">
        <p14:creationId xmlns:p14="http://schemas.microsoft.com/office/powerpoint/2010/main" val="2116760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1D38A49-A477-8C8E-94A8-69250F6E1142}"/>
              </a:ext>
            </a:extLst>
          </p:cNvPr>
          <p:cNvSpPr>
            <a:spLocks noGrp="1"/>
          </p:cNvSpPr>
          <p:nvPr>
            <p:ph idx="1"/>
          </p:nvPr>
        </p:nvSpPr>
        <p:spPr>
          <a:xfrm>
            <a:off x="349482" y="1673679"/>
            <a:ext cx="6965718" cy="4583072"/>
          </a:xfrm>
        </p:spPr>
        <p:txBody>
          <a:bodyPr>
            <a:noAutofit/>
          </a:bodyPr>
          <a:lstStyle/>
          <a:p>
            <a:pPr marL="342900" lvl="0" indent="-342900">
              <a:lnSpc>
                <a:spcPct val="100000"/>
              </a:lnSpc>
              <a:spcAft>
                <a:spcPts val="800"/>
              </a:spcAft>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Kommunedirektørens vurdering er derfor at programområdene i første omgang må tilpasse driften sin til budsjettrammene for 2024 og sørge for å holde disse. Dette vil være krevende nok.</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Symbol" panose="05050102010706020507" pitchFamily="18" charset="2"/>
              <a:buChar char=""/>
            </a:pPr>
            <a:r>
              <a:rPr lang="nb-NO" dirty="0">
                <a:solidFill>
                  <a:srgbClr val="000000"/>
                </a:solidFill>
                <a:effectLst/>
                <a:latin typeface="+mj-lt"/>
                <a:ea typeface="Calibri" panose="020F0502020204030204" pitchFamily="34" charset="0"/>
                <a:cs typeface="Times New Roman" panose="02020603050405020304" pitchFamily="18" charset="0"/>
              </a:rPr>
              <a:t>På bakgrunn av dette er det kommunedirektørens vurdering at det ikke er forsvarlig eller realistisk å pålegge programområdene et salderingsbehov på drøye 30 millioner kroner, men at dette beløpet blir liggende sentralt og salderes mot merinntekter eller </a:t>
            </a:r>
            <a:r>
              <a:rPr lang="nb-NO" dirty="0" err="1">
                <a:solidFill>
                  <a:srgbClr val="000000"/>
                </a:solidFill>
                <a:effectLst/>
                <a:latin typeface="+mj-lt"/>
                <a:ea typeface="Calibri" panose="020F0502020204030204" pitchFamily="34" charset="0"/>
                <a:cs typeface="Times New Roman" panose="02020603050405020304" pitchFamily="18" charset="0"/>
              </a:rPr>
              <a:t>mindreforbruk</a:t>
            </a:r>
            <a:r>
              <a:rPr lang="nb-NO" dirty="0">
                <a:solidFill>
                  <a:srgbClr val="000000"/>
                </a:solidFill>
                <a:effectLst/>
                <a:latin typeface="+mj-lt"/>
                <a:ea typeface="Calibri" panose="020F0502020204030204" pitchFamily="34" charset="0"/>
                <a:cs typeface="Times New Roman" panose="02020603050405020304" pitchFamily="18" charset="0"/>
              </a:rPr>
              <a:t> på kommunens sentrale poster i 2024.</a:t>
            </a:r>
            <a:endParaRPr lang="nb-NO" dirty="0">
              <a:latin typeface="+mj-lt"/>
            </a:endParaRPr>
          </a:p>
        </p:txBody>
      </p:sp>
      <p:sp>
        <p:nvSpPr>
          <p:cNvPr id="3" name="Plassholder for innhold 2">
            <a:extLst>
              <a:ext uri="{FF2B5EF4-FFF2-40B4-BE49-F238E27FC236}">
                <a16:creationId xmlns:a16="http://schemas.microsoft.com/office/drawing/2014/main" id="{EDF1C734-1D9F-2FEC-6087-BCD6890E809B}"/>
              </a:ext>
            </a:extLst>
          </p:cNvPr>
          <p:cNvSpPr>
            <a:spLocks noGrp="1"/>
          </p:cNvSpPr>
          <p:nvPr>
            <p:ph sz="quarter" idx="15"/>
          </p:nvPr>
        </p:nvSpPr>
        <p:spPr>
          <a:xfrm>
            <a:off x="7416800" y="1673679"/>
            <a:ext cx="4425720" cy="4583072"/>
          </a:xfrm>
        </p:spPr>
        <p:txBody>
          <a:bodyPr/>
          <a:lstStyle/>
          <a:p>
            <a:endParaRPr lang="nb-NO" dirty="0"/>
          </a:p>
        </p:txBody>
      </p:sp>
      <p:sp>
        <p:nvSpPr>
          <p:cNvPr id="4" name="Tittel 3">
            <a:extLst>
              <a:ext uri="{FF2B5EF4-FFF2-40B4-BE49-F238E27FC236}">
                <a16:creationId xmlns:a16="http://schemas.microsoft.com/office/drawing/2014/main" id="{ADD94AF0-44AF-A0D5-B08A-A892D95994C2}"/>
              </a:ext>
            </a:extLst>
          </p:cNvPr>
          <p:cNvSpPr>
            <a:spLocks noGrp="1"/>
          </p:cNvSpPr>
          <p:nvPr>
            <p:ph type="title"/>
          </p:nvPr>
        </p:nvSpPr>
        <p:spPr/>
        <p:txBody>
          <a:bodyPr>
            <a:normAutofit fontScale="90000"/>
          </a:bodyPr>
          <a:lstStyle/>
          <a:p>
            <a:r>
              <a:rPr lang="nb-NO" dirty="0"/>
              <a:t>Krevende nok å holde </a:t>
            </a:r>
            <a:br>
              <a:rPr lang="nb-NO" dirty="0"/>
            </a:br>
            <a:r>
              <a:rPr lang="nb-NO" dirty="0"/>
              <a:t>årets budsjettrammer</a:t>
            </a:r>
          </a:p>
        </p:txBody>
      </p:sp>
      <p:pic>
        <p:nvPicPr>
          <p:cNvPr id="5" name="Plassholder for innhold 17" descr="Et bilde som inneholder tekst, kart, Trykk, kontorrekvisitter&#10;&#10;Automatisk generert beskrivelse">
            <a:extLst>
              <a:ext uri="{FF2B5EF4-FFF2-40B4-BE49-F238E27FC236}">
                <a16:creationId xmlns:a16="http://schemas.microsoft.com/office/drawing/2014/main" id="{5BDE98AA-E267-BA4E-A964-E6E1E92C0CF0}"/>
              </a:ext>
            </a:extLst>
          </p:cNvPr>
          <p:cNvPicPr>
            <a:picLocks noChangeAspect="1"/>
          </p:cNvPicPr>
          <p:nvPr/>
        </p:nvPicPr>
        <p:blipFill rotWithShape="1">
          <a:blip r:embed="rId2">
            <a:extLst>
              <a:ext uri="{28A0092B-C50C-407E-A947-70E740481C1C}">
                <a14:useLocalDpi xmlns:a14="http://schemas.microsoft.com/office/drawing/2010/main" val="0"/>
              </a:ext>
            </a:extLst>
          </a:blip>
          <a:srcRect l="29348" r="6275"/>
          <a:stretch/>
        </p:blipFill>
        <p:spPr>
          <a:xfrm>
            <a:off x="7416799" y="1673678"/>
            <a:ext cx="4425719" cy="4583071"/>
          </a:xfrm>
          <a:prstGeom prst="rect">
            <a:avLst/>
          </a:prstGeom>
        </p:spPr>
      </p:pic>
    </p:spTree>
    <p:extLst>
      <p:ext uri="{BB962C8B-B14F-4D97-AF65-F5344CB8AC3E}">
        <p14:creationId xmlns:p14="http://schemas.microsoft.com/office/powerpoint/2010/main" val="4002636421"/>
      </p:ext>
    </p:extLst>
  </p:cSld>
  <p:clrMapOvr>
    <a:masterClrMapping/>
  </p:clrMapOvr>
</p:sld>
</file>

<file path=ppt/theme/theme1.xml><?xml version="1.0" encoding="utf-8"?>
<a:theme xmlns:a="http://schemas.openxmlformats.org/drawingml/2006/main" name="Drammen Kommune Theme">
  <a:themeElements>
    <a:clrScheme name="Office">
      <a:dk1>
        <a:srgbClr val="000000"/>
      </a:dk1>
      <a:lt1>
        <a:srgbClr val="FFFFFF"/>
      </a:lt1>
      <a:dk2>
        <a:srgbClr val="44546A"/>
      </a:dk2>
      <a:lt2>
        <a:srgbClr val="E7E6E6"/>
      </a:lt2>
      <a:accent1>
        <a:srgbClr val="DEEDE7"/>
      </a:accent1>
      <a:accent2>
        <a:srgbClr val="898989"/>
      </a:accent2>
      <a:accent3>
        <a:srgbClr val="BCA79B"/>
      </a:accent3>
      <a:accent4>
        <a:srgbClr val="FFD0C2"/>
      </a:accent4>
      <a:accent5>
        <a:srgbClr val="5B9BD5"/>
      </a:accent5>
      <a:accent6>
        <a:srgbClr val="203864"/>
      </a:accent6>
      <a:hlink>
        <a:srgbClr val="0563C1"/>
      </a:hlink>
      <a:folHlink>
        <a:srgbClr val="954F72"/>
      </a:folHlink>
    </a:clrScheme>
    <a:fontScheme name="Egendefinert 111">
      <a:majorFont>
        <a:latin typeface="Drammen"/>
        <a:ea typeface=""/>
        <a:cs typeface=""/>
      </a:majorFont>
      <a:minorFont>
        <a:latin typeface="Dramm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7150">
          <a:solidFill>
            <a:schemeClr val="accent6"/>
          </a:solidFill>
          <a:headEnd type="oval"/>
          <a:tailEnd type="ova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Custom Color 1">
      <a:srgbClr val="66696B"/>
    </a:custClr>
    <a:custClr name="Custom Color 2">
      <a:srgbClr val="B60059"/>
    </a:custClr>
    <a:custClr name="Custom Color 3">
      <a:srgbClr val="FFE564"/>
    </a:custClr>
    <a:custClr name="Custom Color 4">
      <a:srgbClr val="A7CD74"/>
    </a:custClr>
    <a:custClr name="Custom Color 5">
      <a:srgbClr val="B1380B"/>
    </a:custClr>
    <a:custClr name="Custom Color 6">
      <a:srgbClr val="436A62"/>
    </a:custClr>
  </a:custClrLst>
  <a:extLst>
    <a:ext uri="{05A4C25C-085E-4340-85A3-A5531E510DB2}">
      <thm15:themeFamily xmlns:thm15="http://schemas.microsoft.com/office/thememl/2012/main" name="Presentasjon1" id="{FC64FD84-DD9C-4519-8B81-919D50115365}" vid="{FF655471-7CCE-4A88-8858-0B516F9CEF75}"/>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013DB0-A7E0-4C31-BA41-1B30CCD5FF7B}">
  <we:reference id="d776ead8-d235-4498-afce-5cceb71add4d" version="1.0.0.0" store="\\JØRGEN-JOBB\Users\JørgenBye\Drammen kommune" storeType="Filesystem"/>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77b240e-a069-4d58-a6e3-2baf8b29cf0a">2T2UHURRER6E-1290464345-5</_dlc_DocId>
    <_dlc_DocIdUrl xmlns="077b240e-a069-4d58-a6e3-2baf8b29cf0a">
      <Url>https://diktorg.sharepoint.com/sites/Office365-maler/_layouts/15/DocIdRedir.aspx?ID=2T2UHURRER6E-1290464345-5</Url>
      <Description>2T2UHURRER6E-1290464345-5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B1E6B44E84FD554CBDB4D2B41F329F60" ma:contentTypeVersion="4" ma:contentTypeDescription="Opprett et nytt dokument." ma:contentTypeScope="" ma:versionID="9d560b65007c947641bd3e86b688bbd6">
  <xsd:schema xmlns:xsd="http://www.w3.org/2001/XMLSchema" xmlns:xs="http://www.w3.org/2001/XMLSchema" xmlns:p="http://schemas.microsoft.com/office/2006/metadata/properties" xmlns:ns2="077b240e-a069-4d58-a6e3-2baf8b29cf0a" xmlns:ns3="dd8b9aec-7bbf-4c1b-aac1-4c85154244af" targetNamespace="http://schemas.microsoft.com/office/2006/metadata/properties" ma:root="true" ma:fieldsID="9f552365fba0daf727f92bb3e1ba3856" ns2:_="" ns3:_="">
    <xsd:import namespace="077b240e-a069-4d58-a6e3-2baf8b29cf0a"/>
    <xsd:import namespace="dd8b9aec-7bbf-4c1b-aac1-4c85154244a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b240e-a069-4d58-a6e3-2baf8b29cf0a"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dexed="true"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d8b9aec-7bbf-4c1b-aac1-4c85154244a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3CCBDF-F409-41A1-8598-45924AED751E}">
  <ds:schemaRefs>
    <ds:schemaRef ds:uri="http://schemas.microsoft.com/sharepoint/v3/contenttype/forms"/>
  </ds:schemaRefs>
</ds:datastoreItem>
</file>

<file path=customXml/itemProps2.xml><?xml version="1.0" encoding="utf-8"?>
<ds:datastoreItem xmlns:ds="http://schemas.openxmlformats.org/officeDocument/2006/customXml" ds:itemID="{A4D5739A-25CD-4A56-ACA7-DE2F87F3A96F}">
  <ds:schemaRefs>
    <ds:schemaRef ds:uri="http://schemas.microsoft.com/sharepoint/events"/>
  </ds:schemaRefs>
</ds:datastoreItem>
</file>

<file path=customXml/itemProps3.xml><?xml version="1.0" encoding="utf-8"?>
<ds:datastoreItem xmlns:ds="http://schemas.openxmlformats.org/officeDocument/2006/customXml" ds:itemID="{4BD72BB8-EC4C-424A-B9A6-6F272A111B8E}">
  <ds:schemaRefs>
    <ds:schemaRef ds:uri="077b240e-a069-4d58-a6e3-2baf8b29cf0a"/>
    <ds:schemaRef ds:uri="dd8b9aec-7bbf-4c1b-aac1-4c85154244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7867B9BE-F62B-4892-869D-B998C2939874}">
  <ds:schemaRefs>
    <ds:schemaRef ds:uri="077b240e-a069-4d58-a6e3-2baf8b29cf0a"/>
    <ds:schemaRef ds:uri="dd8b9aec-7bbf-4c1b-aac1-4c85154244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Drammen kommune v2.1</Template>
  <TotalTime>1999</TotalTime>
  <Words>1786</Words>
  <Application>Microsoft Office PowerPoint</Application>
  <PresentationFormat>Widescreen</PresentationFormat>
  <Paragraphs>114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Drammen Kommune Theme</vt:lpstr>
      <vt:lpstr>Økonomisk omstilling 2024-27</vt:lpstr>
      <vt:lpstr>Økonomisk omstilling 2024-27</vt:lpstr>
      <vt:lpstr>Handlings- og økonomiplanen</vt:lpstr>
      <vt:lpstr>Hensikten med sakene</vt:lpstr>
      <vt:lpstr>Kommunedirektørens intensjon</vt:lpstr>
      <vt:lpstr>Nødvendig å ta krevende valg</vt:lpstr>
      <vt:lpstr>Noen utviklingstrender  peker i gal retning</vt:lpstr>
      <vt:lpstr>Ikke økonomisk rom for å styrke tjenesteområdene gjennom året</vt:lpstr>
      <vt:lpstr>Krevende nok å holde  årets budsjettrammer</vt:lpstr>
      <vt:lpstr>Tiltak i 2024 for å sikre  økonomisk balanse</vt:lpstr>
      <vt:lpstr>Mulige tiltak, men ikke forslag</vt:lpstr>
      <vt:lpstr>Ikke avvis temaer eller muligheter eller vedta konkrete tiltak nå</vt:lpstr>
      <vt:lpstr>Flere alternativer og muligens anbefalinger i neste møterunde</vt:lpstr>
      <vt:lpstr>1. Strukturelle endringer  i tjenestetilbudet</vt:lpstr>
      <vt:lpstr>2. Demografiske endringer</vt:lpstr>
      <vt:lpstr>3. Omfang og kvalitet på  kommunale tjenester</vt:lpstr>
      <vt:lpstr>4. Organisering og bemanning</vt:lpstr>
      <vt:lpstr>5. Bruk av kommunale bygg og vurdering  av nødvendigheten av å leie lokaler eksternt</vt:lpstr>
      <vt:lpstr>6. Teknologi og digitalisering</vt:lpstr>
      <vt:lpstr>7. Sykefravær</vt:lpstr>
      <vt:lpstr>Prosessen gjennom 2024 og involveringen av dere folkevalgte</vt:lpstr>
      <vt:lpstr>Prosesser som er i gang barnehage og skole</vt:lpstr>
      <vt:lpstr>Prosesser som er i gang forebyggende tjenester</vt:lpstr>
      <vt:lpstr>Oppsummering</vt:lpstr>
      <vt:lpstr>PowerPoint Presentation</vt:lpstr>
    </vt:vector>
  </TitlesOfParts>
  <Company>Drammen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Økonomisk omstilling 2024-27</dc:title>
  <dc:creator>Lars Arntzen</dc:creator>
  <cp:lastModifiedBy>Thomas Larsen Sola</cp:lastModifiedBy>
  <cp:revision>26</cp:revision>
  <dcterms:created xsi:type="dcterms:W3CDTF">2024-01-25T10:48:54Z</dcterms:created>
  <dcterms:modified xsi:type="dcterms:W3CDTF">2024-01-30T09:13:34Z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0x010100B1E6B44E84FD554CBDB4D2B41F329F60</vt:lpwstr>
  </property>
  <property fmtid="{D5CDD505-2E9C-101B-9397-08002B2CF9AE}" pid="3" name="_dlc_DocIdItemGuid">
    <vt:lpwstr>a9186c45-1488-4542-992b-95958bbb3e35</vt:lpwstr>
  </property>
</Properties>
</file>