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2" r:id="rId4"/>
  </p:sldMasterIdLst>
  <p:sldIdLst>
    <p:sldId id="283" r:id="rId5"/>
    <p:sldId id="286" r:id="rId6"/>
    <p:sldId id="258" r:id="rId7"/>
    <p:sldId id="259" r:id="rId8"/>
    <p:sldId id="261" r:id="rId9"/>
    <p:sldId id="262" r:id="rId10"/>
    <p:sldId id="263" r:id="rId11"/>
    <p:sldId id="264" r:id="rId12"/>
    <p:sldId id="265" r:id="rId13"/>
    <p:sldId id="267" r:id="rId14"/>
    <p:sldId id="266" r:id="rId15"/>
    <p:sldId id="268" r:id="rId16"/>
    <p:sldId id="269" r:id="rId17"/>
    <p:sldId id="270" r:id="rId18"/>
    <p:sldId id="271" r:id="rId19"/>
    <p:sldId id="272" r:id="rId20"/>
    <p:sldId id="273" r:id="rId21"/>
    <p:sldId id="274" r:id="rId22"/>
    <p:sldId id="275" r:id="rId23"/>
    <p:sldId id="276" r:id="rId24"/>
    <p:sldId id="282" r:id="rId25"/>
    <p:sldId id="280" r:id="rId26"/>
    <p:sldId id="278" r:id="rId27"/>
    <p:sldId id="279" r:id="rId28"/>
  </p:sldIdLst>
  <p:sldSz cx="12192000" cy="6858000"/>
  <p:notesSz cx="6858000" cy="9144000"/>
  <p:embeddedFontLst>
    <p:embeddedFont>
      <p:font typeface="Drammen Medium" pitchFamily="50" charset="0"/>
      <p:regular r:id="rId29"/>
      <p:italic r:id="rId30"/>
    </p:embeddedFont>
    <p:embeddedFont>
      <p:font typeface="Drammen" pitchFamily="50"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C2"/>
    <a:srgbClr val="203864"/>
    <a:srgbClr val="BCA79B"/>
    <a:srgbClr val="DEEDE7"/>
    <a:srgbClr val="B8C3CC"/>
    <a:srgbClr val="5C7E97"/>
    <a:srgbClr val="003963"/>
    <a:srgbClr val="020000"/>
    <a:srgbClr val="01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8EB38-B287-457E-A6B5-3430D9AED9E1}" v="62" dt="2024-01-28T10:04:13.855"/>
  </p1510:revLst>
</p1510:revInfo>
</file>

<file path=ppt/tableStyles.xml><?xml version="1.0" encoding="utf-8"?>
<a:tblStyleLst xmlns:a="http://schemas.openxmlformats.org/drawingml/2006/main" def="{5C22544A-7EE6-4342-B048-85BDC9FD1C3A}">
  <a:tblStyle styleId="{CADD37CC-433C-4EFF-B107-1C320E5DF5A1}" styleName="Drammen kommune">
    <a:wholeTbl>
      <a:tcTxStyle>
        <a:fontRef idx="minor">
          <a:scrgbClr r="0" g="0" b="0"/>
        </a:fontRef>
        <a:schemeClr val="dk1"/>
      </a:tcTxStyle>
      <a:tcStyle>
        <a:tcBdr>
          <a:left>
            <a:ln>
              <a:noFill/>
            </a:ln>
          </a:left>
          <a:right>
            <a:ln>
              <a:noFill/>
            </a:ln>
          </a:right>
          <a:top>
            <a:ln w="6350" cmpd="sng">
              <a:solidFill>
                <a:schemeClr val="dk1"/>
              </a:solidFill>
            </a:ln>
          </a:top>
          <a:bottom>
            <a:ln w="6350" cmpd="sng">
              <a:solidFill>
                <a:schemeClr val="dk1"/>
              </a:solidFill>
            </a:ln>
          </a:bottom>
          <a:insideH>
            <a:ln w="6350" cmpd="sng">
              <a:solidFill>
                <a:schemeClr val="dk1"/>
              </a:solidFill>
            </a:ln>
          </a:insideH>
          <a:insideV>
            <a:ln>
              <a:noFill/>
            </a:ln>
          </a:insideV>
        </a:tcBdr>
        <a:fill>
          <a:noFill/>
        </a:fill>
      </a:tcStyle>
    </a:wholeTbl>
    <a:lastRow>
      <a:tcTxStyle>
        <a:fontRef idx="minor">
          <a:scrgbClr r="0" g="0" b="0"/>
        </a:fontRef>
        <a:srgbClr val="385723"/>
      </a:tcTxStyle>
      <a:tcStyle>
        <a:tcBdr/>
        <a:fill>
          <a:solidFill>
            <a:schemeClr val="lt1"/>
          </a:solidFill>
        </a:fill>
      </a:tcStyle>
    </a:lastRow>
    <a:firstRow>
      <a:tcTxStyle b="on">
        <a:fontRef idx="minor">
          <a:scrgbClr r="0" g="0" b="0"/>
        </a:fontRef>
        <a:srgbClr val="356B62"/>
      </a:tcTxStyle>
      <a:tcStyle>
        <a:tcBdr>
          <a:top>
            <a:ln>
              <a:noFill/>
            </a:ln>
          </a:top>
          <a:bottom>
            <a:ln w="28575" cmpd="sng">
              <a:solidFill>
                <a:srgbClr val="385723"/>
              </a:solidFill>
            </a:ln>
          </a:bottom>
        </a:tcBdr>
        <a:fill>
          <a:no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9" autoAdjust="0"/>
    <p:restoredTop sz="94660"/>
  </p:normalViewPr>
  <p:slideViewPr>
    <p:cSldViewPr snapToGrid="0">
      <p:cViewPr>
        <p:scale>
          <a:sx n="70" d="100"/>
          <a:sy n="70" d="100"/>
        </p:scale>
        <p:origin x="1397"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ableStyles" Target="tableStyles.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Arntzen" userId="e18c45bb-58cf-4df1-bf83-b719a018b174" providerId="ADAL" clId="{1048EB38-B287-457E-A6B5-3430D9AED9E1}"/>
    <pc:docChg chg="undo redo custSel addSld delSld modSld sldOrd">
      <pc:chgData name="Lars Arntzen" userId="e18c45bb-58cf-4df1-bf83-b719a018b174" providerId="ADAL" clId="{1048EB38-B287-457E-A6B5-3430D9AED9E1}" dt="2024-01-28T10:04:24.341" v="2398"/>
      <pc:docMkLst>
        <pc:docMk/>
      </pc:docMkLst>
      <pc:sldChg chg="modSp mod">
        <pc:chgData name="Lars Arntzen" userId="e18c45bb-58cf-4df1-bf83-b719a018b174" providerId="ADAL" clId="{1048EB38-B287-457E-A6B5-3430D9AED9E1}" dt="2024-01-28T09:50:52.034" v="2228" actId="20577"/>
        <pc:sldMkLst>
          <pc:docMk/>
          <pc:sldMk cId="451153226" sldId="257"/>
        </pc:sldMkLst>
        <pc:spChg chg="mod">
          <ac:chgData name="Lars Arntzen" userId="e18c45bb-58cf-4df1-bf83-b719a018b174" providerId="ADAL" clId="{1048EB38-B287-457E-A6B5-3430D9AED9E1}" dt="2024-01-28T09:50:52.034" v="2228" actId="20577"/>
          <ac:spMkLst>
            <pc:docMk/>
            <pc:sldMk cId="451153226" sldId="257"/>
            <ac:spMk id="7" creationId="{FCD8040A-9EDD-08D6-BED6-69DE96B46EDD}"/>
          </ac:spMkLst>
        </pc:spChg>
      </pc:sldChg>
      <pc:sldChg chg="modSp mod">
        <pc:chgData name="Lars Arntzen" userId="e18c45bb-58cf-4df1-bf83-b719a018b174" providerId="ADAL" clId="{1048EB38-B287-457E-A6B5-3430D9AED9E1}" dt="2024-01-25T11:08:36.992" v="70" actId="20577"/>
        <pc:sldMkLst>
          <pc:docMk/>
          <pc:sldMk cId="2090776740" sldId="258"/>
        </pc:sldMkLst>
        <pc:spChg chg="mod">
          <ac:chgData name="Lars Arntzen" userId="e18c45bb-58cf-4df1-bf83-b719a018b174" providerId="ADAL" clId="{1048EB38-B287-457E-A6B5-3430D9AED9E1}" dt="2024-01-25T11:08:36.992" v="70" actId="20577"/>
          <ac:spMkLst>
            <pc:docMk/>
            <pc:sldMk cId="2090776740" sldId="258"/>
            <ac:spMk id="2" creationId="{C4E68C61-91F6-B9A6-505F-882F66DF67FA}"/>
          </ac:spMkLst>
        </pc:spChg>
      </pc:sldChg>
      <pc:sldChg chg="modSp mod">
        <pc:chgData name="Lars Arntzen" userId="e18c45bb-58cf-4df1-bf83-b719a018b174" providerId="ADAL" clId="{1048EB38-B287-457E-A6B5-3430D9AED9E1}" dt="2024-01-25T11:08:41.725" v="73" actId="20577"/>
        <pc:sldMkLst>
          <pc:docMk/>
          <pc:sldMk cId="878624439" sldId="259"/>
        </pc:sldMkLst>
        <pc:spChg chg="mod">
          <ac:chgData name="Lars Arntzen" userId="e18c45bb-58cf-4df1-bf83-b719a018b174" providerId="ADAL" clId="{1048EB38-B287-457E-A6B5-3430D9AED9E1}" dt="2024-01-25T11:08:41.725" v="73" actId="20577"/>
          <ac:spMkLst>
            <pc:docMk/>
            <pc:sldMk cId="878624439" sldId="259"/>
            <ac:spMk id="2" creationId="{2CCEBE9B-0B0C-9483-0600-2B048B99BEE1}"/>
          </ac:spMkLst>
        </pc:spChg>
      </pc:sldChg>
      <pc:sldChg chg="addSp delSp modSp del mod ord">
        <pc:chgData name="Lars Arntzen" userId="e18c45bb-58cf-4df1-bf83-b719a018b174" providerId="ADAL" clId="{1048EB38-B287-457E-A6B5-3430D9AED9E1}" dt="2024-01-25T21:03:34.315" v="1708" actId="47"/>
        <pc:sldMkLst>
          <pc:docMk/>
          <pc:sldMk cId="1074367738" sldId="260"/>
        </pc:sldMkLst>
        <pc:spChg chg="add del mod">
          <ac:chgData name="Lars Arntzen" userId="e18c45bb-58cf-4df1-bf83-b719a018b174" providerId="ADAL" clId="{1048EB38-B287-457E-A6B5-3430D9AED9E1}" dt="2024-01-25T11:16:36.473" v="554" actId="931"/>
          <ac:spMkLst>
            <pc:docMk/>
            <pc:sldMk cId="1074367738" sldId="260"/>
            <ac:spMk id="12" creationId="{3B3875BF-D61C-8A59-5F10-12C0986A81A8}"/>
          </ac:spMkLst>
        </pc:spChg>
        <pc:spChg chg="add del mod">
          <ac:chgData name="Lars Arntzen" userId="e18c45bb-58cf-4df1-bf83-b719a018b174" providerId="ADAL" clId="{1048EB38-B287-457E-A6B5-3430D9AED9E1}" dt="2024-01-25T20:58:21.980" v="1665" actId="931"/>
          <ac:spMkLst>
            <pc:docMk/>
            <pc:sldMk cId="1074367738" sldId="260"/>
            <ac:spMk id="16" creationId="{0BBBE82A-C360-F371-201D-1BF8599D39CE}"/>
          </ac:spMkLst>
        </pc:spChg>
        <pc:spChg chg="add del mod">
          <ac:chgData name="Lars Arntzen" userId="e18c45bb-58cf-4df1-bf83-b719a018b174" providerId="ADAL" clId="{1048EB38-B287-457E-A6B5-3430D9AED9E1}" dt="2024-01-25T21:00:14.634" v="1677" actId="931"/>
          <ac:spMkLst>
            <pc:docMk/>
            <pc:sldMk cId="1074367738" sldId="260"/>
            <ac:spMk id="20" creationId="{C9520413-A1AC-7DEE-1413-EE95B2C419CF}"/>
          </ac:spMkLst>
        </pc:spChg>
        <pc:spChg chg="add del mod">
          <ac:chgData name="Lars Arntzen" userId="e18c45bb-58cf-4df1-bf83-b719a018b174" providerId="ADAL" clId="{1048EB38-B287-457E-A6B5-3430D9AED9E1}" dt="2024-01-25T21:02:17.848" v="1694" actId="931"/>
          <ac:spMkLst>
            <pc:docMk/>
            <pc:sldMk cId="1074367738" sldId="260"/>
            <ac:spMk id="24" creationId="{344E0956-ED12-AF58-FC16-B1CD38ACC99B}"/>
          </ac:spMkLst>
        </pc:spChg>
        <pc:picChg chg="del">
          <ac:chgData name="Lars Arntzen" userId="e18c45bb-58cf-4df1-bf83-b719a018b174" providerId="ADAL" clId="{1048EB38-B287-457E-A6B5-3430D9AED9E1}" dt="2024-01-25T11:16:32.695" v="553" actId="478"/>
          <ac:picMkLst>
            <pc:docMk/>
            <pc:sldMk cId="1074367738" sldId="260"/>
            <ac:picMk id="10" creationId="{D80C6BBC-65DC-2F1A-599C-D8D08E2A2489}"/>
          </ac:picMkLst>
        </pc:picChg>
        <pc:picChg chg="add del mod">
          <ac:chgData name="Lars Arntzen" userId="e18c45bb-58cf-4df1-bf83-b719a018b174" providerId="ADAL" clId="{1048EB38-B287-457E-A6B5-3430D9AED9E1}" dt="2024-01-25T20:58:10.293" v="1664" actId="478"/>
          <ac:picMkLst>
            <pc:docMk/>
            <pc:sldMk cId="1074367738" sldId="260"/>
            <ac:picMk id="14" creationId="{E797AC14-E5FB-9BA7-1B4B-8423D307F290}"/>
          </ac:picMkLst>
        </pc:picChg>
        <pc:picChg chg="add del mod">
          <ac:chgData name="Lars Arntzen" userId="e18c45bb-58cf-4df1-bf83-b719a018b174" providerId="ADAL" clId="{1048EB38-B287-457E-A6B5-3430D9AED9E1}" dt="2024-01-25T21:00:11.656" v="1676" actId="478"/>
          <ac:picMkLst>
            <pc:docMk/>
            <pc:sldMk cId="1074367738" sldId="260"/>
            <ac:picMk id="18" creationId="{2C5C7431-CF14-5925-0339-B5ABC93CB9C2}"/>
          </ac:picMkLst>
        </pc:picChg>
        <pc:picChg chg="add del mod">
          <ac:chgData name="Lars Arntzen" userId="e18c45bb-58cf-4df1-bf83-b719a018b174" providerId="ADAL" clId="{1048EB38-B287-457E-A6B5-3430D9AED9E1}" dt="2024-01-25T21:02:14.510" v="1693" actId="478"/>
          <ac:picMkLst>
            <pc:docMk/>
            <pc:sldMk cId="1074367738" sldId="260"/>
            <ac:picMk id="22" creationId="{4C33E13E-27F1-2305-495F-59737109AE15}"/>
          </ac:picMkLst>
        </pc:picChg>
        <pc:picChg chg="add mod">
          <ac:chgData name="Lars Arntzen" userId="e18c45bb-58cf-4df1-bf83-b719a018b174" providerId="ADAL" clId="{1048EB38-B287-457E-A6B5-3430D9AED9E1}" dt="2024-01-25T21:02:21.622" v="1696" actId="27614"/>
          <ac:picMkLst>
            <pc:docMk/>
            <pc:sldMk cId="1074367738" sldId="260"/>
            <ac:picMk id="26" creationId="{3C424B4B-2F78-1E03-68FC-CD09430BDE77}"/>
          </ac:picMkLst>
        </pc:picChg>
      </pc:sldChg>
      <pc:sldChg chg="delSp modSp mod">
        <pc:chgData name="Lars Arntzen" userId="e18c45bb-58cf-4df1-bf83-b719a018b174" providerId="ADAL" clId="{1048EB38-B287-457E-A6B5-3430D9AED9E1}" dt="2024-01-25T11:09:45.328" v="239" actId="20577"/>
        <pc:sldMkLst>
          <pc:docMk/>
          <pc:sldMk cId="2421880109" sldId="262"/>
        </pc:sldMkLst>
        <pc:spChg chg="mod">
          <ac:chgData name="Lars Arntzen" userId="e18c45bb-58cf-4df1-bf83-b719a018b174" providerId="ADAL" clId="{1048EB38-B287-457E-A6B5-3430D9AED9E1}" dt="2024-01-25T11:09:45.328" v="239" actId="20577"/>
          <ac:spMkLst>
            <pc:docMk/>
            <pc:sldMk cId="2421880109" sldId="262"/>
            <ac:spMk id="2" creationId="{225A8331-557E-F9AE-ED50-13843212640C}"/>
          </ac:spMkLst>
        </pc:spChg>
        <pc:spChg chg="del">
          <ac:chgData name="Lars Arntzen" userId="e18c45bb-58cf-4df1-bf83-b719a018b174" providerId="ADAL" clId="{1048EB38-B287-457E-A6B5-3430D9AED9E1}" dt="2024-01-25T11:07:24.275" v="26" actId="478"/>
          <ac:spMkLst>
            <pc:docMk/>
            <pc:sldMk cId="2421880109" sldId="262"/>
            <ac:spMk id="3" creationId="{9765BE8E-FDEB-0258-D4E4-842B35050B1D}"/>
          </ac:spMkLst>
        </pc:spChg>
        <pc:spChg chg="mod">
          <ac:chgData name="Lars Arntzen" userId="e18c45bb-58cf-4df1-bf83-b719a018b174" providerId="ADAL" clId="{1048EB38-B287-457E-A6B5-3430D9AED9E1}" dt="2024-01-25T11:07:50.276" v="62" actId="20577"/>
          <ac:spMkLst>
            <pc:docMk/>
            <pc:sldMk cId="2421880109" sldId="262"/>
            <ac:spMk id="4" creationId="{E83B9792-CFCA-A49F-BCB0-23B2D8C385EA}"/>
          </ac:spMkLst>
        </pc:spChg>
      </pc:sldChg>
      <pc:sldChg chg="delSp modSp new mod">
        <pc:chgData name="Lars Arntzen" userId="e18c45bb-58cf-4df1-bf83-b719a018b174" providerId="ADAL" clId="{1048EB38-B287-457E-A6B5-3430D9AED9E1}" dt="2024-01-25T11:13:05.697" v="465" actId="6549"/>
        <pc:sldMkLst>
          <pc:docMk/>
          <pc:sldMk cId="957114111" sldId="263"/>
        </pc:sldMkLst>
        <pc:spChg chg="mod">
          <ac:chgData name="Lars Arntzen" userId="e18c45bb-58cf-4df1-bf83-b719a018b174" providerId="ADAL" clId="{1048EB38-B287-457E-A6B5-3430D9AED9E1}" dt="2024-01-25T11:13:05.697" v="465" actId="6549"/>
          <ac:spMkLst>
            <pc:docMk/>
            <pc:sldMk cId="957114111" sldId="263"/>
            <ac:spMk id="2" creationId="{E660ECC3-2ED9-E2B4-9924-F08372C88F2E}"/>
          </ac:spMkLst>
        </pc:spChg>
        <pc:spChg chg="del">
          <ac:chgData name="Lars Arntzen" userId="e18c45bb-58cf-4df1-bf83-b719a018b174" providerId="ADAL" clId="{1048EB38-B287-457E-A6B5-3430D9AED9E1}" dt="2024-01-25T11:10:47.717" v="256" actId="478"/>
          <ac:spMkLst>
            <pc:docMk/>
            <pc:sldMk cId="957114111" sldId="263"/>
            <ac:spMk id="3" creationId="{0B5892B0-5DE9-69CE-5E92-83D0CF436844}"/>
          </ac:spMkLst>
        </pc:spChg>
        <pc:spChg chg="mod">
          <ac:chgData name="Lars Arntzen" userId="e18c45bb-58cf-4df1-bf83-b719a018b174" providerId="ADAL" clId="{1048EB38-B287-457E-A6B5-3430D9AED9E1}" dt="2024-01-25T11:12:04.595" v="355" actId="20577"/>
          <ac:spMkLst>
            <pc:docMk/>
            <pc:sldMk cId="957114111" sldId="263"/>
            <ac:spMk id="4" creationId="{317A7CB7-DDC0-C077-2754-C37C0B6720AF}"/>
          </ac:spMkLst>
        </pc:spChg>
      </pc:sldChg>
      <pc:sldChg chg="addSp delSp modSp new mod ord">
        <pc:chgData name="Lars Arntzen" userId="e18c45bb-58cf-4df1-bf83-b719a018b174" providerId="ADAL" clId="{1048EB38-B287-457E-A6B5-3430D9AED9E1}" dt="2024-01-25T11:17:18.490" v="562" actId="478"/>
        <pc:sldMkLst>
          <pc:docMk/>
          <pc:sldMk cId="2116760075" sldId="264"/>
        </pc:sldMkLst>
        <pc:spChg chg="mod">
          <ac:chgData name="Lars Arntzen" userId="e18c45bb-58cf-4df1-bf83-b719a018b174" providerId="ADAL" clId="{1048EB38-B287-457E-A6B5-3430D9AED9E1}" dt="2024-01-25T11:14:19.312" v="485" actId="14100"/>
          <ac:spMkLst>
            <pc:docMk/>
            <pc:sldMk cId="2116760075" sldId="264"/>
            <ac:spMk id="2" creationId="{069BB17B-5D93-DD9B-143E-E89B1EBFA25E}"/>
          </ac:spMkLst>
        </pc:spChg>
        <pc:spChg chg="del mod">
          <ac:chgData name="Lars Arntzen" userId="e18c45bb-58cf-4df1-bf83-b719a018b174" providerId="ADAL" clId="{1048EB38-B287-457E-A6B5-3430D9AED9E1}" dt="2024-01-25T11:17:18.490" v="562" actId="478"/>
          <ac:spMkLst>
            <pc:docMk/>
            <pc:sldMk cId="2116760075" sldId="264"/>
            <ac:spMk id="3" creationId="{75DC8901-A26E-1DC1-7866-4B6A3A55B950}"/>
          </ac:spMkLst>
        </pc:spChg>
        <pc:spChg chg="mod">
          <ac:chgData name="Lars Arntzen" userId="e18c45bb-58cf-4df1-bf83-b719a018b174" providerId="ADAL" clId="{1048EB38-B287-457E-A6B5-3430D9AED9E1}" dt="2024-01-25T11:15:50.707" v="552" actId="20577"/>
          <ac:spMkLst>
            <pc:docMk/>
            <pc:sldMk cId="2116760075" sldId="264"/>
            <ac:spMk id="4" creationId="{233F89EC-33AC-1F38-37C9-6491EA1360EE}"/>
          </ac:spMkLst>
        </pc:spChg>
        <pc:picChg chg="add mod modCrop">
          <ac:chgData name="Lars Arntzen" userId="e18c45bb-58cf-4df1-bf83-b719a018b174" providerId="ADAL" clId="{1048EB38-B287-457E-A6B5-3430D9AED9E1}" dt="2024-01-25T11:17:13.632" v="561" actId="732"/>
          <ac:picMkLst>
            <pc:docMk/>
            <pc:sldMk cId="2116760075" sldId="264"/>
            <ac:picMk id="5" creationId="{5A94EAF7-829B-384A-440D-C0BECCD46106}"/>
          </ac:picMkLst>
        </pc:picChg>
      </pc:sldChg>
      <pc:sldChg chg="addSp modSp new mod">
        <pc:chgData name="Lars Arntzen" userId="e18c45bb-58cf-4df1-bf83-b719a018b174" providerId="ADAL" clId="{1048EB38-B287-457E-A6B5-3430D9AED9E1}" dt="2024-01-25T20:58:52.104" v="1673" actId="732"/>
        <pc:sldMkLst>
          <pc:docMk/>
          <pc:sldMk cId="4002636421" sldId="265"/>
        </pc:sldMkLst>
        <pc:spChg chg="mod">
          <ac:chgData name="Lars Arntzen" userId="e18c45bb-58cf-4df1-bf83-b719a018b174" providerId="ADAL" clId="{1048EB38-B287-457E-A6B5-3430D9AED9E1}" dt="2024-01-25T11:18:00.916" v="571" actId="14100"/>
          <ac:spMkLst>
            <pc:docMk/>
            <pc:sldMk cId="4002636421" sldId="265"/>
            <ac:spMk id="2" creationId="{11D38A49-A477-8C8E-94A8-69250F6E1142}"/>
          </ac:spMkLst>
        </pc:spChg>
        <pc:spChg chg="mod">
          <ac:chgData name="Lars Arntzen" userId="e18c45bb-58cf-4df1-bf83-b719a018b174" providerId="ADAL" clId="{1048EB38-B287-457E-A6B5-3430D9AED9E1}" dt="2024-01-25T11:18:07.838" v="572" actId="14100"/>
          <ac:spMkLst>
            <pc:docMk/>
            <pc:sldMk cId="4002636421" sldId="265"/>
            <ac:spMk id="3" creationId="{EDF1C734-1D9F-2FEC-6087-BCD6890E809B}"/>
          </ac:spMkLst>
        </pc:spChg>
        <pc:spChg chg="mod">
          <ac:chgData name="Lars Arntzen" userId="e18c45bb-58cf-4df1-bf83-b719a018b174" providerId="ADAL" clId="{1048EB38-B287-457E-A6B5-3430D9AED9E1}" dt="2024-01-25T11:18:38.258" v="619" actId="20577"/>
          <ac:spMkLst>
            <pc:docMk/>
            <pc:sldMk cId="4002636421" sldId="265"/>
            <ac:spMk id="4" creationId="{ADD94AF0-44AF-A0D5-B08A-A892D95994C2}"/>
          </ac:spMkLst>
        </pc:spChg>
        <pc:picChg chg="add mod modCrop">
          <ac:chgData name="Lars Arntzen" userId="e18c45bb-58cf-4df1-bf83-b719a018b174" providerId="ADAL" clId="{1048EB38-B287-457E-A6B5-3430D9AED9E1}" dt="2024-01-25T20:58:52.104" v="1673" actId="732"/>
          <ac:picMkLst>
            <pc:docMk/>
            <pc:sldMk cId="4002636421" sldId="265"/>
            <ac:picMk id="5" creationId="{5BDE98AA-E267-BA4E-A964-E6E1E92C0CF0}"/>
          </ac:picMkLst>
        </pc:picChg>
      </pc:sldChg>
      <pc:sldChg chg="addSp modSp new mod">
        <pc:chgData name="Lars Arntzen" userId="e18c45bb-58cf-4df1-bf83-b719a018b174" providerId="ADAL" clId="{1048EB38-B287-457E-A6B5-3430D9AED9E1}" dt="2024-01-25T21:00:35.202" v="1685" actId="732"/>
        <pc:sldMkLst>
          <pc:docMk/>
          <pc:sldMk cId="1804531789" sldId="266"/>
        </pc:sldMkLst>
        <pc:spChg chg="mod">
          <ac:chgData name="Lars Arntzen" userId="e18c45bb-58cf-4df1-bf83-b719a018b174" providerId="ADAL" clId="{1048EB38-B287-457E-A6B5-3430D9AED9E1}" dt="2024-01-25T11:21:34.362" v="726" actId="6549"/>
          <ac:spMkLst>
            <pc:docMk/>
            <pc:sldMk cId="1804531789" sldId="266"/>
            <ac:spMk id="2" creationId="{E8848E28-FCEA-ACD9-05FB-DF6FABEA7018}"/>
          </ac:spMkLst>
        </pc:spChg>
        <pc:spChg chg="mod">
          <ac:chgData name="Lars Arntzen" userId="e18c45bb-58cf-4df1-bf83-b719a018b174" providerId="ADAL" clId="{1048EB38-B287-457E-A6B5-3430D9AED9E1}" dt="2024-01-25T11:22:02.441" v="765" actId="20577"/>
          <ac:spMkLst>
            <pc:docMk/>
            <pc:sldMk cId="1804531789" sldId="266"/>
            <ac:spMk id="4" creationId="{CEF4096F-1AFA-64D6-CDA9-5FA2481E4DDE}"/>
          </ac:spMkLst>
        </pc:spChg>
        <pc:picChg chg="add mod modCrop">
          <ac:chgData name="Lars Arntzen" userId="e18c45bb-58cf-4df1-bf83-b719a018b174" providerId="ADAL" clId="{1048EB38-B287-457E-A6B5-3430D9AED9E1}" dt="2024-01-25T21:00:35.202" v="1685" actId="732"/>
          <ac:picMkLst>
            <pc:docMk/>
            <pc:sldMk cId="1804531789" sldId="266"/>
            <ac:picMk id="5" creationId="{AD5FA511-38B3-AA9F-2C1E-9BB7EB70DB71}"/>
          </ac:picMkLst>
        </pc:picChg>
      </pc:sldChg>
      <pc:sldChg chg="modSp new mod">
        <pc:chgData name="Lars Arntzen" userId="e18c45bb-58cf-4df1-bf83-b719a018b174" providerId="ADAL" clId="{1048EB38-B287-457E-A6B5-3430D9AED9E1}" dt="2024-01-25T11:20:08.186" v="705" actId="20577"/>
        <pc:sldMkLst>
          <pc:docMk/>
          <pc:sldMk cId="4256986293" sldId="267"/>
        </pc:sldMkLst>
        <pc:spChg chg="mod">
          <ac:chgData name="Lars Arntzen" userId="e18c45bb-58cf-4df1-bf83-b719a018b174" providerId="ADAL" clId="{1048EB38-B287-457E-A6B5-3430D9AED9E1}" dt="2024-01-25T11:19:45.899" v="660" actId="20577"/>
          <ac:spMkLst>
            <pc:docMk/>
            <pc:sldMk cId="4256986293" sldId="267"/>
            <ac:spMk id="2" creationId="{2B4CB165-F708-5C8D-5A1F-19105A8A5A45}"/>
          </ac:spMkLst>
        </pc:spChg>
        <pc:spChg chg="mod">
          <ac:chgData name="Lars Arntzen" userId="e18c45bb-58cf-4df1-bf83-b719a018b174" providerId="ADAL" clId="{1048EB38-B287-457E-A6B5-3430D9AED9E1}" dt="2024-01-25T11:20:08.186" v="705" actId="20577"/>
          <ac:spMkLst>
            <pc:docMk/>
            <pc:sldMk cId="4256986293" sldId="267"/>
            <ac:spMk id="3" creationId="{24977392-F067-B1A2-1A7F-D9D5D2EAC195}"/>
          </ac:spMkLst>
        </pc:spChg>
      </pc:sldChg>
      <pc:sldChg chg="addSp modSp new mod">
        <pc:chgData name="Lars Arntzen" userId="e18c45bb-58cf-4df1-bf83-b719a018b174" providerId="ADAL" clId="{1048EB38-B287-457E-A6B5-3430D9AED9E1}" dt="2024-01-25T21:02:56.122" v="1705" actId="732"/>
        <pc:sldMkLst>
          <pc:docMk/>
          <pc:sldMk cId="4025429549" sldId="268"/>
        </pc:sldMkLst>
        <pc:spChg chg="mod">
          <ac:chgData name="Lars Arntzen" userId="e18c45bb-58cf-4df1-bf83-b719a018b174" providerId="ADAL" clId="{1048EB38-B287-457E-A6B5-3430D9AED9E1}" dt="2024-01-25T21:00:54.459" v="1692" actId="20577"/>
          <ac:spMkLst>
            <pc:docMk/>
            <pc:sldMk cId="4025429549" sldId="268"/>
            <ac:spMk id="2" creationId="{16ADE65A-5F67-8DA8-A2F8-745486D5A854}"/>
          </ac:spMkLst>
        </pc:spChg>
        <pc:spChg chg="mod">
          <ac:chgData name="Lars Arntzen" userId="e18c45bb-58cf-4df1-bf83-b719a018b174" providerId="ADAL" clId="{1048EB38-B287-457E-A6B5-3430D9AED9E1}" dt="2024-01-25T11:23:03.876" v="794" actId="14100"/>
          <ac:spMkLst>
            <pc:docMk/>
            <pc:sldMk cId="4025429549" sldId="268"/>
            <ac:spMk id="3" creationId="{CD4C063E-C438-C096-7728-4FC57DA77A86}"/>
          </ac:spMkLst>
        </pc:spChg>
        <pc:spChg chg="mod">
          <ac:chgData name="Lars Arntzen" userId="e18c45bb-58cf-4df1-bf83-b719a018b174" providerId="ADAL" clId="{1048EB38-B287-457E-A6B5-3430D9AED9E1}" dt="2024-01-25T11:49:10.250" v="1661" actId="20577"/>
          <ac:spMkLst>
            <pc:docMk/>
            <pc:sldMk cId="4025429549" sldId="268"/>
            <ac:spMk id="4" creationId="{06BB9FB4-BAA1-87FF-E0E4-D1E78907FD66}"/>
          </ac:spMkLst>
        </pc:spChg>
        <pc:picChg chg="add mod modCrop">
          <ac:chgData name="Lars Arntzen" userId="e18c45bb-58cf-4df1-bf83-b719a018b174" providerId="ADAL" clId="{1048EB38-B287-457E-A6B5-3430D9AED9E1}" dt="2024-01-25T21:02:56.122" v="1705" actId="732"/>
          <ac:picMkLst>
            <pc:docMk/>
            <pc:sldMk cId="4025429549" sldId="268"/>
            <ac:picMk id="5" creationId="{E4B7B601-1ED8-5D9F-D33C-3437550FEF70}"/>
          </ac:picMkLst>
        </pc:picChg>
      </pc:sldChg>
      <pc:sldChg chg="addSp modSp new mod">
        <pc:chgData name="Lars Arntzen" userId="e18c45bb-58cf-4df1-bf83-b719a018b174" providerId="ADAL" clId="{1048EB38-B287-457E-A6B5-3430D9AED9E1}" dt="2024-01-25T21:04:02.034" v="1715" actId="732"/>
        <pc:sldMkLst>
          <pc:docMk/>
          <pc:sldMk cId="1962302246" sldId="269"/>
        </pc:sldMkLst>
        <pc:spChg chg="mod">
          <ac:chgData name="Lars Arntzen" userId="e18c45bb-58cf-4df1-bf83-b719a018b174" providerId="ADAL" clId="{1048EB38-B287-457E-A6B5-3430D9AED9E1}" dt="2024-01-25T11:30:51.527" v="1250" actId="20577"/>
          <ac:spMkLst>
            <pc:docMk/>
            <pc:sldMk cId="1962302246" sldId="269"/>
            <ac:spMk id="2" creationId="{8187825C-4ECB-A026-9161-A438BB5224E9}"/>
          </ac:spMkLst>
        </pc:spChg>
        <pc:spChg chg="mod">
          <ac:chgData name="Lars Arntzen" userId="e18c45bb-58cf-4df1-bf83-b719a018b174" providerId="ADAL" clId="{1048EB38-B287-457E-A6B5-3430D9AED9E1}" dt="2024-01-25T11:25:17.730" v="928" actId="14100"/>
          <ac:spMkLst>
            <pc:docMk/>
            <pc:sldMk cId="1962302246" sldId="269"/>
            <ac:spMk id="3" creationId="{30B5433C-CE80-BC5B-5638-1EFF63FE21F2}"/>
          </ac:spMkLst>
        </pc:spChg>
        <pc:spChg chg="mod">
          <ac:chgData name="Lars Arntzen" userId="e18c45bb-58cf-4df1-bf83-b719a018b174" providerId="ADAL" clId="{1048EB38-B287-457E-A6B5-3430D9AED9E1}" dt="2024-01-25T11:25:37.469" v="1002" actId="20577"/>
          <ac:spMkLst>
            <pc:docMk/>
            <pc:sldMk cId="1962302246" sldId="269"/>
            <ac:spMk id="4" creationId="{9BC1FA34-EEC6-D5A9-7D11-A7CAF17AE539}"/>
          </ac:spMkLst>
        </pc:spChg>
        <pc:picChg chg="add mod modCrop">
          <ac:chgData name="Lars Arntzen" userId="e18c45bb-58cf-4df1-bf83-b719a018b174" providerId="ADAL" clId="{1048EB38-B287-457E-A6B5-3430D9AED9E1}" dt="2024-01-25T21:04:02.034" v="1715" actId="732"/>
          <ac:picMkLst>
            <pc:docMk/>
            <pc:sldMk cId="1962302246" sldId="269"/>
            <ac:picMk id="5" creationId="{C3C9CC37-4D45-6BFB-D198-220A34CE037A}"/>
          </ac:picMkLst>
        </pc:picChg>
      </pc:sldChg>
      <pc:sldChg chg="addSp delSp modSp new mod ord">
        <pc:chgData name="Lars Arntzen" userId="e18c45bb-58cf-4df1-bf83-b719a018b174" providerId="ADAL" clId="{1048EB38-B287-457E-A6B5-3430D9AED9E1}" dt="2024-01-25T21:06:37.989" v="1731" actId="732"/>
        <pc:sldMkLst>
          <pc:docMk/>
          <pc:sldMk cId="4057226678" sldId="270"/>
        </pc:sldMkLst>
        <pc:spChg chg="mod">
          <ac:chgData name="Lars Arntzen" userId="e18c45bb-58cf-4df1-bf83-b719a018b174" providerId="ADAL" clId="{1048EB38-B287-457E-A6B5-3430D9AED9E1}" dt="2024-01-25T11:27:26.354" v="1127" actId="20577"/>
          <ac:spMkLst>
            <pc:docMk/>
            <pc:sldMk cId="4057226678" sldId="270"/>
            <ac:spMk id="2" creationId="{BC296FAB-B3A8-DE1A-8975-0DCCED304A61}"/>
          </ac:spMkLst>
        </pc:spChg>
        <pc:spChg chg="del">
          <ac:chgData name="Lars Arntzen" userId="e18c45bb-58cf-4df1-bf83-b719a018b174" providerId="ADAL" clId="{1048EB38-B287-457E-A6B5-3430D9AED9E1}" dt="2024-01-25T21:03:44.492" v="1709" actId="931"/>
          <ac:spMkLst>
            <pc:docMk/>
            <pc:sldMk cId="4057226678" sldId="270"/>
            <ac:spMk id="3" creationId="{ECB9F4FE-7C97-4559-0D49-7FB92C944D57}"/>
          </ac:spMkLst>
        </pc:spChg>
        <pc:spChg chg="mod">
          <ac:chgData name="Lars Arntzen" userId="e18c45bb-58cf-4df1-bf83-b719a018b174" providerId="ADAL" clId="{1048EB38-B287-457E-A6B5-3430D9AED9E1}" dt="2024-01-25T11:30:55.231" v="1253" actId="20577"/>
          <ac:spMkLst>
            <pc:docMk/>
            <pc:sldMk cId="4057226678" sldId="270"/>
            <ac:spMk id="4" creationId="{764E7DD0-B0DC-2A2B-18D2-E080DCEEDD4A}"/>
          </ac:spMkLst>
        </pc:spChg>
        <pc:spChg chg="add mod">
          <ac:chgData name="Lars Arntzen" userId="e18c45bb-58cf-4df1-bf83-b719a018b174" providerId="ADAL" clId="{1048EB38-B287-457E-A6B5-3430D9AED9E1}" dt="2024-01-25T21:04:15.069" v="1720" actId="478"/>
          <ac:spMkLst>
            <pc:docMk/>
            <pc:sldMk cId="4057226678" sldId="270"/>
            <ac:spMk id="8" creationId="{3BDB57D0-BD92-5FD2-83AE-FD903CBFBF18}"/>
          </ac:spMkLst>
        </pc:spChg>
        <pc:picChg chg="add del mod">
          <ac:chgData name="Lars Arntzen" userId="e18c45bb-58cf-4df1-bf83-b719a018b174" providerId="ADAL" clId="{1048EB38-B287-457E-A6B5-3430D9AED9E1}" dt="2024-01-25T21:04:15.069" v="1720" actId="478"/>
          <ac:picMkLst>
            <pc:docMk/>
            <pc:sldMk cId="4057226678" sldId="270"/>
            <ac:picMk id="6" creationId="{FDCDEDE4-9764-00B8-2D82-358757BD7AF3}"/>
          </ac:picMkLst>
        </pc:picChg>
        <pc:picChg chg="add mod modCrop">
          <ac:chgData name="Lars Arntzen" userId="e18c45bb-58cf-4df1-bf83-b719a018b174" providerId="ADAL" clId="{1048EB38-B287-457E-A6B5-3430D9AED9E1}" dt="2024-01-25T21:06:37.989" v="1731" actId="732"/>
          <ac:picMkLst>
            <pc:docMk/>
            <pc:sldMk cId="4057226678" sldId="270"/>
            <ac:picMk id="9" creationId="{30F10DEA-8825-C7C4-6479-C8CC8556D7F1}"/>
          </ac:picMkLst>
        </pc:picChg>
      </pc:sldChg>
      <pc:sldChg chg="addSp delSp modSp new mod">
        <pc:chgData name="Lars Arntzen" userId="e18c45bb-58cf-4df1-bf83-b719a018b174" providerId="ADAL" clId="{1048EB38-B287-457E-A6B5-3430D9AED9E1}" dt="2024-01-25T21:08:10.158" v="1740" actId="478"/>
        <pc:sldMkLst>
          <pc:docMk/>
          <pc:sldMk cId="755988624" sldId="271"/>
        </pc:sldMkLst>
        <pc:spChg chg="mod">
          <ac:chgData name="Lars Arntzen" userId="e18c45bb-58cf-4df1-bf83-b719a018b174" providerId="ADAL" clId="{1048EB38-B287-457E-A6B5-3430D9AED9E1}" dt="2024-01-25T11:28:05.609" v="1179" actId="20577"/>
          <ac:spMkLst>
            <pc:docMk/>
            <pc:sldMk cId="755988624" sldId="271"/>
            <ac:spMk id="2" creationId="{F00581C7-D005-4D1E-437E-E523FC329191}"/>
          </ac:spMkLst>
        </pc:spChg>
        <pc:spChg chg="del">
          <ac:chgData name="Lars Arntzen" userId="e18c45bb-58cf-4df1-bf83-b719a018b174" providerId="ADAL" clId="{1048EB38-B287-457E-A6B5-3430D9AED9E1}" dt="2024-01-25T21:08:10.158" v="1740" actId="478"/>
          <ac:spMkLst>
            <pc:docMk/>
            <pc:sldMk cId="755988624" sldId="271"/>
            <ac:spMk id="3" creationId="{B2969A48-3B0E-C7EB-DA7E-C13C14C02C42}"/>
          </ac:spMkLst>
        </pc:spChg>
        <pc:spChg chg="mod">
          <ac:chgData name="Lars Arntzen" userId="e18c45bb-58cf-4df1-bf83-b719a018b174" providerId="ADAL" clId="{1048EB38-B287-457E-A6B5-3430D9AED9E1}" dt="2024-01-25T11:30:58.236" v="1256" actId="20577"/>
          <ac:spMkLst>
            <pc:docMk/>
            <pc:sldMk cId="755988624" sldId="271"/>
            <ac:spMk id="4" creationId="{68165FB7-6B82-AB51-2083-36B0D6288889}"/>
          </ac:spMkLst>
        </pc:spChg>
        <pc:picChg chg="add mod">
          <ac:chgData name="Lars Arntzen" userId="e18c45bb-58cf-4df1-bf83-b719a018b174" providerId="ADAL" clId="{1048EB38-B287-457E-A6B5-3430D9AED9E1}" dt="2024-01-25T21:08:07.006" v="1739" actId="1076"/>
          <ac:picMkLst>
            <pc:docMk/>
            <pc:sldMk cId="755988624" sldId="271"/>
            <ac:picMk id="5" creationId="{CCE35738-615A-7378-16B7-EE3F22738CE3}"/>
          </ac:picMkLst>
        </pc:picChg>
      </pc:sldChg>
      <pc:sldChg chg="addSp delSp modSp new mod">
        <pc:chgData name="Lars Arntzen" userId="e18c45bb-58cf-4df1-bf83-b719a018b174" providerId="ADAL" clId="{1048EB38-B287-457E-A6B5-3430D9AED9E1}" dt="2024-01-25T21:09:22.110" v="1751" actId="478"/>
        <pc:sldMkLst>
          <pc:docMk/>
          <pc:sldMk cId="269316595" sldId="272"/>
        </pc:sldMkLst>
        <pc:spChg chg="mod">
          <ac:chgData name="Lars Arntzen" userId="e18c45bb-58cf-4df1-bf83-b719a018b174" providerId="ADAL" clId="{1048EB38-B287-457E-A6B5-3430D9AED9E1}" dt="2024-01-25T11:28:55.227" v="1245" actId="6549"/>
          <ac:spMkLst>
            <pc:docMk/>
            <pc:sldMk cId="269316595" sldId="272"/>
            <ac:spMk id="2" creationId="{6FFADC31-90F3-9E18-9603-410D2CFFC850}"/>
          </ac:spMkLst>
        </pc:spChg>
        <pc:spChg chg="add del">
          <ac:chgData name="Lars Arntzen" userId="e18c45bb-58cf-4df1-bf83-b719a018b174" providerId="ADAL" clId="{1048EB38-B287-457E-A6B5-3430D9AED9E1}" dt="2024-01-25T21:09:22.110" v="1751" actId="478"/>
          <ac:spMkLst>
            <pc:docMk/>
            <pc:sldMk cId="269316595" sldId="272"/>
            <ac:spMk id="3" creationId="{3672DC7E-5F1C-37C1-8ECD-837B1A512314}"/>
          </ac:spMkLst>
        </pc:spChg>
        <pc:spChg chg="mod">
          <ac:chgData name="Lars Arntzen" userId="e18c45bb-58cf-4df1-bf83-b719a018b174" providerId="ADAL" clId="{1048EB38-B287-457E-A6B5-3430D9AED9E1}" dt="2024-01-25T11:31:02.120" v="1259" actId="20577"/>
          <ac:spMkLst>
            <pc:docMk/>
            <pc:sldMk cId="269316595" sldId="272"/>
            <ac:spMk id="4" creationId="{506B12F5-AA2E-E785-AFA0-1E688FC11A1B}"/>
          </ac:spMkLst>
        </pc:spChg>
        <pc:picChg chg="add del mod">
          <ac:chgData name="Lars Arntzen" userId="e18c45bb-58cf-4df1-bf83-b719a018b174" providerId="ADAL" clId="{1048EB38-B287-457E-A6B5-3430D9AED9E1}" dt="2024-01-25T21:09:04.648" v="1744" actId="931"/>
          <ac:picMkLst>
            <pc:docMk/>
            <pc:sldMk cId="269316595" sldId="272"/>
            <ac:picMk id="6" creationId="{985584CA-6C47-AE64-7591-225C93202AF7}"/>
          </ac:picMkLst>
        </pc:picChg>
        <pc:picChg chg="add mod">
          <ac:chgData name="Lars Arntzen" userId="e18c45bb-58cf-4df1-bf83-b719a018b174" providerId="ADAL" clId="{1048EB38-B287-457E-A6B5-3430D9AED9E1}" dt="2024-01-25T21:09:19.673" v="1750" actId="1076"/>
          <ac:picMkLst>
            <pc:docMk/>
            <pc:sldMk cId="269316595" sldId="272"/>
            <ac:picMk id="7" creationId="{D439EC71-0E21-64FF-97FF-6477E51A6A3E}"/>
          </ac:picMkLst>
        </pc:picChg>
      </pc:sldChg>
      <pc:sldChg chg="addSp delSp modSp new mod">
        <pc:chgData name="Lars Arntzen" userId="e18c45bb-58cf-4df1-bf83-b719a018b174" providerId="ADAL" clId="{1048EB38-B287-457E-A6B5-3430D9AED9E1}" dt="2024-01-25T21:10:59.319" v="1762" actId="478"/>
        <pc:sldMkLst>
          <pc:docMk/>
          <pc:sldMk cId="1898714470" sldId="273"/>
        </pc:sldMkLst>
        <pc:spChg chg="mod">
          <ac:chgData name="Lars Arntzen" userId="e18c45bb-58cf-4df1-bf83-b719a018b174" providerId="ADAL" clId="{1048EB38-B287-457E-A6B5-3430D9AED9E1}" dt="2024-01-25T11:31:30.888" v="1290" actId="255"/>
          <ac:spMkLst>
            <pc:docMk/>
            <pc:sldMk cId="1898714470" sldId="273"/>
            <ac:spMk id="2" creationId="{B5AA27DA-6D02-6909-A690-AD2F95B837A3}"/>
          </ac:spMkLst>
        </pc:spChg>
        <pc:spChg chg="del">
          <ac:chgData name="Lars Arntzen" userId="e18c45bb-58cf-4df1-bf83-b719a018b174" providerId="ADAL" clId="{1048EB38-B287-457E-A6B5-3430D9AED9E1}" dt="2024-01-25T21:10:59.319" v="1762" actId="478"/>
          <ac:spMkLst>
            <pc:docMk/>
            <pc:sldMk cId="1898714470" sldId="273"/>
            <ac:spMk id="3" creationId="{BE4E9F46-4F2B-F1CA-8BCE-CA22985BB359}"/>
          </ac:spMkLst>
        </pc:spChg>
        <pc:spChg chg="mod">
          <ac:chgData name="Lars Arntzen" userId="e18c45bb-58cf-4df1-bf83-b719a018b174" providerId="ADAL" clId="{1048EB38-B287-457E-A6B5-3430D9AED9E1}" dt="2024-01-25T11:31:17.089" v="1287" actId="20577"/>
          <ac:spMkLst>
            <pc:docMk/>
            <pc:sldMk cId="1898714470" sldId="273"/>
            <ac:spMk id="4" creationId="{C1E86D76-589E-07D5-1D04-0F0781E18AEA}"/>
          </ac:spMkLst>
        </pc:spChg>
        <pc:picChg chg="add mod">
          <ac:chgData name="Lars Arntzen" userId="e18c45bb-58cf-4df1-bf83-b719a018b174" providerId="ADAL" clId="{1048EB38-B287-457E-A6B5-3430D9AED9E1}" dt="2024-01-25T21:10:56.794" v="1761" actId="1076"/>
          <ac:picMkLst>
            <pc:docMk/>
            <pc:sldMk cId="1898714470" sldId="273"/>
            <ac:picMk id="5" creationId="{1DBF208F-31CE-D17F-238C-62EDC373409C}"/>
          </ac:picMkLst>
        </pc:picChg>
      </pc:sldChg>
      <pc:sldChg chg="addSp delSp modSp new mod">
        <pc:chgData name="Lars Arntzen" userId="e18c45bb-58cf-4df1-bf83-b719a018b174" providerId="ADAL" clId="{1048EB38-B287-457E-A6B5-3430D9AED9E1}" dt="2024-01-25T21:12:50.263" v="1771" actId="478"/>
        <pc:sldMkLst>
          <pc:docMk/>
          <pc:sldMk cId="2557634999" sldId="274"/>
        </pc:sldMkLst>
        <pc:spChg chg="mod">
          <ac:chgData name="Lars Arntzen" userId="e18c45bb-58cf-4df1-bf83-b719a018b174" providerId="ADAL" clId="{1048EB38-B287-457E-A6B5-3430D9AED9E1}" dt="2024-01-25T11:32:25.626" v="1402" actId="6549"/>
          <ac:spMkLst>
            <pc:docMk/>
            <pc:sldMk cId="2557634999" sldId="274"/>
            <ac:spMk id="2" creationId="{91AEC86C-236D-A86A-7984-221F06FD1025}"/>
          </ac:spMkLst>
        </pc:spChg>
        <pc:spChg chg="del">
          <ac:chgData name="Lars Arntzen" userId="e18c45bb-58cf-4df1-bf83-b719a018b174" providerId="ADAL" clId="{1048EB38-B287-457E-A6B5-3430D9AED9E1}" dt="2024-01-25T21:12:50.263" v="1771" actId="478"/>
          <ac:spMkLst>
            <pc:docMk/>
            <pc:sldMk cId="2557634999" sldId="274"/>
            <ac:spMk id="3" creationId="{81072D0E-D19F-354B-1DD9-8DF6649CC5F5}"/>
          </ac:spMkLst>
        </pc:spChg>
        <pc:spChg chg="mod">
          <ac:chgData name="Lars Arntzen" userId="e18c45bb-58cf-4df1-bf83-b719a018b174" providerId="ADAL" clId="{1048EB38-B287-457E-A6B5-3430D9AED9E1}" dt="2024-01-25T11:31:56.360" v="1379" actId="20577"/>
          <ac:spMkLst>
            <pc:docMk/>
            <pc:sldMk cId="2557634999" sldId="274"/>
            <ac:spMk id="4" creationId="{8469E069-CC0D-9735-2E7B-8E602A450F24}"/>
          </ac:spMkLst>
        </pc:spChg>
        <pc:picChg chg="add mod">
          <ac:chgData name="Lars Arntzen" userId="e18c45bb-58cf-4df1-bf83-b719a018b174" providerId="ADAL" clId="{1048EB38-B287-457E-A6B5-3430D9AED9E1}" dt="2024-01-25T21:12:45.403" v="1770" actId="1076"/>
          <ac:picMkLst>
            <pc:docMk/>
            <pc:sldMk cId="2557634999" sldId="274"/>
            <ac:picMk id="5" creationId="{9739921E-17A8-154F-B319-E8B22C545E80}"/>
          </ac:picMkLst>
        </pc:picChg>
      </pc:sldChg>
      <pc:sldChg chg="addSp delSp modSp new mod">
        <pc:chgData name="Lars Arntzen" userId="e18c45bb-58cf-4df1-bf83-b719a018b174" providerId="ADAL" clId="{1048EB38-B287-457E-A6B5-3430D9AED9E1}" dt="2024-01-25T21:14:29.902" v="1780" actId="478"/>
        <pc:sldMkLst>
          <pc:docMk/>
          <pc:sldMk cId="267814526" sldId="275"/>
        </pc:sldMkLst>
        <pc:spChg chg="mod">
          <ac:chgData name="Lars Arntzen" userId="e18c45bb-58cf-4df1-bf83-b719a018b174" providerId="ADAL" clId="{1048EB38-B287-457E-A6B5-3430D9AED9E1}" dt="2024-01-25T11:33:06.974" v="1457" actId="20577"/>
          <ac:spMkLst>
            <pc:docMk/>
            <pc:sldMk cId="267814526" sldId="275"/>
            <ac:spMk id="2" creationId="{AD632BB4-7DB9-7CF0-D12E-22A9507E534D}"/>
          </ac:spMkLst>
        </pc:spChg>
        <pc:spChg chg="del mod">
          <ac:chgData name="Lars Arntzen" userId="e18c45bb-58cf-4df1-bf83-b719a018b174" providerId="ADAL" clId="{1048EB38-B287-457E-A6B5-3430D9AED9E1}" dt="2024-01-25T21:14:29.902" v="1780" actId="478"/>
          <ac:spMkLst>
            <pc:docMk/>
            <pc:sldMk cId="267814526" sldId="275"/>
            <ac:spMk id="3" creationId="{CD0B30EC-C6D0-76BE-9BC6-F1DE6400427E}"/>
          </ac:spMkLst>
        </pc:spChg>
        <pc:spChg chg="mod">
          <ac:chgData name="Lars Arntzen" userId="e18c45bb-58cf-4df1-bf83-b719a018b174" providerId="ADAL" clId="{1048EB38-B287-457E-A6B5-3430D9AED9E1}" dt="2024-01-25T11:32:37.609" v="1433" actId="20577"/>
          <ac:spMkLst>
            <pc:docMk/>
            <pc:sldMk cId="267814526" sldId="275"/>
            <ac:spMk id="4" creationId="{FD6017B0-8228-456B-F197-C0EDE64DF843}"/>
          </ac:spMkLst>
        </pc:spChg>
        <pc:picChg chg="add mod">
          <ac:chgData name="Lars Arntzen" userId="e18c45bb-58cf-4df1-bf83-b719a018b174" providerId="ADAL" clId="{1048EB38-B287-457E-A6B5-3430D9AED9E1}" dt="2024-01-25T21:14:22.266" v="1777" actId="1076"/>
          <ac:picMkLst>
            <pc:docMk/>
            <pc:sldMk cId="267814526" sldId="275"/>
            <ac:picMk id="5" creationId="{38C4359E-053E-A07C-564D-CA88EC82E7CC}"/>
          </ac:picMkLst>
        </pc:picChg>
      </pc:sldChg>
      <pc:sldChg chg="addSp delSp modSp new mod">
        <pc:chgData name="Lars Arntzen" userId="e18c45bb-58cf-4df1-bf83-b719a018b174" providerId="ADAL" clId="{1048EB38-B287-457E-A6B5-3430D9AED9E1}" dt="2024-01-25T21:16:57.670" v="1790" actId="478"/>
        <pc:sldMkLst>
          <pc:docMk/>
          <pc:sldMk cId="1685531455" sldId="276"/>
        </pc:sldMkLst>
        <pc:spChg chg="mod">
          <ac:chgData name="Lars Arntzen" userId="e18c45bb-58cf-4df1-bf83-b719a018b174" providerId="ADAL" clId="{1048EB38-B287-457E-A6B5-3430D9AED9E1}" dt="2024-01-25T21:14:57.543" v="1783" actId="20577"/>
          <ac:spMkLst>
            <pc:docMk/>
            <pc:sldMk cId="1685531455" sldId="276"/>
            <ac:spMk id="2" creationId="{57B611B9-F267-386E-68F5-0D8E980E722F}"/>
          </ac:spMkLst>
        </pc:spChg>
        <pc:spChg chg="del">
          <ac:chgData name="Lars Arntzen" userId="e18c45bb-58cf-4df1-bf83-b719a018b174" providerId="ADAL" clId="{1048EB38-B287-457E-A6B5-3430D9AED9E1}" dt="2024-01-25T21:16:57.670" v="1790" actId="478"/>
          <ac:spMkLst>
            <pc:docMk/>
            <pc:sldMk cId="1685531455" sldId="276"/>
            <ac:spMk id="3" creationId="{EA97696B-0CCB-1340-1D8D-EF9175AF7B59}"/>
          </ac:spMkLst>
        </pc:spChg>
        <pc:spChg chg="mod">
          <ac:chgData name="Lars Arntzen" userId="e18c45bb-58cf-4df1-bf83-b719a018b174" providerId="ADAL" clId="{1048EB38-B287-457E-A6B5-3430D9AED9E1}" dt="2024-01-25T11:33:18.281" v="1471" actId="20577"/>
          <ac:spMkLst>
            <pc:docMk/>
            <pc:sldMk cId="1685531455" sldId="276"/>
            <ac:spMk id="4" creationId="{D1D1C624-C132-BC2C-6F37-7AECA0DF2476}"/>
          </ac:spMkLst>
        </pc:spChg>
        <pc:picChg chg="add mod">
          <ac:chgData name="Lars Arntzen" userId="e18c45bb-58cf-4df1-bf83-b719a018b174" providerId="ADAL" clId="{1048EB38-B287-457E-A6B5-3430D9AED9E1}" dt="2024-01-25T21:16:55.749" v="1789" actId="1076"/>
          <ac:picMkLst>
            <pc:docMk/>
            <pc:sldMk cId="1685531455" sldId="276"/>
            <ac:picMk id="5" creationId="{6D6890E0-B239-5ADB-86E7-C220C5D55819}"/>
          </ac:picMkLst>
        </pc:picChg>
      </pc:sldChg>
      <pc:sldChg chg="addSp delSp modSp new del mod">
        <pc:chgData name="Lars Arntzen" userId="e18c45bb-58cf-4df1-bf83-b719a018b174" providerId="ADAL" clId="{1048EB38-B287-457E-A6B5-3430D9AED9E1}" dt="2024-01-28T09:58:00.682" v="2392" actId="47"/>
        <pc:sldMkLst>
          <pc:docMk/>
          <pc:sldMk cId="462009231" sldId="277"/>
        </pc:sldMkLst>
        <pc:spChg chg="mod">
          <ac:chgData name="Lars Arntzen" userId="e18c45bb-58cf-4df1-bf83-b719a018b174" providerId="ADAL" clId="{1048EB38-B287-457E-A6B5-3430D9AED9E1}" dt="2024-01-25T11:40:28.746" v="1573" actId="14100"/>
          <ac:spMkLst>
            <pc:docMk/>
            <pc:sldMk cId="462009231" sldId="277"/>
            <ac:spMk id="2" creationId="{DEE7E894-9FBB-A017-BF83-16F722E06AB3}"/>
          </ac:spMkLst>
        </pc:spChg>
        <pc:spChg chg="del">
          <ac:chgData name="Lars Arntzen" userId="e18c45bb-58cf-4df1-bf83-b719a018b174" providerId="ADAL" clId="{1048EB38-B287-457E-A6B5-3430D9AED9E1}" dt="2024-01-25T11:40:31.495" v="1574" actId="478"/>
          <ac:spMkLst>
            <pc:docMk/>
            <pc:sldMk cId="462009231" sldId="277"/>
            <ac:spMk id="3" creationId="{C3676CB5-8566-E622-45DC-300D37515BAB}"/>
          </ac:spMkLst>
        </pc:spChg>
        <pc:spChg chg="mod">
          <ac:chgData name="Lars Arntzen" userId="e18c45bb-58cf-4df1-bf83-b719a018b174" providerId="ADAL" clId="{1048EB38-B287-457E-A6B5-3430D9AED9E1}" dt="2024-01-25T11:38:15.348" v="1569" actId="20577"/>
          <ac:spMkLst>
            <pc:docMk/>
            <pc:sldMk cId="462009231" sldId="277"/>
            <ac:spMk id="4" creationId="{B495033C-B53D-B123-4A26-4D1DE80761DE}"/>
          </ac:spMkLst>
        </pc:spChg>
        <pc:spChg chg="add mod">
          <ac:chgData name="Lars Arntzen" userId="e18c45bb-58cf-4df1-bf83-b719a018b174" providerId="ADAL" clId="{1048EB38-B287-457E-A6B5-3430D9AED9E1}" dt="2024-01-25T11:48:14.820" v="1615" actId="20577"/>
          <ac:spMkLst>
            <pc:docMk/>
            <pc:sldMk cId="462009231" sldId="277"/>
            <ac:spMk id="5" creationId="{602446E1-7F19-E2C5-9F16-29DEF4A4083E}"/>
          </ac:spMkLst>
        </pc:spChg>
      </pc:sldChg>
      <pc:sldChg chg="addSp delSp modSp new mod">
        <pc:chgData name="Lars Arntzen" userId="e18c45bb-58cf-4df1-bf83-b719a018b174" providerId="ADAL" clId="{1048EB38-B287-457E-A6B5-3430D9AED9E1}" dt="2024-01-25T21:17:36.466" v="1808" actId="478"/>
        <pc:sldMkLst>
          <pc:docMk/>
          <pc:sldMk cId="1691947976" sldId="278"/>
        </pc:sldMkLst>
        <pc:spChg chg="mod">
          <ac:chgData name="Lars Arntzen" userId="e18c45bb-58cf-4df1-bf83-b719a018b174" providerId="ADAL" clId="{1048EB38-B287-457E-A6B5-3430D9AED9E1}" dt="2024-01-25T21:17:33.990" v="1807" actId="14100"/>
          <ac:spMkLst>
            <pc:docMk/>
            <pc:sldMk cId="1691947976" sldId="278"/>
            <ac:spMk id="2" creationId="{65E24CBD-0A61-F919-2000-DE08B972313B}"/>
          </ac:spMkLst>
        </pc:spChg>
        <pc:spChg chg="add del">
          <ac:chgData name="Lars Arntzen" userId="e18c45bb-58cf-4df1-bf83-b719a018b174" providerId="ADAL" clId="{1048EB38-B287-457E-A6B5-3430D9AED9E1}" dt="2024-01-25T21:17:36.466" v="1808" actId="478"/>
          <ac:spMkLst>
            <pc:docMk/>
            <pc:sldMk cId="1691947976" sldId="278"/>
            <ac:spMk id="3" creationId="{CBA51135-3C57-D5BF-D4BF-9EC925157795}"/>
          </ac:spMkLst>
        </pc:spChg>
        <pc:spChg chg="mod">
          <ac:chgData name="Lars Arntzen" userId="e18c45bb-58cf-4df1-bf83-b719a018b174" providerId="ADAL" clId="{1048EB38-B287-457E-A6B5-3430D9AED9E1}" dt="2024-01-25T21:17:19.612" v="1804" actId="20577"/>
          <ac:spMkLst>
            <pc:docMk/>
            <pc:sldMk cId="1691947976" sldId="278"/>
            <ac:spMk id="4" creationId="{8B680F28-E0ED-F1E6-7680-5AA450DD6923}"/>
          </ac:spMkLst>
        </pc:spChg>
      </pc:sldChg>
      <pc:sldChg chg="new">
        <pc:chgData name="Lars Arntzen" userId="e18c45bb-58cf-4df1-bf83-b719a018b174" providerId="ADAL" clId="{1048EB38-B287-457E-A6B5-3430D9AED9E1}" dt="2024-01-25T11:47:25.416" v="1608" actId="680"/>
        <pc:sldMkLst>
          <pc:docMk/>
          <pc:sldMk cId="279581348" sldId="279"/>
        </pc:sldMkLst>
      </pc:sldChg>
      <pc:sldChg chg="modSp new mod">
        <pc:chgData name="Lars Arntzen" userId="e18c45bb-58cf-4df1-bf83-b719a018b174" providerId="ADAL" clId="{1048EB38-B287-457E-A6B5-3430D9AED9E1}" dt="2024-01-25T21:18:25.664" v="1924" actId="207"/>
        <pc:sldMkLst>
          <pc:docMk/>
          <pc:sldMk cId="1118586358" sldId="280"/>
        </pc:sldMkLst>
        <pc:spChg chg="mod">
          <ac:chgData name="Lars Arntzen" userId="e18c45bb-58cf-4df1-bf83-b719a018b174" providerId="ADAL" clId="{1048EB38-B287-457E-A6B5-3430D9AED9E1}" dt="2024-01-25T21:18:25.664" v="1924" actId="207"/>
          <ac:spMkLst>
            <pc:docMk/>
            <pc:sldMk cId="1118586358" sldId="280"/>
            <ac:spMk id="4" creationId="{0DDE8E39-17FD-4E5F-997F-626FA1A002C2}"/>
          </ac:spMkLst>
        </pc:spChg>
      </pc:sldChg>
      <pc:sldChg chg="addSp delSp modSp new del mod ord">
        <pc:chgData name="Lars Arntzen" userId="e18c45bb-58cf-4df1-bf83-b719a018b174" providerId="ADAL" clId="{1048EB38-B287-457E-A6B5-3430D9AED9E1}" dt="2024-01-25T21:17:43.697" v="1809" actId="47"/>
        <pc:sldMkLst>
          <pc:docMk/>
          <pc:sldMk cId="2802031799" sldId="280"/>
        </pc:sldMkLst>
        <pc:spChg chg="del">
          <ac:chgData name="Lars Arntzen" userId="e18c45bb-58cf-4df1-bf83-b719a018b174" providerId="ADAL" clId="{1048EB38-B287-457E-A6B5-3430D9AED9E1}" dt="2024-01-25T21:05:59.824" v="1722" actId="931"/>
          <ac:spMkLst>
            <pc:docMk/>
            <pc:sldMk cId="2802031799" sldId="280"/>
            <ac:spMk id="3" creationId="{93FB2641-DCD2-EC4B-B915-FB6127CDBBD0}"/>
          </ac:spMkLst>
        </pc:spChg>
        <pc:spChg chg="add del mod">
          <ac:chgData name="Lars Arntzen" userId="e18c45bb-58cf-4df1-bf83-b719a018b174" providerId="ADAL" clId="{1048EB38-B287-457E-A6B5-3430D9AED9E1}" dt="2024-01-25T21:08:01.034" v="1735" actId="931"/>
          <ac:spMkLst>
            <pc:docMk/>
            <pc:sldMk cId="2802031799" sldId="280"/>
            <ac:spMk id="8" creationId="{CB5A12EE-9502-88C6-1B21-3B19FAB45559}"/>
          </ac:spMkLst>
        </pc:spChg>
        <pc:spChg chg="add del mod">
          <ac:chgData name="Lars Arntzen" userId="e18c45bb-58cf-4df1-bf83-b719a018b174" providerId="ADAL" clId="{1048EB38-B287-457E-A6B5-3430D9AED9E1}" dt="2024-01-25T21:09:11.336" v="1746" actId="931"/>
          <ac:spMkLst>
            <pc:docMk/>
            <pc:sldMk cId="2802031799" sldId="280"/>
            <ac:spMk id="12" creationId="{2FC167DA-C99C-E3A4-2461-BEFCD79C810D}"/>
          </ac:spMkLst>
        </pc:spChg>
        <pc:spChg chg="add del mod">
          <ac:chgData name="Lars Arntzen" userId="e18c45bb-58cf-4df1-bf83-b719a018b174" providerId="ADAL" clId="{1048EB38-B287-457E-A6B5-3430D9AED9E1}" dt="2024-01-25T21:10:45.863" v="1755" actId="931"/>
          <ac:spMkLst>
            <pc:docMk/>
            <pc:sldMk cId="2802031799" sldId="280"/>
            <ac:spMk id="16" creationId="{2B1E2DB9-D77A-4307-972D-66C689800ED5}"/>
          </ac:spMkLst>
        </pc:spChg>
        <pc:spChg chg="add del mod">
          <ac:chgData name="Lars Arntzen" userId="e18c45bb-58cf-4df1-bf83-b719a018b174" providerId="ADAL" clId="{1048EB38-B287-457E-A6B5-3430D9AED9E1}" dt="2024-01-25T21:12:39.633" v="1766" actId="931"/>
          <ac:spMkLst>
            <pc:docMk/>
            <pc:sldMk cId="2802031799" sldId="280"/>
            <ac:spMk id="20" creationId="{CCF584DF-BE36-6A6E-E447-0638BCA97ECC}"/>
          </ac:spMkLst>
        </pc:spChg>
        <pc:spChg chg="add del mod">
          <ac:chgData name="Lars Arntzen" userId="e18c45bb-58cf-4df1-bf83-b719a018b174" providerId="ADAL" clId="{1048EB38-B287-457E-A6B5-3430D9AED9E1}" dt="2024-01-25T21:14:16.075" v="1775" actId="931"/>
          <ac:spMkLst>
            <pc:docMk/>
            <pc:sldMk cId="2802031799" sldId="280"/>
            <ac:spMk id="24" creationId="{D90CE247-3E68-66C7-2A6F-799D723691EE}"/>
          </ac:spMkLst>
        </pc:spChg>
        <pc:spChg chg="add del mod">
          <ac:chgData name="Lars Arntzen" userId="e18c45bb-58cf-4df1-bf83-b719a018b174" providerId="ADAL" clId="{1048EB38-B287-457E-A6B5-3430D9AED9E1}" dt="2024-01-25T21:16:49.024" v="1785" actId="931"/>
          <ac:spMkLst>
            <pc:docMk/>
            <pc:sldMk cId="2802031799" sldId="280"/>
            <ac:spMk id="28" creationId="{BD1AFB59-6C40-0A10-002E-D6523276660A}"/>
          </ac:spMkLst>
        </pc:spChg>
        <pc:picChg chg="add del mod">
          <ac:chgData name="Lars Arntzen" userId="e18c45bb-58cf-4df1-bf83-b719a018b174" providerId="ADAL" clId="{1048EB38-B287-457E-A6B5-3430D9AED9E1}" dt="2024-01-25T21:07:58.299" v="1734" actId="478"/>
          <ac:picMkLst>
            <pc:docMk/>
            <pc:sldMk cId="2802031799" sldId="280"/>
            <ac:picMk id="6" creationId="{4EF6C706-65D9-98E3-BCAF-BA540B3111C0}"/>
          </ac:picMkLst>
        </pc:picChg>
        <pc:picChg chg="add del mod">
          <ac:chgData name="Lars Arntzen" userId="e18c45bb-58cf-4df1-bf83-b719a018b174" providerId="ADAL" clId="{1048EB38-B287-457E-A6B5-3430D9AED9E1}" dt="2024-01-25T21:09:07.184" v="1745" actId="478"/>
          <ac:picMkLst>
            <pc:docMk/>
            <pc:sldMk cId="2802031799" sldId="280"/>
            <ac:picMk id="10" creationId="{33A027F1-6DC9-383D-47EF-3DA3AC2EBCB1}"/>
          </ac:picMkLst>
        </pc:picChg>
        <pc:picChg chg="add del mod">
          <ac:chgData name="Lars Arntzen" userId="e18c45bb-58cf-4df1-bf83-b719a018b174" providerId="ADAL" clId="{1048EB38-B287-457E-A6B5-3430D9AED9E1}" dt="2024-01-25T21:10:42.740" v="1754" actId="478"/>
          <ac:picMkLst>
            <pc:docMk/>
            <pc:sldMk cId="2802031799" sldId="280"/>
            <ac:picMk id="14" creationId="{05D7FC8B-BDFB-92A1-39D5-3C5F203D83B8}"/>
          </ac:picMkLst>
        </pc:picChg>
        <pc:picChg chg="add del mod">
          <ac:chgData name="Lars Arntzen" userId="e18c45bb-58cf-4df1-bf83-b719a018b174" providerId="ADAL" clId="{1048EB38-B287-457E-A6B5-3430D9AED9E1}" dt="2024-01-25T21:12:36.415" v="1765" actId="478"/>
          <ac:picMkLst>
            <pc:docMk/>
            <pc:sldMk cId="2802031799" sldId="280"/>
            <ac:picMk id="18" creationId="{7E414CD2-F675-BBD8-13F1-2AB5875282A2}"/>
          </ac:picMkLst>
        </pc:picChg>
        <pc:picChg chg="add del mod">
          <ac:chgData name="Lars Arntzen" userId="e18c45bb-58cf-4df1-bf83-b719a018b174" providerId="ADAL" clId="{1048EB38-B287-457E-A6B5-3430D9AED9E1}" dt="2024-01-25T21:14:12.869" v="1774" actId="478"/>
          <ac:picMkLst>
            <pc:docMk/>
            <pc:sldMk cId="2802031799" sldId="280"/>
            <ac:picMk id="22" creationId="{26881664-4CEB-620B-C0E6-0DBC4CF6B58F}"/>
          </ac:picMkLst>
        </pc:picChg>
        <pc:picChg chg="add del mod">
          <ac:chgData name="Lars Arntzen" userId="e18c45bb-58cf-4df1-bf83-b719a018b174" providerId="ADAL" clId="{1048EB38-B287-457E-A6B5-3430D9AED9E1}" dt="2024-01-25T21:16:45.784" v="1784" actId="478"/>
          <ac:picMkLst>
            <pc:docMk/>
            <pc:sldMk cId="2802031799" sldId="280"/>
            <ac:picMk id="26" creationId="{73D3C1DA-C6D9-7F6A-E7C2-F3BC8093BF57}"/>
          </ac:picMkLst>
        </pc:picChg>
        <pc:picChg chg="add mod">
          <ac:chgData name="Lars Arntzen" userId="e18c45bb-58cf-4df1-bf83-b719a018b174" providerId="ADAL" clId="{1048EB38-B287-457E-A6B5-3430D9AED9E1}" dt="2024-01-25T21:16:53.946" v="1787" actId="27614"/>
          <ac:picMkLst>
            <pc:docMk/>
            <pc:sldMk cId="2802031799" sldId="280"/>
            <ac:picMk id="30" creationId="{C27A778C-1B1B-23BD-632F-1260BD926D07}"/>
          </ac:picMkLst>
        </pc:picChg>
      </pc:sldChg>
      <pc:sldChg chg="addSp delSp modSp add del mod">
        <pc:chgData name="Lars Arntzen" userId="e18c45bb-58cf-4df1-bf83-b719a018b174" providerId="ADAL" clId="{1048EB38-B287-457E-A6B5-3430D9AED9E1}" dt="2024-01-28T09:48:58.412" v="2186" actId="47"/>
        <pc:sldMkLst>
          <pc:docMk/>
          <pc:sldMk cId="2401696698" sldId="281"/>
        </pc:sldMkLst>
        <pc:spChg chg="mod">
          <ac:chgData name="Lars Arntzen" userId="e18c45bb-58cf-4df1-bf83-b719a018b174" providerId="ADAL" clId="{1048EB38-B287-457E-A6B5-3430D9AED9E1}" dt="2024-01-28T09:14:26.574" v="1947" actId="14100"/>
          <ac:spMkLst>
            <pc:docMk/>
            <pc:sldMk cId="2401696698" sldId="281"/>
            <ac:spMk id="2" creationId="{DEE7E894-9FBB-A017-BF83-16F722E06AB3}"/>
          </ac:spMkLst>
        </pc:spChg>
        <pc:spChg chg="add mod">
          <ac:chgData name="Lars Arntzen" userId="e18c45bb-58cf-4df1-bf83-b719a018b174" providerId="ADAL" clId="{1048EB38-B287-457E-A6B5-3430D9AED9E1}" dt="2024-01-28T09:22:10.552" v="1962" actId="14100"/>
          <ac:spMkLst>
            <pc:docMk/>
            <pc:sldMk cId="2401696698" sldId="281"/>
            <ac:spMk id="3" creationId="{F693E50F-8D40-0BCC-C1E8-FE9600011775}"/>
          </ac:spMkLst>
        </pc:spChg>
        <pc:spChg chg="del mod">
          <ac:chgData name="Lars Arntzen" userId="e18c45bb-58cf-4df1-bf83-b719a018b174" providerId="ADAL" clId="{1048EB38-B287-457E-A6B5-3430D9AED9E1}" dt="2024-01-28T09:16:44.370" v="1949"/>
          <ac:spMkLst>
            <pc:docMk/>
            <pc:sldMk cId="2401696698" sldId="281"/>
            <ac:spMk id="5" creationId="{602446E1-7F19-E2C5-9F16-29DEF4A4083E}"/>
          </ac:spMkLst>
        </pc:spChg>
        <pc:spChg chg="add mod">
          <ac:chgData name="Lars Arntzen" userId="e18c45bb-58cf-4df1-bf83-b719a018b174" providerId="ADAL" clId="{1048EB38-B287-457E-A6B5-3430D9AED9E1}" dt="2024-01-28T09:22:55.563" v="1979" actId="20577"/>
          <ac:spMkLst>
            <pc:docMk/>
            <pc:sldMk cId="2401696698" sldId="281"/>
            <ac:spMk id="6" creationId="{73F8F2AE-9F71-5A30-157E-EE2E361897CE}"/>
          </ac:spMkLst>
        </pc:spChg>
      </pc:sldChg>
      <pc:sldChg chg="addSp delSp modSp add mod modAnim">
        <pc:chgData name="Lars Arntzen" userId="e18c45bb-58cf-4df1-bf83-b719a018b174" providerId="ADAL" clId="{1048EB38-B287-457E-A6B5-3430D9AED9E1}" dt="2024-01-28T09:50:07.517" v="2195"/>
        <pc:sldMkLst>
          <pc:docMk/>
          <pc:sldMk cId="873857302" sldId="282"/>
        </pc:sldMkLst>
        <pc:spChg chg="mod">
          <ac:chgData name="Lars Arntzen" userId="e18c45bb-58cf-4df1-bf83-b719a018b174" providerId="ADAL" clId="{1048EB38-B287-457E-A6B5-3430D9AED9E1}" dt="2024-01-28T09:24:53.087" v="1983" actId="164"/>
          <ac:spMkLst>
            <pc:docMk/>
            <pc:sldMk cId="873857302" sldId="282"/>
            <ac:spMk id="3" creationId="{F693E50F-8D40-0BCC-C1E8-FE9600011775}"/>
          </ac:spMkLst>
        </pc:spChg>
        <pc:spChg chg="add del mod">
          <ac:chgData name="Lars Arntzen" userId="e18c45bb-58cf-4df1-bf83-b719a018b174" providerId="ADAL" clId="{1048EB38-B287-457E-A6B5-3430D9AED9E1}" dt="2024-01-28T09:24:47.236" v="1982"/>
          <ac:spMkLst>
            <pc:docMk/>
            <pc:sldMk cId="873857302" sldId="282"/>
            <ac:spMk id="5" creationId="{A13CC35D-6AAA-B5B7-3D62-8224257818B1}"/>
          </ac:spMkLst>
        </pc:spChg>
        <pc:spChg chg="mod">
          <ac:chgData name="Lars Arntzen" userId="e18c45bb-58cf-4df1-bf83-b719a018b174" providerId="ADAL" clId="{1048EB38-B287-457E-A6B5-3430D9AED9E1}" dt="2024-01-28T09:24:53.087" v="1983" actId="164"/>
          <ac:spMkLst>
            <pc:docMk/>
            <pc:sldMk cId="873857302" sldId="282"/>
            <ac:spMk id="6" creationId="{73F8F2AE-9F71-5A30-157E-EE2E361897CE}"/>
          </ac:spMkLst>
        </pc:spChg>
        <pc:spChg chg="del mod topLvl">
          <ac:chgData name="Lars Arntzen" userId="e18c45bb-58cf-4df1-bf83-b719a018b174" providerId="ADAL" clId="{1048EB38-B287-457E-A6B5-3430D9AED9E1}" dt="2024-01-28T09:25:37.659" v="1989" actId="478"/>
          <ac:spMkLst>
            <pc:docMk/>
            <pc:sldMk cId="873857302" sldId="282"/>
            <ac:spMk id="9" creationId="{52018122-1618-A540-2033-A8AE6BC568D9}"/>
          </ac:spMkLst>
        </pc:spChg>
        <pc:spChg chg="del mod topLvl">
          <ac:chgData name="Lars Arntzen" userId="e18c45bb-58cf-4df1-bf83-b719a018b174" providerId="ADAL" clId="{1048EB38-B287-457E-A6B5-3430D9AED9E1}" dt="2024-01-28T09:25:34.950" v="1988" actId="478"/>
          <ac:spMkLst>
            <pc:docMk/>
            <pc:sldMk cId="873857302" sldId="282"/>
            <ac:spMk id="10" creationId="{C0E4AEC9-1763-BECB-1D3F-82C8CDF57983}"/>
          </ac:spMkLst>
        </pc:spChg>
        <pc:spChg chg="mod">
          <ac:chgData name="Lars Arntzen" userId="e18c45bb-58cf-4df1-bf83-b719a018b174" providerId="ADAL" clId="{1048EB38-B287-457E-A6B5-3430D9AED9E1}" dt="2024-01-28T09:25:39.896" v="1990"/>
          <ac:spMkLst>
            <pc:docMk/>
            <pc:sldMk cId="873857302" sldId="282"/>
            <ac:spMk id="12" creationId="{666602B4-FF56-4E8F-F35B-2B0E84F6B8D2}"/>
          </ac:spMkLst>
        </pc:spChg>
        <pc:spChg chg="mod">
          <ac:chgData name="Lars Arntzen" userId="e18c45bb-58cf-4df1-bf83-b719a018b174" providerId="ADAL" clId="{1048EB38-B287-457E-A6B5-3430D9AED9E1}" dt="2024-01-28T09:27:01.788" v="2016" actId="20577"/>
          <ac:spMkLst>
            <pc:docMk/>
            <pc:sldMk cId="873857302" sldId="282"/>
            <ac:spMk id="13" creationId="{4646B25C-2698-2F08-7C54-208DF77FF333}"/>
          </ac:spMkLst>
        </pc:spChg>
        <pc:spChg chg="add del mod">
          <ac:chgData name="Lars Arntzen" userId="e18c45bb-58cf-4df1-bf83-b719a018b174" providerId="ADAL" clId="{1048EB38-B287-457E-A6B5-3430D9AED9E1}" dt="2024-01-28T09:38:25.042" v="2134" actId="478"/>
          <ac:spMkLst>
            <pc:docMk/>
            <pc:sldMk cId="873857302" sldId="282"/>
            <ac:spMk id="14" creationId="{BC1A41B9-B5AE-1257-2755-7233471C186B}"/>
          </ac:spMkLst>
        </pc:spChg>
        <pc:spChg chg="mod">
          <ac:chgData name="Lars Arntzen" userId="e18c45bb-58cf-4df1-bf83-b719a018b174" providerId="ADAL" clId="{1048EB38-B287-457E-A6B5-3430D9AED9E1}" dt="2024-01-28T09:27:11.460" v="2017"/>
          <ac:spMkLst>
            <pc:docMk/>
            <pc:sldMk cId="873857302" sldId="282"/>
            <ac:spMk id="16" creationId="{1F4B9636-323B-8521-4533-4F8AFC016A71}"/>
          </ac:spMkLst>
        </pc:spChg>
        <pc:spChg chg="mod">
          <ac:chgData name="Lars Arntzen" userId="e18c45bb-58cf-4df1-bf83-b719a018b174" providerId="ADAL" clId="{1048EB38-B287-457E-A6B5-3430D9AED9E1}" dt="2024-01-28T09:27:11.460" v="2017"/>
          <ac:spMkLst>
            <pc:docMk/>
            <pc:sldMk cId="873857302" sldId="282"/>
            <ac:spMk id="17" creationId="{02FF2ABE-BE75-B380-5C67-E0F21D5BA4E2}"/>
          </ac:spMkLst>
        </pc:spChg>
        <pc:spChg chg="add del mod">
          <ac:chgData name="Lars Arntzen" userId="e18c45bb-58cf-4df1-bf83-b719a018b174" providerId="ADAL" clId="{1048EB38-B287-457E-A6B5-3430D9AED9E1}" dt="2024-01-28T09:33:57.988" v="2064" actId="478"/>
          <ac:spMkLst>
            <pc:docMk/>
            <pc:sldMk cId="873857302" sldId="282"/>
            <ac:spMk id="18" creationId="{0A27C5F2-CEC8-4F57-199E-C92F7252756B}"/>
          </ac:spMkLst>
        </pc:spChg>
        <pc:spChg chg="mod">
          <ac:chgData name="Lars Arntzen" userId="e18c45bb-58cf-4df1-bf83-b719a018b174" providerId="ADAL" clId="{1048EB38-B287-457E-A6B5-3430D9AED9E1}" dt="2024-01-28T09:29:40.503" v="2037"/>
          <ac:spMkLst>
            <pc:docMk/>
            <pc:sldMk cId="873857302" sldId="282"/>
            <ac:spMk id="20" creationId="{8D6F6139-0AB7-D3A8-74E8-7FF13BE767E9}"/>
          </ac:spMkLst>
        </pc:spChg>
        <pc:spChg chg="mod">
          <ac:chgData name="Lars Arntzen" userId="e18c45bb-58cf-4df1-bf83-b719a018b174" providerId="ADAL" clId="{1048EB38-B287-457E-A6B5-3430D9AED9E1}" dt="2024-01-28T09:30:41.882" v="2044"/>
          <ac:spMkLst>
            <pc:docMk/>
            <pc:sldMk cId="873857302" sldId="282"/>
            <ac:spMk id="21" creationId="{2E88F9E5-4CB6-90AA-EEA8-7117D20AE8FD}"/>
          </ac:spMkLst>
        </pc:spChg>
        <pc:spChg chg="mod">
          <ac:chgData name="Lars Arntzen" userId="e18c45bb-58cf-4df1-bf83-b719a018b174" providerId="ADAL" clId="{1048EB38-B287-457E-A6B5-3430D9AED9E1}" dt="2024-01-28T09:30:46.917" v="2045"/>
          <ac:spMkLst>
            <pc:docMk/>
            <pc:sldMk cId="873857302" sldId="282"/>
            <ac:spMk id="23" creationId="{5B047FFB-CD0E-6B93-78C9-E4B30BD6E034}"/>
          </ac:spMkLst>
        </pc:spChg>
        <pc:spChg chg="mod">
          <ac:chgData name="Lars Arntzen" userId="e18c45bb-58cf-4df1-bf83-b719a018b174" providerId="ADAL" clId="{1048EB38-B287-457E-A6B5-3430D9AED9E1}" dt="2024-01-28T09:33:13.108" v="2059"/>
          <ac:spMkLst>
            <pc:docMk/>
            <pc:sldMk cId="873857302" sldId="282"/>
            <ac:spMk id="24" creationId="{151D4055-7130-172E-5C70-F6E2611DDDD9}"/>
          </ac:spMkLst>
        </pc:spChg>
        <pc:spChg chg="mod">
          <ac:chgData name="Lars Arntzen" userId="e18c45bb-58cf-4df1-bf83-b719a018b174" providerId="ADAL" clId="{1048EB38-B287-457E-A6B5-3430D9AED9E1}" dt="2024-01-28T09:33:26.140" v="2062"/>
          <ac:spMkLst>
            <pc:docMk/>
            <pc:sldMk cId="873857302" sldId="282"/>
            <ac:spMk id="26" creationId="{CB9D0E7C-E735-CD70-E415-9163647ABF80}"/>
          </ac:spMkLst>
        </pc:spChg>
        <pc:spChg chg="mod">
          <ac:chgData name="Lars Arntzen" userId="e18c45bb-58cf-4df1-bf83-b719a018b174" providerId="ADAL" clId="{1048EB38-B287-457E-A6B5-3430D9AED9E1}" dt="2024-01-28T09:34:36.430" v="2104" actId="20577"/>
          <ac:spMkLst>
            <pc:docMk/>
            <pc:sldMk cId="873857302" sldId="282"/>
            <ac:spMk id="27" creationId="{D71AF2FC-0110-176B-4D36-EC87014399D1}"/>
          </ac:spMkLst>
        </pc:spChg>
        <pc:spChg chg="mod">
          <ac:chgData name="Lars Arntzen" userId="e18c45bb-58cf-4df1-bf83-b719a018b174" providerId="ADAL" clId="{1048EB38-B287-457E-A6B5-3430D9AED9E1}" dt="2024-01-28T09:34:45.581" v="2105"/>
          <ac:spMkLst>
            <pc:docMk/>
            <pc:sldMk cId="873857302" sldId="282"/>
            <ac:spMk id="29" creationId="{4D246E58-ACE7-982E-00ED-0C49B88CA9A4}"/>
          </ac:spMkLst>
        </pc:spChg>
        <pc:spChg chg="mod">
          <ac:chgData name="Lars Arntzen" userId="e18c45bb-58cf-4df1-bf83-b719a018b174" providerId="ADAL" clId="{1048EB38-B287-457E-A6B5-3430D9AED9E1}" dt="2024-01-28T09:36:49.011" v="2118" actId="20577"/>
          <ac:spMkLst>
            <pc:docMk/>
            <pc:sldMk cId="873857302" sldId="282"/>
            <ac:spMk id="30" creationId="{3F44C3AC-C664-C2CF-B0DE-F92E8401B116}"/>
          </ac:spMkLst>
        </pc:spChg>
        <pc:spChg chg="mod">
          <ac:chgData name="Lars Arntzen" userId="e18c45bb-58cf-4df1-bf83-b719a018b174" providerId="ADAL" clId="{1048EB38-B287-457E-A6B5-3430D9AED9E1}" dt="2024-01-28T09:36:57.142" v="2119"/>
          <ac:spMkLst>
            <pc:docMk/>
            <pc:sldMk cId="873857302" sldId="282"/>
            <ac:spMk id="32" creationId="{55FD70D1-904F-43EC-8E97-81048C9743AA}"/>
          </ac:spMkLst>
        </pc:spChg>
        <pc:spChg chg="mod">
          <ac:chgData name="Lars Arntzen" userId="e18c45bb-58cf-4df1-bf83-b719a018b174" providerId="ADAL" clId="{1048EB38-B287-457E-A6B5-3430D9AED9E1}" dt="2024-01-28T09:37:32.026" v="2125" actId="20577"/>
          <ac:spMkLst>
            <pc:docMk/>
            <pc:sldMk cId="873857302" sldId="282"/>
            <ac:spMk id="33" creationId="{A2FBABB5-7430-BA6A-B1F8-C2DD4E95431F}"/>
          </ac:spMkLst>
        </pc:spChg>
        <pc:spChg chg="mod">
          <ac:chgData name="Lars Arntzen" userId="e18c45bb-58cf-4df1-bf83-b719a018b174" providerId="ADAL" clId="{1048EB38-B287-457E-A6B5-3430D9AED9E1}" dt="2024-01-28T09:46:02.414" v="2166" actId="1076"/>
          <ac:spMkLst>
            <pc:docMk/>
            <pc:sldMk cId="873857302" sldId="282"/>
            <ac:spMk id="35" creationId="{16DA2398-1DEE-B24E-44C5-AA4C71B01924}"/>
          </ac:spMkLst>
        </pc:spChg>
        <pc:spChg chg="mod">
          <ac:chgData name="Lars Arntzen" userId="e18c45bb-58cf-4df1-bf83-b719a018b174" providerId="ADAL" clId="{1048EB38-B287-457E-A6B5-3430D9AED9E1}" dt="2024-01-28T09:45:48.856" v="2164" actId="1076"/>
          <ac:spMkLst>
            <pc:docMk/>
            <pc:sldMk cId="873857302" sldId="282"/>
            <ac:spMk id="36" creationId="{DBF2DF5C-58F4-BE95-6EEC-CF76506CCFB8}"/>
          </ac:spMkLst>
        </pc:spChg>
        <pc:grpChg chg="add mod">
          <ac:chgData name="Lars Arntzen" userId="e18c45bb-58cf-4df1-bf83-b719a018b174" providerId="ADAL" clId="{1048EB38-B287-457E-A6B5-3430D9AED9E1}" dt="2024-01-28T09:32:42.230" v="2056" actId="14100"/>
          <ac:grpSpMkLst>
            <pc:docMk/>
            <pc:sldMk cId="873857302" sldId="282"/>
            <ac:grpSpMk id="7" creationId="{6DF828B6-1785-CDAA-9FD0-11919A491BC3}"/>
          </ac:grpSpMkLst>
        </pc:grpChg>
        <pc:grpChg chg="add del mod">
          <ac:chgData name="Lars Arntzen" userId="e18c45bb-58cf-4df1-bf83-b719a018b174" providerId="ADAL" clId="{1048EB38-B287-457E-A6B5-3430D9AED9E1}" dt="2024-01-28T09:25:34.950" v="1988" actId="478"/>
          <ac:grpSpMkLst>
            <pc:docMk/>
            <pc:sldMk cId="873857302" sldId="282"/>
            <ac:grpSpMk id="8" creationId="{6F4589EF-FFDD-AF16-3633-1D9BE3ED0B8A}"/>
          </ac:grpSpMkLst>
        </pc:grpChg>
        <pc:grpChg chg="add del mod">
          <ac:chgData name="Lars Arntzen" userId="e18c45bb-58cf-4df1-bf83-b719a018b174" providerId="ADAL" clId="{1048EB38-B287-457E-A6B5-3430D9AED9E1}" dt="2024-01-28T09:30:09.414" v="2040" actId="478"/>
          <ac:grpSpMkLst>
            <pc:docMk/>
            <pc:sldMk cId="873857302" sldId="282"/>
            <ac:grpSpMk id="11" creationId="{D6D01B48-EB5C-1F1C-B09A-E47D354ED5DD}"/>
          </ac:grpSpMkLst>
        </pc:grpChg>
        <pc:grpChg chg="add del mod">
          <ac:chgData name="Lars Arntzen" userId="e18c45bb-58cf-4df1-bf83-b719a018b174" providerId="ADAL" clId="{1048EB38-B287-457E-A6B5-3430D9AED9E1}" dt="2024-01-28T09:30:06.165" v="2039" actId="478"/>
          <ac:grpSpMkLst>
            <pc:docMk/>
            <pc:sldMk cId="873857302" sldId="282"/>
            <ac:grpSpMk id="15" creationId="{1E853785-4A7C-7601-0D96-55EBA6D9C194}"/>
          </ac:grpSpMkLst>
        </pc:grpChg>
        <pc:grpChg chg="add mod">
          <ac:chgData name="Lars Arntzen" userId="e18c45bb-58cf-4df1-bf83-b719a018b174" providerId="ADAL" clId="{1048EB38-B287-457E-A6B5-3430D9AED9E1}" dt="2024-01-28T09:49:03.247" v="2188" actId="1076"/>
          <ac:grpSpMkLst>
            <pc:docMk/>
            <pc:sldMk cId="873857302" sldId="282"/>
            <ac:grpSpMk id="19" creationId="{96C9DB26-B279-632A-E748-BAC6D8458EAA}"/>
          </ac:grpSpMkLst>
        </pc:grpChg>
        <pc:grpChg chg="add mod">
          <ac:chgData name="Lars Arntzen" userId="e18c45bb-58cf-4df1-bf83-b719a018b174" providerId="ADAL" clId="{1048EB38-B287-457E-A6B5-3430D9AED9E1}" dt="2024-01-28T09:47:08.513" v="2172" actId="1076"/>
          <ac:grpSpMkLst>
            <pc:docMk/>
            <pc:sldMk cId="873857302" sldId="282"/>
            <ac:grpSpMk id="22" creationId="{A6B61D22-6A3B-A586-424E-EFB4B088F89A}"/>
          </ac:grpSpMkLst>
        </pc:grpChg>
        <pc:grpChg chg="add mod">
          <ac:chgData name="Lars Arntzen" userId="e18c45bb-58cf-4df1-bf83-b719a018b174" providerId="ADAL" clId="{1048EB38-B287-457E-A6B5-3430D9AED9E1}" dt="2024-01-28T09:47:43.725" v="2178" actId="1076"/>
          <ac:grpSpMkLst>
            <pc:docMk/>
            <pc:sldMk cId="873857302" sldId="282"/>
            <ac:grpSpMk id="25" creationId="{91450D02-4B16-BA2F-7D33-E7018DA34718}"/>
          </ac:grpSpMkLst>
        </pc:grpChg>
        <pc:grpChg chg="add mod">
          <ac:chgData name="Lars Arntzen" userId="e18c45bb-58cf-4df1-bf83-b719a018b174" providerId="ADAL" clId="{1048EB38-B287-457E-A6B5-3430D9AED9E1}" dt="2024-01-28T09:48:11.136" v="2181" actId="1076"/>
          <ac:grpSpMkLst>
            <pc:docMk/>
            <pc:sldMk cId="873857302" sldId="282"/>
            <ac:grpSpMk id="28" creationId="{B64CAE16-95FC-38EB-7AD9-D5705FB39EF4}"/>
          </ac:grpSpMkLst>
        </pc:grpChg>
        <pc:grpChg chg="add mod">
          <ac:chgData name="Lars Arntzen" userId="e18c45bb-58cf-4df1-bf83-b719a018b174" providerId="ADAL" clId="{1048EB38-B287-457E-A6B5-3430D9AED9E1}" dt="2024-01-28T09:48:32.845" v="2183" actId="1076"/>
          <ac:grpSpMkLst>
            <pc:docMk/>
            <pc:sldMk cId="873857302" sldId="282"/>
            <ac:grpSpMk id="31" creationId="{2C657B47-E994-627C-7AE6-56386349069A}"/>
          </ac:grpSpMkLst>
        </pc:grpChg>
        <pc:grpChg chg="add mod">
          <ac:chgData name="Lars Arntzen" userId="e18c45bb-58cf-4df1-bf83-b719a018b174" providerId="ADAL" clId="{1048EB38-B287-457E-A6B5-3430D9AED9E1}" dt="2024-01-28T09:48:49.454" v="2185" actId="1076"/>
          <ac:grpSpMkLst>
            <pc:docMk/>
            <pc:sldMk cId="873857302" sldId="282"/>
            <ac:grpSpMk id="34" creationId="{6BB0F6F4-6008-CF3A-4C72-74679FD2CD38}"/>
          </ac:grpSpMkLst>
        </pc:grpChg>
      </pc:sldChg>
      <pc:sldChg chg="modSp add mod">
        <pc:chgData name="Lars Arntzen" userId="e18c45bb-58cf-4df1-bf83-b719a018b174" providerId="ADAL" clId="{1048EB38-B287-457E-A6B5-3430D9AED9E1}" dt="2024-01-28T09:51:24.497" v="2260" actId="20577"/>
        <pc:sldMkLst>
          <pc:docMk/>
          <pc:sldMk cId="1418312396" sldId="283"/>
        </pc:sldMkLst>
        <pc:spChg chg="mod">
          <ac:chgData name="Lars Arntzen" userId="e18c45bb-58cf-4df1-bf83-b719a018b174" providerId="ADAL" clId="{1048EB38-B287-457E-A6B5-3430D9AED9E1}" dt="2024-01-28T09:51:24.497" v="2260" actId="20577"/>
          <ac:spMkLst>
            <pc:docMk/>
            <pc:sldMk cId="1418312396" sldId="283"/>
            <ac:spMk id="7" creationId="{FCD8040A-9EDD-08D6-BED6-69DE96B46EDD}"/>
          </ac:spMkLst>
        </pc:spChg>
      </pc:sldChg>
      <pc:sldChg chg="addSp delSp modSp add mod">
        <pc:chgData name="Lars Arntzen" userId="e18c45bb-58cf-4df1-bf83-b719a018b174" providerId="ADAL" clId="{1048EB38-B287-457E-A6B5-3430D9AED9E1}" dt="2024-01-28T09:51:51.360" v="2298" actId="20577"/>
        <pc:sldMkLst>
          <pc:docMk/>
          <pc:sldMk cId="2279211750" sldId="284"/>
        </pc:sldMkLst>
        <pc:spChg chg="add del mod">
          <ac:chgData name="Lars Arntzen" userId="e18c45bb-58cf-4df1-bf83-b719a018b174" providerId="ADAL" clId="{1048EB38-B287-457E-A6B5-3430D9AED9E1}" dt="2024-01-28T09:51:51.360" v="2298" actId="20577"/>
          <ac:spMkLst>
            <pc:docMk/>
            <pc:sldMk cId="2279211750" sldId="284"/>
            <ac:spMk id="7" creationId="{FCD8040A-9EDD-08D6-BED6-69DE96B46EDD}"/>
          </ac:spMkLst>
        </pc:spChg>
        <pc:spChg chg="add del mod">
          <ac:chgData name="Lars Arntzen" userId="e18c45bb-58cf-4df1-bf83-b719a018b174" providerId="ADAL" clId="{1048EB38-B287-457E-A6B5-3430D9AED9E1}" dt="2024-01-28T09:51:16.458" v="2255" actId="478"/>
          <ac:spMkLst>
            <pc:docMk/>
            <pc:sldMk cId="2279211750" sldId="284"/>
            <ac:spMk id="9" creationId="{43297A0E-4749-EE5A-1E59-69CAEBCA3009}"/>
          </ac:spMkLst>
        </pc:spChg>
      </pc:sldChg>
      <pc:sldChg chg="modSp add mod">
        <pc:chgData name="Lars Arntzen" userId="e18c45bb-58cf-4df1-bf83-b719a018b174" providerId="ADAL" clId="{1048EB38-B287-457E-A6B5-3430D9AED9E1}" dt="2024-01-28T09:52:11.470" v="2350" actId="20577"/>
        <pc:sldMkLst>
          <pc:docMk/>
          <pc:sldMk cId="3187282780" sldId="285"/>
        </pc:sldMkLst>
        <pc:spChg chg="mod">
          <ac:chgData name="Lars Arntzen" userId="e18c45bb-58cf-4df1-bf83-b719a018b174" providerId="ADAL" clId="{1048EB38-B287-457E-A6B5-3430D9AED9E1}" dt="2024-01-28T09:52:00.977" v="2301" actId="20577"/>
          <ac:spMkLst>
            <pc:docMk/>
            <pc:sldMk cId="3187282780" sldId="285"/>
            <ac:spMk id="3" creationId="{25951C61-7E89-4C1A-0395-C0D6FD648A13}"/>
          </ac:spMkLst>
        </pc:spChg>
        <pc:spChg chg="mod">
          <ac:chgData name="Lars Arntzen" userId="e18c45bb-58cf-4df1-bf83-b719a018b174" providerId="ADAL" clId="{1048EB38-B287-457E-A6B5-3430D9AED9E1}" dt="2024-01-28T09:52:11.470" v="2350" actId="20577"/>
          <ac:spMkLst>
            <pc:docMk/>
            <pc:sldMk cId="3187282780" sldId="285"/>
            <ac:spMk id="7" creationId="{FCD8040A-9EDD-08D6-BED6-69DE96B46EDD}"/>
          </ac:spMkLst>
        </pc:spChg>
      </pc:sldChg>
      <pc:sldChg chg="addSp delSp modSp add mod">
        <pc:chgData name="Lars Arntzen" userId="e18c45bb-58cf-4df1-bf83-b719a018b174" providerId="ADAL" clId="{1048EB38-B287-457E-A6B5-3430D9AED9E1}" dt="2024-01-28T10:04:24.341" v="2398"/>
        <pc:sldMkLst>
          <pc:docMk/>
          <pc:sldMk cId="3958274280" sldId="286"/>
        </pc:sldMkLst>
        <pc:spChg chg="del mod">
          <ac:chgData name="Lars Arntzen" userId="e18c45bb-58cf-4df1-bf83-b719a018b174" providerId="ADAL" clId="{1048EB38-B287-457E-A6B5-3430D9AED9E1}" dt="2024-01-28T10:04:13.854" v="2393" actId="931"/>
          <ac:spMkLst>
            <pc:docMk/>
            <pc:sldMk cId="3958274280" sldId="286"/>
            <ac:spMk id="2" creationId="{BC7685FC-64D0-2844-07EC-295E3E168AD0}"/>
          </ac:spMkLst>
        </pc:spChg>
        <pc:spChg chg="mod">
          <ac:chgData name="Lars Arntzen" userId="e18c45bb-58cf-4df1-bf83-b719a018b174" providerId="ADAL" clId="{1048EB38-B287-457E-A6B5-3430D9AED9E1}" dt="2024-01-28T10:04:24.340" v="2396"/>
          <ac:spMkLst>
            <pc:docMk/>
            <pc:sldMk cId="3958274280" sldId="286"/>
            <ac:spMk id="3" creationId="{25951C61-7E89-4C1A-0395-C0D6FD648A13}"/>
          </ac:spMkLst>
        </pc:spChg>
        <pc:spChg chg="mod">
          <ac:chgData name="Lars Arntzen" userId="e18c45bb-58cf-4df1-bf83-b719a018b174" providerId="ADAL" clId="{1048EB38-B287-457E-A6B5-3430D9AED9E1}" dt="2024-01-28T10:04:24.340" v="2397"/>
          <ac:spMkLst>
            <pc:docMk/>
            <pc:sldMk cId="3958274280" sldId="286"/>
            <ac:spMk id="6" creationId="{19DD37AE-4CE2-A3EC-76BF-7C8BC0055D6A}"/>
          </ac:spMkLst>
        </pc:spChg>
        <pc:spChg chg="mod">
          <ac:chgData name="Lars Arntzen" userId="e18c45bb-58cf-4df1-bf83-b719a018b174" providerId="ADAL" clId="{1048EB38-B287-457E-A6B5-3430D9AED9E1}" dt="2024-01-28T10:04:24.341" v="2398"/>
          <ac:spMkLst>
            <pc:docMk/>
            <pc:sldMk cId="3958274280" sldId="286"/>
            <ac:spMk id="7" creationId="{FCD8040A-9EDD-08D6-BED6-69DE96B46EDD}"/>
          </ac:spMkLst>
        </pc:spChg>
        <pc:picChg chg="add mod">
          <ac:chgData name="Lars Arntzen" userId="e18c45bb-58cf-4df1-bf83-b719a018b174" providerId="ADAL" clId="{1048EB38-B287-457E-A6B5-3430D9AED9E1}" dt="2024-01-28T10:04:18.465" v="2395" actId="962"/>
          <ac:picMkLst>
            <pc:docMk/>
            <pc:sldMk cId="3958274280" sldId="286"/>
            <ac:picMk id="9" creationId="{41029A02-6EF2-80B2-E555-360A7C2A87CD}"/>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vedoverskrif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292D814-CF33-4DBD-8902-37BB6D0E12ED}"/>
              </a:ext>
            </a:extLst>
          </p:cNvPr>
          <p:cNvSpPr>
            <a:spLocks noGrp="1"/>
          </p:cNvSpPr>
          <p:nvPr>
            <p:ph type="pic" sz="quarter" idx="14" hasCustomPrompt="1"/>
          </p:nvPr>
        </p:nvSpPr>
        <p:spPr>
          <a:xfrm>
            <a:off x="0" y="-1437"/>
            <a:ext cx="12192000" cy="6858000"/>
          </a:xfrm>
          <a:solidFill>
            <a:srgbClr val="203864">
              <a:alpha val="40000"/>
            </a:srgbClr>
          </a:solidFill>
        </p:spPr>
        <p:txBody>
          <a:bodyPr/>
          <a:lstStyle>
            <a:lvl1pPr>
              <a:defRPr>
                <a:latin typeface="+mn-lt"/>
              </a:defRPr>
            </a:lvl1pPr>
          </a:lstStyle>
          <a:p>
            <a:r>
              <a:rPr lang="nb-NO" dirty="0"/>
              <a:t>Sett inn bilde via «Sett inn» -&gt;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24449" y="1882588"/>
            <a:ext cx="8972550" cy="2431598"/>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349482" y="1990165"/>
            <a:ext cx="8533262" cy="1519798"/>
          </a:xfrm>
          <a:solidFill>
            <a:srgbClr val="010000">
              <a:alpha val="0"/>
            </a:srgbClr>
          </a:solidFill>
        </p:spPr>
        <p:txBody>
          <a:bodyPr anchor="b">
            <a:normAutofit/>
          </a:bodyPr>
          <a:lstStyle>
            <a:lvl1pPr algn="r">
              <a:defRPr sz="4400">
                <a:solidFill>
                  <a:schemeClr val="bg1"/>
                </a:solidFill>
                <a:latin typeface="Drammen" pitchFamily="2" charset="77"/>
                <a:ea typeface="Drammen" pitchFamily="2" charset="77"/>
              </a:defRPr>
            </a:lvl1pPr>
          </a:lstStyle>
          <a:p>
            <a:r>
              <a:rPr lang="nb-NO"/>
              <a:t>Klikk for å redigere tittelstil</a:t>
            </a:r>
            <a:endParaRPr lang="nb-NO" dirty="0"/>
          </a:p>
        </p:txBody>
      </p:sp>
      <p:sp>
        <p:nvSpPr>
          <p:cNvPr id="3" name="Subtitle 2">
            <a:extLst>
              <a:ext uri="{FF2B5EF4-FFF2-40B4-BE49-F238E27FC236}">
                <a16:creationId xmlns:a16="http://schemas.microsoft.com/office/drawing/2014/main" id="{A3EE2E72-22DB-438E-A72A-812A0CD742B9}"/>
              </a:ext>
            </a:extLst>
          </p:cNvPr>
          <p:cNvSpPr>
            <a:spLocks noGrp="1"/>
          </p:cNvSpPr>
          <p:nvPr>
            <p:ph type="subTitle" idx="1"/>
          </p:nvPr>
        </p:nvSpPr>
        <p:spPr>
          <a:xfrm>
            <a:off x="349482" y="3602039"/>
            <a:ext cx="8533263" cy="553583"/>
          </a:xfrm>
          <a:solidFill>
            <a:srgbClr val="020000">
              <a:alpha val="0"/>
            </a:srgbClr>
          </a:solidFill>
        </p:spPr>
        <p:txBody>
          <a:bodyPr anchor="b"/>
          <a:lstStyle>
            <a:lvl1pPr marL="0" indent="0" algn="r">
              <a:buNone/>
              <a:defRPr sz="2000">
                <a:solidFill>
                  <a:schemeClr val="bg1"/>
                </a:solidFill>
                <a:latin typeface="Drammen Medium" pitchFamily="2" charset="0"/>
                <a:ea typeface="Dramme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16" name="Text Placeholder 12">
            <a:extLst>
              <a:ext uri="{FF2B5EF4-FFF2-40B4-BE49-F238E27FC236}">
                <a16:creationId xmlns:a16="http://schemas.microsoft.com/office/drawing/2014/main" id="{EB4BB9D0-083A-4083-B603-48DDED990544}"/>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679" name="Plassholder for tekst 6">
            <a:extLst>
              <a:ext uri="{FF2B5EF4-FFF2-40B4-BE49-F238E27FC236}">
                <a16:creationId xmlns:a16="http://schemas.microsoft.com/office/drawing/2014/main" id="{371429A7-DCB6-42EA-BE92-7479C3F5008D}"/>
              </a:ext>
            </a:extLst>
          </p:cNvPr>
          <p:cNvSpPr>
            <a:spLocks noGrp="1"/>
          </p:cNvSpPr>
          <p:nvPr>
            <p:ph type="body" sz="quarter" idx="16" hasCustomPrompt="1"/>
          </p:nvPr>
        </p:nvSpPr>
        <p:spPr>
          <a:xfrm>
            <a:off x="10818689" y="144014"/>
            <a:ext cx="1179545" cy="469900"/>
          </a:xfrm>
          <a:prstGeom prst="rect">
            <a:avLst/>
          </a:prstGeom>
          <a:blipFill dpi="0"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339992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ksjonside med bilde (Granitt)">
    <p:bg>
      <p:bgPr>
        <a:solidFill>
          <a:schemeClr val="bg1"/>
        </a:solidFill>
        <a:effectLst/>
      </p:bgPr>
    </p:bg>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1ADE82D7-99C0-4C17-9332-80814333FABF}"/>
              </a:ext>
            </a:extLst>
          </p:cNvPr>
          <p:cNvSpPr>
            <a:spLocks noGrp="1"/>
          </p:cNvSpPr>
          <p:nvPr>
            <p:ph type="pic" sz="quarter" idx="15"/>
          </p:nvPr>
        </p:nvSpPr>
        <p:spPr>
          <a:xfrm>
            <a:off x="0" y="0"/>
            <a:ext cx="12192000" cy="6858000"/>
          </a:xfrm>
          <a:solidFill>
            <a:srgbClr val="FFD0C2">
              <a:alpha val="60000"/>
            </a:srgbClr>
          </a:solidFill>
        </p:spPr>
        <p:txBody>
          <a:bodyPr/>
          <a:lstStyle/>
          <a:p>
            <a:r>
              <a:rPr lang="nb-NO"/>
              <a:t>Klikk på ikonet for å legge til et bilde</a:t>
            </a:r>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sp>
        <p:nvSpPr>
          <p:cNvPr id="159" name="Text Placeholder 12">
            <a:extLst>
              <a:ext uri="{FF2B5EF4-FFF2-40B4-BE49-F238E27FC236}">
                <a16:creationId xmlns:a16="http://schemas.microsoft.com/office/drawing/2014/main" id="{377E5260-E6A1-42D7-B954-064D109C4049}"/>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grpSp>
        <p:nvGrpSpPr>
          <p:cNvPr id="160" name="dasdasda">
            <a:extLst>
              <a:ext uri="{FF2B5EF4-FFF2-40B4-BE49-F238E27FC236}">
                <a16:creationId xmlns:a16="http://schemas.microsoft.com/office/drawing/2014/main" id="{BF0615C2-CABE-4AA4-A18D-F2F051FB328C}"/>
              </a:ext>
            </a:extLst>
          </p:cNvPr>
          <p:cNvGrpSpPr/>
          <p:nvPr userDrawn="1"/>
        </p:nvGrpSpPr>
        <p:grpSpPr>
          <a:xfrm>
            <a:off x="10819799" y="142943"/>
            <a:ext cx="1179545" cy="469900"/>
            <a:chOff x="10053875" y="625546"/>
            <a:chExt cx="1163332" cy="470539"/>
          </a:xfrm>
        </p:grpSpPr>
        <p:grpSp>
          <p:nvGrpSpPr>
            <p:cNvPr id="161" name="dasdasda">
              <a:extLst>
                <a:ext uri="{FF2B5EF4-FFF2-40B4-BE49-F238E27FC236}">
                  <a16:creationId xmlns:a16="http://schemas.microsoft.com/office/drawing/2014/main" id="{B1CDCC03-C95F-4798-82BF-27BE19657738}"/>
                </a:ext>
              </a:extLst>
            </p:cNvPr>
            <p:cNvGrpSpPr/>
            <p:nvPr/>
          </p:nvGrpSpPr>
          <p:grpSpPr>
            <a:xfrm>
              <a:off x="10421710" y="740423"/>
              <a:ext cx="601392" cy="108410"/>
              <a:chOff x="10421710" y="740423"/>
              <a:chExt cx="601392" cy="108410"/>
            </a:xfrm>
            <a:solidFill>
              <a:srgbClr val="12110C"/>
            </a:solidFill>
          </p:grpSpPr>
          <p:sp>
            <p:nvSpPr>
              <p:cNvPr id="285" name="Frihåndsform: figur 284">
                <a:extLst>
                  <a:ext uri="{FF2B5EF4-FFF2-40B4-BE49-F238E27FC236}">
                    <a16:creationId xmlns:a16="http://schemas.microsoft.com/office/drawing/2014/main" id="{4A2953EE-BE70-4CCA-9374-D5CC34A72D51}"/>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6" name="Frihåndsform: figur 285">
                <a:extLst>
                  <a:ext uri="{FF2B5EF4-FFF2-40B4-BE49-F238E27FC236}">
                    <a16:creationId xmlns:a16="http://schemas.microsoft.com/office/drawing/2014/main" id="{87DF5445-543C-4087-9550-734795EAD6EB}"/>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7" name="Frihåndsform: figur 286">
                <a:extLst>
                  <a:ext uri="{FF2B5EF4-FFF2-40B4-BE49-F238E27FC236}">
                    <a16:creationId xmlns:a16="http://schemas.microsoft.com/office/drawing/2014/main" id="{15F36E45-54A6-4D86-A16E-85C59DB889CF}"/>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8" name="Frihåndsform: figur 287">
                <a:extLst>
                  <a:ext uri="{FF2B5EF4-FFF2-40B4-BE49-F238E27FC236}">
                    <a16:creationId xmlns:a16="http://schemas.microsoft.com/office/drawing/2014/main" id="{9F9950FC-C33B-4F8F-BA24-6954D3597EEC}"/>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9" name="Frihåndsform: figur 288">
                <a:extLst>
                  <a:ext uri="{FF2B5EF4-FFF2-40B4-BE49-F238E27FC236}">
                    <a16:creationId xmlns:a16="http://schemas.microsoft.com/office/drawing/2014/main" id="{29410E3A-9781-45D7-BB6A-BD161513660F}"/>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55220A71-974A-448B-BE44-C25F28752551}"/>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60479C79-58E3-4532-860A-41F69EB7210A}"/>
                </a:ext>
              </a:extLst>
            </p:cNvPr>
            <p:cNvGrpSpPr/>
            <p:nvPr/>
          </p:nvGrpSpPr>
          <p:grpSpPr>
            <a:xfrm>
              <a:off x="10421710" y="740423"/>
              <a:ext cx="794629" cy="252577"/>
              <a:chOff x="10421710" y="740423"/>
              <a:chExt cx="794629" cy="252577"/>
            </a:xfrm>
            <a:solidFill>
              <a:srgbClr val="12110C"/>
            </a:solidFill>
          </p:grpSpPr>
          <p:sp>
            <p:nvSpPr>
              <p:cNvPr id="278" name="Frihåndsform: figur 277">
                <a:extLst>
                  <a:ext uri="{FF2B5EF4-FFF2-40B4-BE49-F238E27FC236}">
                    <a16:creationId xmlns:a16="http://schemas.microsoft.com/office/drawing/2014/main" id="{294CAB2D-AE77-4F98-B09C-9147D86269C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4178FE50-0A11-4FEC-ACD0-5E0D7FEEAA28}"/>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CAA5BB51-13F7-4C25-B06F-698DAC4ACB44}"/>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81" name="Frihåndsform: figur 280">
                <a:extLst>
                  <a:ext uri="{FF2B5EF4-FFF2-40B4-BE49-F238E27FC236}">
                    <a16:creationId xmlns:a16="http://schemas.microsoft.com/office/drawing/2014/main" id="{18278069-A3FE-4FE0-8969-4B91ADBCB333}"/>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E7E254BA-F1B9-439E-B66F-A686E5764C19}"/>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A5682CDA-6DD0-4E79-9130-E28D379D2EC7}"/>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8D43F5B5-7C45-425A-89B2-667F9ADA900F}"/>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C33DDC99-784E-4549-8EE0-DAAF3EC94FC8}"/>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C558FF33-9605-449D-9E71-6AEE5E191AFC}"/>
                </a:ext>
              </a:extLst>
            </p:cNvPr>
            <p:cNvGrpSpPr/>
            <p:nvPr/>
          </p:nvGrpSpPr>
          <p:grpSpPr>
            <a:xfrm>
              <a:off x="10053875" y="625546"/>
              <a:ext cx="302883" cy="440298"/>
              <a:chOff x="10053875" y="625546"/>
              <a:chExt cx="302883" cy="440298"/>
            </a:xfrm>
          </p:grpSpPr>
          <p:sp>
            <p:nvSpPr>
              <p:cNvPr id="272" name="Frihåndsform: figur 271">
                <a:extLst>
                  <a:ext uri="{FF2B5EF4-FFF2-40B4-BE49-F238E27FC236}">
                    <a16:creationId xmlns:a16="http://schemas.microsoft.com/office/drawing/2014/main" id="{B3E859C9-CE4F-4768-A119-78772DBE5578}"/>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B458D0EB-7FD7-4B3A-80CD-E2BA343C4E51}"/>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4" name="Frihåndsform: figur 273">
                <a:extLst>
                  <a:ext uri="{FF2B5EF4-FFF2-40B4-BE49-F238E27FC236}">
                    <a16:creationId xmlns:a16="http://schemas.microsoft.com/office/drawing/2014/main" id="{CFDA7A14-D8D1-4E64-8797-603E656BE319}"/>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08E832CB-48BF-4B0C-A8C4-B7BD99C95680}"/>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1ECABAD2-A973-4917-961B-48B262299D27}"/>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0719C845-B32F-40FD-9D01-52D175F8A0F6}"/>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7CBC5C8C-2CB8-4450-84A2-6B521EE9ACD7}"/>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52E9228D-D0E1-4231-BC88-140C9ADD64FD}"/>
                </a:ext>
              </a:extLst>
            </p:cNvPr>
            <p:cNvGrpSpPr/>
            <p:nvPr/>
          </p:nvGrpSpPr>
          <p:grpSpPr>
            <a:xfrm>
              <a:off x="10094101" y="633820"/>
              <a:ext cx="221385" cy="367739"/>
              <a:chOff x="10094101" y="633820"/>
              <a:chExt cx="221385" cy="367739"/>
            </a:xfrm>
            <a:solidFill>
              <a:srgbClr val="EBEBEB"/>
            </a:solidFill>
          </p:grpSpPr>
          <p:sp>
            <p:nvSpPr>
              <p:cNvPr id="269" name="Frihåndsform: figur 268">
                <a:extLst>
                  <a:ext uri="{FF2B5EF4-FFF2-40B4-BE49-F238E27FC236}">
                    <a16:creationId xmlns:a16="http://schemas.microsoft.com/office/drawing/2014/main" id="{F184202A-DB8C-401C-8D1D-CDB487595DB0}"/>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C4C09957-A36B-48B6-A260-F57768D311BA}"/>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40C92800-64EF-4E14-A5E2-2CA93BF01FF4}"/>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F436D780-935E-4815-8373-DAFC8F1BD131}"/>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9" name="dasdasda">
              <a:extLst>
                <a:ext uri="{FF2B5EF4-FFF2-40B4-BE49-F238E27FC236}">
                  <a16:creationId xmlns:a16="http://schemas.microsoft.com/office/drawing/2014/main" id="{11EA8E6B-E0B5-470A-B639-161A03439187}"/>
                </a:ext>
              </a:extLst>
            </p:cNvPr>
            <p:cNvGrpSpPr/>
            <p:nvPr/>
          </p:nvGrpSpPr>
          <p:grpSpPr>
            <a:xfrm>
              <a:off x="10178642" y="627068"/>
              <a:ext cx="52778" cy="356137"/>
              <a:chOff x="10178642" y="627068"/>
              <a:chExt cx="52778" cy="356137"/>
            </a:xfrm>
            <a:solidFill>
              <a:srgbClr val="EBEBEB"/>
            </a:solidFill>
          </p:grpSpPr>
          <p:sp>
            <p:nvSpPr>
              <p:cNvPr id="266" name="Frihåndsform: figur 265">
                <a:extLst>
                  <a:ext uri="{FF2B5EF4-FFF2-40B4-BE49-F238E27FC236}">
                    <a16:creationId xmlns:a16="http://schemas.microsoft.com/office/drawing/2014/main" id="{478D9477-930C-49B2-8DD0-654509FA6FEE}"/>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4941FCD7-A30C-4E59-BE78-CFCEA9CA3FEC}"/>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8" name="Frihåndsform: figur 267">
                <a:extLst>
                  <a:ext uri="{FF2B5EF4-FFF2-40B4-BE49-F238E27FC236}">
                    <a16:creationId xmlns:a16="http://schemas.microsoft.com/office/drawing/2014/main" id="{831CB660-D314-41A9-8ADF-59A9F62002CE}"/>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70" name="Frihåndsform: figur 169">
              <a:extLst>
                <a:ext uri="{FF2B5EF4-FFF2-40B4-BE49-F238E27FC236}">
                  <a16:creationId xmlns:a16="http://schemas.microsoft.com/office/drawing/2014/main" id="{48E18416-7CFA-493C-A43C-EB28E0D6B612}"/>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73A8790A-1D0C-4FC2-9F25-BDE46B0F7420}"/>
                </a:ext>
              </a:extLst>
            </p:cNvPr>
            <p:cNvGrpSpPr/>
            <p:nvPr/>
          </p:nvGrpSpPr>
          <p:grpSpPr>
            <a:xfrm>
              <a:off x="10145644" y="656072"/>
              <a:ext cx="118395" cy="249724"/>
              <a:chOff x="10145644" y="656072"/>
              <a:chExt cx="118395" cy="249724"/>
            </a:xfrm>
            <a:solidFill>
              <a:srgbClr val="EBEBEB"/>
            </a:solidFill>
          </p:grpSpPr>
          <p:sp>
            <p:nvSpPr>
              <p:cNvPr id="263" name="Frihåndsform: figur 262">
                <a:extLst>
                  <a:ext uri="{FF2B5EF4-FFF2-40B4-BE49-F238E27FC236}">
                    <a16:creationId xmlns:a16="http://schemas.microsoft.com/office/drawing/2014/main" id="{B2CAA601-3A92-43E5-A673-351D6E4AA23B}"/>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DFB62E03-CA61-49BF-B007-7870AEA7CA8C}"/>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5" name="Frihåndsform: figur 264">
                <a:extLst>
                  <a:ext uri="{FF2B5EF4-FFF2-40B4-BE49-F238E27FC236}">
                    <a16:creationId xmlns:a16="http://schemas.microsoft.com/office/drawing/2014/main" id="{8004A0C8-49D0-41B0-895B-4F745FED4214}"/>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590D6EA9-4AC6-4C4A-B18D-8DF04EBF2829}"/>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73" name="Frihåndsform: figur 172">
              <a:extLst>
                <a:ext uri="{FF2B5EF4-FFF2-40B4-BE49-F238E27FC236}">
                  <a16:creationId xmlns:a16="http://schemas.microsoft.com/office/drawing/2014/main" id="{D95A80FE-C310-4416-9C83-BAB938AC473C}"/>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4" name="Frihåndsform: figur 173">
              <a:extLst>
                <a:ext uri="{FF2B5EF4-FFF2-40B4-BE49-F238E27FC236}">
                  <a16:creationId xmlns:a16="http://schemas.microsoft.com/office/drawing/2014/main" id="{415A9600-A491-4DCE-B513-37B698D89B2A}"/>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5" name="dasdasda">
              <a:extLst>
                <a:ext uri="{FF2B5EF4-FFF2-40B4-BE49-F238E27FC236}">
                  <a16:creationId xmlns:a16="http://schemas.microsoft.com/office/drawing/2014/main" id="{9BE4E149-1ABA-4E3B-95A6-9572CC7C7E6E}"/>
                </a:ext>
              </a:extLst>
            </p:cNvPr>
            <p:cNvGrpSpPr/>
            <p:nvPr/>
          </p:nvGrpSpPr>
          <p:grpSpPr>
            <a:xfrm>
              <a:off x="10121109" y="701339"/>
              <a:ext cx="167560" cy="331317"/>
              <a:chOff x="10121109" y="701339"/>
              <a:chExt cx="167560" cy="331317"/>
            </a:xfrm>
            <a:solidFill>
              <a:srgbClr val="EBEBEB"/>
            </a:solidFill>
          </p:grpSpPr>
          <p:sp>
            <p:nvSpPr>
              <p:cNvPr id="241" name="Frihåndsform: figur 240">
                <a:extLst>
                  <a:ext uri="{FF2B5EF4-FFF2-40B4-BE49-F238E27FC236}">
                    <a16:creationId xmlns:a16="http://schemas.microsoft.com/office/drawing/2014/main" id="{DE3AF68C-AEDD-468A-9A2B-887B9CA74CCF}"/>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FECE4458-556B-44D6-BE1D-2029B9AEE87A}"/>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F459ECC3-BB68-4437-AA8C-D4407B9CFB2E}"/>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F5D663AF-E861-45EB-A4D1-83BD7D1903C7}"/>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6A154571-4F2E-4449-91F9-9249CD80F1AC}"/>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E2880FB2-0711-4ABF-97B3-A122EC63831E}"/>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CB87B841-6E82-44F2-9113-FB6999244EFE}"/>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248EA124-A9F9-48F4-8D52-EE686171BF59}"/>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680A0F63-C65D-4CC2-81F7-E610B19FE19B}"/>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A0819B60-05EC-45BA-BDB9-B95C4D5322EE}"/>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9A756112-CB49-452D-9F25-DEFF5CF924FB}"/>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E65A88E1-D303-4CCB-B293-CB529B8F3079}"/>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3444543C-F75F-4E6E-AFB1-15ACFA4908F6}"/>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0B921498-7533-4CF2-B59F-EA1F1DD53145}"/>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230E2218-540F-4B69-AF86-F475F7912D2B}"/>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5A79C8CB-4E19-4875-B0B8-38F5A7513186}"/>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EAA94F8B-3B09-43AF-A1CD-8A3F018CB1DA}"/>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1CF3A346-5A5D-4315-B322-7A0FA8508E8D}"/>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9" name="Frihåndsform: figur 258">
                <a:extLst>
                  <a:ext uri="{FF2B5EF4-FFF2-40B4-BE49-F238E27FC236}">
                    <a16:creationId xmlns:a16="http://schemas.microsoft.com/office/drawing/2014/main" id="{378E4240-C322-493F-A6C4-1C412000DA43}"/>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2777CD7D-BD3F-49E9-BBF4-E66DCCC31B77}"/>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9E16D163-417B-403A-9453-3EB97A434629}"/>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62" name="Frihåndsform: figur 261">
                <a:extLst>
                  <a:ext uri="{FF2B5EF4-FFF2-40B4-BE49-F238E27FC236}">
                    <a16:creationId xmlns:a16="http://schemas.microsoft.com/office/drawing/2014/main" id="{695D8F1B-B6C5-4C1E-9D6F-72F10ECDDCEA}"/>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6" name="Frihåndsform: figur 175">
              <a:extLst>
                <a:ext uri="{FF2B5EF4-FFF2-40B4-BE49-F238E27FC236}">
                  <a16:creationId xmlns:a16="http://schemas.microsoft.com/office/drawing/2014/main" id="{13D075A9-203E-4E0B-814B-7211BFE0AF5D}"/>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7" name="dasdasda">
              <a:extLst>
                <a:ext uri="{FF2B5EF4-FFF2-40B4-BE49-F238E27FC236}">
                  <a16:creationId xmlns:a16="http://schemas.microsoft.com/office/drawing/2014/main" id="{6A3CE344-BB27-4BC6-AD67-C0912EF87582}"/>
                </a:ext>
              </a:extLst>
            </p:cNvPr>
            <p:cNvGrpSpPr/>
            <p:nvPr/>
          </p:nvGrpSpPr>
          <p:grpSpPr>
            <a:xfrm>
              <a:off x="10235415" y="1013335"/>
              <a:ext cx="72178" cy="16088"/>
              <a:chOff x="10235415" y="1013335"/>
              <a:chExt cx="72178" cy="16088"/>
            </a:xfrm>
            <a:solidFill>
              <a:srgbClr val="EBEBEB"/>
            </a:solidFill>
          </p:grpSpPr>
          <p:sp>
            <p:nvSpPr>
              <p:cNvPr id="239" name="Frihåndsform: figur 238">
                <a:extLst>
                  <a:ext uri="{FF2B5EF4-FFF2-40B4-BE49-F238E27FC236}">
                    <a16:creationId xmlns:a16="http://schemas.microsoft.com/office/drawing/2014/main" id="{F3AEF3A6-FAD0-4933-B08B-3B93643D9298}"/>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79C85D6B-6EF0-4126-8D1A-6D70606E0F36}"/>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8" name="Frihåndsform: figur 177">
              <a:extLst>
                <a:ext uri="{FF2B5EF4-FFF2-40B4-BE49-F238E27FC236}">
                  <a16:creationId xmlns:a16="http://schemas.microsoft.com/office/drawing/2014/main" id="{99981640-B179-401D-B053-8C6FFD6E9140}"/>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9" name="Frihåndsform: figur 178">
              <a:extLst>
                <a:ext uri="{FF2B5EF4-FFF2-40B4-BE49-F238E27FC236}">
                  <a16:creationId xmlns:a16="http://schemas.microsoft.com/office/drawing/2014/main" id="{6A77ECA3-D8D0-40ED-8D8F-5463830AED16}"/>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80" name="Frihåndsform: figur 179">
              <a:extLst>
                <a:ext uri="{FF2B5EF4-FFF2-40B4-BE49-F238E27FC236}">
                  <a16:creationId xmlns:a16="http://schemas.microsoft.com/office/drawing/2014/main" id="{0A8052FC-F227-406D-B63F-E94E5F02AD69}"/>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BF27F304-B357-4C3B-BDA2-114A38B8DB57}"/>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82" name="Frihåndsform: figur 181">
              <a:extLst>
                <a:ext uri="{FF2B5EF4-FFF2-40B4-BE49-F238E27FC236}">
                  <a16:creationId xmlns:a16="http://schemas.microsoft.com/office/drawing/2014/main" id="{7E016019-AD08-4F6A-9630-EE73B04A39BA}"/>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83" name="dasdasda">
              <a:extLst>
                <a:ext uri="{FF2B5EF4-FFF2-40B4-BE49-F238E27FC236}">
                  <a16:creationId xmlns:a16="http://schemas.microsoft.com/office/drawing/2014/main" id="{C5C5364D-953D-422A-8DFF-1F3AB6BA64B6}"/>
                </a:ext>
              </a:extLst>
            </p:cNvPr>
            <p:cNvGrpSpPr/>
            <p:nvPr/>
          </p:nvGrpSpPr>
          <p:grpSpPr>
            <a:xfrm>
              <a:off x="10083640" y="703431"/>
              <a:ext cx="259825" cy="302469"/>
              <a:chOff x="10083640" y="703431"/>
              <a:chExt cx="259825" cy="302469"/>
            </a:xfrm>
            <a:solidFill>
              <a:srgbClr val="EBEBEB"/>
            </a:solidFill>
          </p:grpSpPr>
          <p:sp>
            <p:nvSpPr>
              <p:cNvPr id="234" name="Frihåndsform: figur 233">
                <a:extLst>
                  <a:ext uri="{FF2B5EF4-FFF2-40B4-BE49-F238E27FC236}">
                    <a16:creationId xmlns:a16="http://schemas.microsoft.com/office/drawing/2014/main" id="{3D2078F1-39B4-4257-B149-AA6D4198BF1B}"/>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5" name="Frihåndsform: figur 234">
                <a:extLst>
                  <a:ext uri="{FF2B5EF4-FFF2-40B4-BE49-F238E27FC236}">
                    <a16:creationId xmlns:a16="http://schemas.microsoft.com/office/drawing/2014/main" id="{C18853CC-20E5-4377-8CCB-A186B3AE484E}"/>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2058D150-C441-4D50-8E59-00ECCF1DD64B}"/>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7" name="Frihåndsform: figur 236">
                <a:extLst>
                  <a:ext uri="{FF2B5EF4-FFF2-40B4-BE49-F238E27FC236}">
                    <a16:creationId xmlns:a16="http://schemas.microsoft.com/office/drawing/2014/main" id="{A3A1D7E9-EE83-48D2-A2B5-932FA8B7EDA2}"/>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71FE0D5E-7633-4B62-B421-660562E5D17A}"/>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4" name="Frihåndsform: figur 183">
              <a:extLst>
                <a:ext uri="{FF2B5EF4-FFF2-40B4-BE49-F238E27FC236}">
                  <a16:creationId xmlns:a16="http://schemas.microsoft.com/office/drawing/2014/main" id="{68D385EB-12B4-4940-9B79-8CBE8238DC17}"/>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5" name="Frihåndsform: figur 184">
              <a:extLst>
                <a:ext uri="{FF2B5EF4-FFF2-40B4-BE49-F238E27FC236}">
                  <a16:creationId xmlns:a16="http://schemas.microsoft.com/office/drawing/2014/main" id="{A3CCC96F-ED56-4E17-A7D2-CADBEF934D25}"/>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6" name="dasdasda">
              <a:extLst>
                <a:ext uri="{FF2B5EF4-FFF2-40B4-BE49-F238E27FC236}">
                  <a16:creationId xmlns:a16="http://schemas.microsoft.com/office/drawing/2014/main" id="{10A1D84C-4B8F-47C2-B47D-A353BE426D67}"/>
                </a:ext>
              </a:extLst>
            </p:cNvPr>
            <p:cNvGrpSpPr/>
            <p:nvPr/>
          </p:nvGrpSpPr>
          <p:grpSpPr>
            <a:xfrm>
              <a:off x="10165712" y="777131"/>
              <a:ext cx="182305" cy="281209"/>
              <a:chOff x="10165712" y="777131"/>
              <a:chExt cx="182305" cy="281209"/>
            </a:xfrm>
            <a:solidFill>
              <a:srgbClr val="EBEBEB"/>
            </a:solidFill>
          </p:grpSpPr>
          <p:sp>
            <p:nvSpPr>
              <p:cNvPr id="230" name="Frihåndsform: figur 229">
                <a:extLst>
                  <a:ext uri="{FF2B5EF4-FFF2-40B4-BE49-F238E27FC236}">
                    <a16:creationId xmlns:a16="http://schemas.microsoft.com/office/drawing/2014/main" id="{AFC08E76-E3CD-4F69-8310-D8220BC2BD8A}"/>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6DC4A93C-9F9B-4EDF-89AA-8F3CD221926B}"/>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F8D1B51B-1830-4449-93A2-D715DBAAA645}"/>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5FAEDE52-1505-4193-8B9C-76AD417BA9D9}"/>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7" name="Frihåndsform: figur 186">
              <a:extLst>
                <a:ext uri="{FF2B5EF4-FFF2-40B4-BE49-F238E27FC236}">
                  <a16:creationId xmlns:a16="http://schemas.microsoft.com/office/drawing/2014/main" id="{90162F3A-3F04-43F8-A0F8-8C55EF93C3BD}"/>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B9834191-F7D6-4C32-BFD5-36EC77CFF394}"/>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9" name="dasdasda">
              <a:extLst>
                <a:ext uri="{FF2B5EF4-FFF2-40B4-BE49-F238E27FC236}">
                  <a16:creationId xmlns:a16="http://schemas.microsoft.com/office/drawing/2014/main" id="{67B78F5A-22C3-47A2-9657-0B438BB57851}"/>
                </a:ext>
              </a:extLst>
            </p:cNvPr>
            <p:cNvGrpSpPr/>
            <p:nvPr/>
          </p:nvGrpSpPr>
          <p:grpSpPr>
            <a:xfrm>
              <a:off x="10235320" y="907033"/>
              <a:ext cx="46692" cy="29289"/>
              <a:chOff x="10235320" y="907033"/>
              <a:chExt cx="46692" cy="29289"/>
            </a:xfrm>
            <a:solidFill>
              <a:srgbClr val="EBEBEB"/>
            </a:solidFill>
          </p:grpSpPr>
          <p:sp>
            <p:nvSpPr>
              <p:cNvPr id="228" name="Frihåndsform: figur 227">
                <a:extLst>
                  <a:ext uri="{FF2B5EF4-FFF2-40B4-BE49-F238E27FC236}">
                    <a16:creationId xmlns:a16="http://schemas.microsoft.com/office/drawing/2014/main" id="{EEC31A19-6360-430C-9946-E596495E5271}"/>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67FF5366-E308-4BAE-8F4D-E18D8800AEB4}"/>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90" name="Frihåndsform: figur 189">
              <a:extLst>
                <a:ext uri="{FF2B5EF4-FFF2-40B4-BE49-F238E27FC236}">
                  <a16:creationId xmlns:a16="http://schemas.microsoft.com/office/drawing/2014/main" id="{651AB48B-029E-44A6-B05F-B5C4DEE8EA1E}"/>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91" name="Frihåndsform: figur 190">
              <a:extLst>
                <a:ext uri="{FF2B5EF4-FFF2-40B4-BE49-F238E27FC236}">
                  <a16:creationId xmlns:a16="http://schemas.microsoft.com/office/drawing/2014/main" id="{9B11E40A-2FF0-404A-B424-F082EAB63297}"/>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92" name="Frihåndsform: figur 191">
              <a:extLst>
                <a:ext uri="{FF2B5EF4-FFF2-40B4-BE49-F238E27FC236}">
                  <a16:creationId xmlns:a16="http://schemas.microsoft.com/office/drawing/2014/main" id="{19FF2F78-595E-41A2-9ECC-E0DF4362D086}"/>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A6DBBAF9-1C9E-4885-B7CC-ECF1C2360F0A}"/>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0BEFAE41-B736-4175-91D7-D63BE9EEA272}"/>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AA291077-3231-4232-81F3-F5B377089D7C}"/>
                </a:ext>
              </a:extLst>
            </p:cNvPr>
            <p:cNvGrpSpPr/>
            <p:nvPr/>
          </p:nvGrpSpPr>
          <p:grpSpPr>
            <a:xfrm>
              <a:off x="10151839" y="1041976"/>
              <a:ext cx="40046" cy="19054"/>
              <a:chOff x="10151839" y="1041976"/>
              <a:chExt cx="40046" cy="19054"/>
            </a:xfrm>
            <a:solidFill>
              <a:srgbClr val="EBEBEB"/>
            </a:solidFill>
          </p:grpSpPr>
          <p:sp>
            <p:nvSpPr>
              <p:cNvPr id="226" name="Frihåndsform: figur 225">
                <a:extLst>
                  <a:ext uri="{FF2B5EF4-FFF2-40B4-BE49-F238E27FC236}">
                    <a16:creationId xmlns:a16="http://schemas.microsoft.com/office/drawing/2014/main" id="{5ED5DC57-9EDD-42A7-AF0B-19679087E1DD}"/>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1E7F7AE7-DD74-4680-988A-6E59502CBD17}"/>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BA68A0FE-2902-4C77-9012-5A2AB62710FA}"/>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7" name="Frihåndsform: figur 196">
              <a:extLst>
                <a:ext uri="{FF2B5EF4-FFF2-40B4-BE49-F238E27FC236}">
                  <a16:creationId xmlns:a16="http://schemas.microsoft.com/office/drawing/2014/main" id="{C77B614D-068E-492B-909A-84FFAEB1B2EF}"/>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8" name="Frihåndsform: figur 197">
              <a:extLst>
                <a:ext uri="{FF2B5EF4-FFF2-40B4-BE49-F238E27FC236}">
                  <a16:creationId xmlns:a16="http://schemas.microsoft.com/office/drawing/2014/main" id="{6E951F32-56EC-40D8-B0F2-82CDF28E5E3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AE6493EB-B55A-4751-B67B-D12C015831DC}"/>
                </a:ext>
              </a:extLst>
            </p:cNvPr>
            <p:cNvGrpSpPr/>
            <p:nvPr/>
          </p:nvGrpSpPr>
          <p:grpSpPr>
            <a:xfrm>
              <a:off x="10113596" y="701814"/>
              <a:ext cx="182681" cy="239453"/>
              <a:chOff x="10113596" y="701814"/>
              <a:chExt cx="182681" cy="239453"/>
            </a:xfrm>
            <a:solidFill>
              <a:srgbClr val="EBEBEB"/>
            </a:solidFill>
          </p:grpSpPr>
          <p:sp>
            <p:nvSpPr>
              <p:cNvPr id="210" name="Frihåndsform: figur 209">
                <a:extLst>
                  <a:ext uri="{FF2B5EF4-FFF2-40B4-BE49-F238E27FC236}">
                    <a16:creationId xmlns:a16="http://schemas.microsoft.com/office/drawing/2014/main" id="{C0872D09-11E3-4988-974D-1F9366A5CFB7}"/>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EB8D2FAA-EB74-4355-AF9A-5047EF4E25D0}"/>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09CAE4DD-5346-48AB-ADAC-3E415B0533B1}"/>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247C31B9-1E6A-459A-A4DE-37C5C903A144}"/>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CEA04556-970F-40EC-B399-19EB9C86C923}"/>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47E8839D-4812-4734-AF2B-B4D958772071}"/>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4FDDEE15-D645-4D5C-811F-EF0F94010B2C}"/>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85B87C76-BAF3-49E4-B105-E0F3C250F545}"/>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67E3B376-21F7-4B56-90C4-C9E56E3C58E5}"/>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C2278CC9-C812-4565-83F0-669A6C414985}"/>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ACB362DB-43E8-4664-896F-572DBE55F844}"/>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F1996428-B26A-4D02-B6E0-641320C215AF}"/>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22" name="Frihåndsform: figur 221">
                <a:extLst>
                  <a:ext uri="{FF2B5EF4-FFF2-40B4-BE49-F238E27FC236}">
                    <a16:creationId xmlns:a16="http://schemas.microsoft.com/office/drawing/2014/main" id="{7A68F796-7C18-4ADB-A2FE-8409984383EE}"/>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3F539F98-4961-43B1-9E48-C4AA886C39C6}"/>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4" name="Frihåndsform: figur 223">
                <a:extLst>
                  <a:ext uri="{FF2B5EF4-FFF2-40B4-BE49-F238E27FC236}">
                    <a16:creationId xmlns:a16="http://schemas.microsoft.com/office/drawing/2014/main" id="{0769598F-2CD1-4954-9445-8564FA93861C}"/>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C78B7E5A-BEE5-45D0-A2DE-89762674EF3F}"/>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B518D19A-F7BB-4913-96E8-5C619880D3A6}"/>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201" name="dasdasda">
              <a:extLst>
                <a:ext uri="{FF2B5EF4-FFF2-40B4-BE49-F238E27FC236}">
                  <a16:creationId xmlns:a16="http://schemas.microsoft.com/office/drawing/2014/main" id="{61CEC0EE-EE4E-45C4-A6E5-14A159C2202E}"/>
                </a:ext>
              </a:extLst>
            </p:cNvPr>
            <p:cNvGrpSpPr/>
            <p:nvPr/>
          </p:nvGrpSpPr>
          <p:grpSpPr>
            <a:xfrm>
              <a:off x="10145358" y="804519"/>
              <a:ext cx="7702" cy="7988"/>
              <a:chOff x="10145358" y="804519"/>
              <a:chExt cx="7702" cy="7988"/>
            </a:xfrm>
            <a:solidFill>
              <a:srgbClr val="EBEBEB"/>
            </a:solidFill>
          </p:grpSpPr>
          <p:sp>
            <p:nvSpPr>
              <p:cNvPr id="208" name="Frihåndsform: figur 207">
                <a:extLst>
                  <a:ext uri="{FF2B5EF4-FFF2-40B4-BE49-F238E27FC236}">
                    <a16:creationId xmlns:a16="http://schemas.microsoft.com/office/drawing/2014/main" id="{AF8F60F2-04EB-4C04-B126-6721BAF379C6}"/>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B62F0C6F-D74C-4F47-B1F5-4B1BA4C04808}"/>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202" name="Frihåndsform: figur 201">
              <a:extLst>
                <a:ext uri="{FF2B5EF4-FFF2-40B4-BE49-F238E27FC236}">
                  <a16:creationId xmlns:a16="http://schemas.microsoft.com/office/drawing/2014/main" id="{68F2B90B-6C55-47A5-BF8D-EFA6A4DE17C2}"/>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203" name="dasdasda">
              <a:extLst>
                <a:ext uri="{FF2B5EF4-FFF2-40B4-BE49-F238E27FC236}">
                  <a16:creationId xmlns:a16="http://schemas.microsoft.com/office/drawing/2014/main" id="{42C6E449-1E9F-4CEE-AE0C-8B7F6FC49CCC}"/>
                </a:ext>
              </a:extLst>
            </p:cNvPr>
            <p:cNvGrpSpPr/>
            <p:nvPr/>
          </p:nvGrpSpPr>
          <p:grpSpPr>
            <a:xfrm>
              <a:off x="10193477" y="1008787"/>
              <a:ext cx="1023730" cy="87298"/>
              <a:chOff x="10193477" y="1008787"/>
              <a:chExt cx="1023730" cy="87298"/>
            </a:xfrm>
          </p:grpSpPr>
          <p:sp>
            <p:nvSpPr>
              <p:cNvPr id="205" name="Frihåndsform: figur 204">
                <a:extLst>
                  <a:ext uri="{FF2B5EF4-FFF2-40B4-BE49-F238E27FC236}">
                    <a16:creationId xmlns:a16="http://schemas.microsoft.com/office/drawing/2014/main" id="{B8D9CBFD-3DA1-41CD-A3B0-0AA26BB71272}"/>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6" name="Frihåndsform: figur 205">
                <a:extLst>
                  <a:ext uri="{FF2B5EF4-FFF2-40B4-BE49-F238E27FC236}">
                    <a16:creationId xmlns:a16="http://schemas.microsoft.com/office/drawing/2014/main" id="{A2AF9565-8D84-4613-B613-330BAA53B17C}"/>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1F7454C2-E626-48B5-8A29-FD210D945DF2}"/>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4" name="Frihåndsform: figur 203">
              <a:extLst>
                <a:ext uri="{FF2B5EF4-FFF2-40B4-BE49-F238E27FC236}">
                  <a16:creationId xmlns:a16="http://schemas.microsoft.com/office/drawing/2014/main" id="{E1E386EF-D015-4120-AE5C-DD517A1EE541}"/>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22" name="Plassholder for tekst 6">
            <a:extLst>
              <a:ext uri="{FF2B5EF4-FFF2-40B4-BE49-F238E27FC236}">
                <a16:creationId xmlns:a16="http://schemas.microsoft.com/office/drawing/2014/main" id="{00C0C721-BBED-4C9A-8AC8-810FE45FCF5E}"/>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23" name="Text Placeholder 12">
            <a:extLst>
              <a:ext uri="{FF2B5EF4-FFF2-40B4-BE49-F238E27FC236}">
                <a16:creationId xmlns:a16="http://schemas.microsoft.com/office/drawing/2014/main" id="{FD036D8E-C152-4D8A-8C72-8D3824ED246C}"/>
              </a:ext>
            </a:extLst>
          </p:cNvPr>
          <p:cNvSpPr>
            <a:spLocks noGrp="1"/>
          </p:cNvSpPr>
          <p:nvPr>
            <p:ph type="body" sz="quarter" idx="11" hasCustomPrompt="1"/>
          </p:nvPr>
        </p:nvSpPr>
        <p:spPr>
          <a:xfrm>
            <a:off x="0" y="2059389"/>
            <a:ext cx="4683318" cy="1274667"/>
          </a:xfr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Tree>
    <p:extLst>
      <p:ext uri="{BB962C8B-B14F-4D97-AF65-F5344CB8AC3E}">
        <p14:creationId xmlns:p14="http://schemas.microsoft.com/office/powerpoint/2010/main" val="38761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ksjonside med bilde (Morgendis)">
    <p:bg>
      <p:bgPr>
        <a:solidFill>
          <a:schemeClr val="bg1"/>
        </a:solidFill>
        <a:effectLst/>
      </p:bgPr>
    </p:bg>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1ADE82D7-99C0-4C17-9332-80814333FABF}"/>
              </a:ext>
            </a:extLst>
          </p:cNvPr>
          <p:cNvSpPr>
            <a:spLocks noGrp="1"/>
          </p:cNvSpPr>
          <p:nvPr>
            <p:ph type="pic" sz="quarter" idx="15"/>
          </p:nvPr>
        </p:nvSpPr>
        <p:spPr>
          <a:xfrm>
            <a:off x="0" y="0"/>
            <a:ext cx="12192000" cy="6858000"/>
          </a:xfrm>
          <a:solidFill>
            <a:srgbClr val="DEEDE7">
              <a:alpha val="60000"/>
            </a:srgbClr>
          </a:solidFill>
        </p:spPr>
        <p:txBody>
          <a:bodyPr/>
          <a:lstStyle/>
          <a:p>
            <a:r>
              <a:rPr lang="nb-NO"/>
              <a:t>Klikk på ikonet for å legge til et bilde</a:t>
            </a:r>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sp>
        <p:nvSpPr>
          <p:cNvPr id="159" name="Text Placeholder 12">
            <a:extLst>
              <a:ext uri="{FF2B5EF4-FFF2-40B4-BE49-F238E27FC236}">
                <a16:creationId xmlns:a16="http://schemas.microsoft.com/office/drawing/2014/main" id="{377E5260-E6A1-42D7-B954-064D109C4049}"/>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422" name="Plassholder for tekst 6">
            <a:extLst>
              <a:ext uri="{FF2B5EF4-FFF2-40B4-BE49-F238E27FC236}">
                <a16:creationId xmlns:a16="http://schemas.microsoft.com/office/drawing/2014/main" id="{00C0C721-BBED-4C9A-8AC8-810FE45FCF5E}"/>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23" name="Text Placeholder 12">
            <a:extLst>
              <a:ext uri="{FF2B5EF4-FFF2-40B4-BE49-F238E27FC236}">
                <a16:creationId xmlns:a16="http://schemas.microsoft.com/office/drawing/2014/main" id="{D6028424-3D21-4109-9E21-574C1F1A29BD}"/>
              </a:ext>
            </a:extLst>
          </p:cNvPr>
          <p:cNvSpPr>
            <a:spLocks noGrp="1"/>
          </p:cNvSpPr>
          <p:nvPr>
            <p:ph type="body" sz="quarter" idx="11" hasCustomPrompt="1"/>
          </p:nvPr>
        </p:nvSpPr>
        <p:spPr>
          <a:xfrm>
            <a:off x="0" y="2059389"/>
            <a:ext cx="4683318" cy="1274667"/>
          </a:xfr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Tree>
    <p:extLst>
      <p:ext uri="{BB962C8B-B14F-4D97-AF65-F5344CB8AC3E}">
        <p14:creationId xmlns:p14="http://schemas.microsoft.com/office/powerpoint/2010/main" val="4190968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ksjonside med bilde (Tømmer)">
    <p:bg>
      <p:bgPr>
        <a:solidFill>
          <a:schemeClr val="bg1"/>
        </a:solidFill>
        <a:effectLst/>
      </p:bgPr>
    </p:bg>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1ADE82D7-99C0-4C17-9332-80814333FABF}"/>
              </a:ext>
            </a:extLst>
          </p:cNvPr>
          <p:cNvSpPr>
            <a:spLocks noGrp="1"/>
          </p:cNvSpPr>
          <p:nvPr>
            <p:ph type="pic" sz="quarter" idx="15"/>
          </p:nvPr>
        </p:nvSpPr>
        <p:spPr>
          <a:xfrm>
            <a:off x="0" y="0"/>
            <a:ext cx="12192000" cy="6858000"/>
          </a:xfrm>
          <a:solidFill>
            <a:srgbClr val="BCA79B">
              <a:alpha val="60000"/>
            </a:srgbClr>
          </a:solidFill>
        </p:spPr>
        <p:txBody>
          <a:bodyPr/>
          <a:lstStyle/>
          <a:p>
            <a:r>
              <a:rPr lang="nb-NO"/>
              <a:t>Klikk på ikonet for å legge til et bilde</a:t>
            </a:r>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bg1"/>
                </a:solidFill>
                <a:latin typeface="Drammen" pitchFamily="2" charset="77"/>
                <a:ea typeface="Drammen" pitchFamily="2" charset="77"/>
              </a:defRPr>
            </a:lvl1pPr>
          </a:lstStyle>
          <a:p>
            <a:r>
              <a:rPr lang="nb-NO"/>
              <a:t>Klikk for å redigere tittelstil</a:t>
            </a:r>
            <a:endParaRPr lang="nb-NO" dirty="0"/>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bg1"/>
                </a:solidFill>
                <a:latin typeface="Drammen Medium" pitchFamily="2" charset="0"/>
              </a:defRPr>
            </a:lvl1pPr>
          </a:lstStyle>
          <a:p>
            <a:pPr lvl="0"/>
            <a:r>
              <a:rPr lang="nb-NO"/>
              <a:t>Klikk for å redigere tekststiler i malen</a:t>
            </a:r>
          </a:p>
        </p:txBody>
      </p:sp>
      <p:sp>
        <p:nvSpPr>
          <p:cNvPr id="159" name="Text Placeholder 12">
            <a:extLst>
              <a:ext uri="{FF2B5EF4-FFF2-40B4-BE49-F238E27FC236}">
                <a16:creationId xmlns:a16="http://schemas.microsoft.com/office/drawing/2014/main" id="{377E5260-E6A1-42D7-B954-064D109C4049}"/>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grpSp>
        <p:nvGrpSpPr>
          <p:cNvPr id="160" name="dasdasda">
            <a:extLst>
              <a:ext uri="{FF2B5EF4-FFF2-40B4-BE49-F238E27FC236}">
                <a16:creationId xmlns:a16="http://schemas.microsoft.com/office/drawing/2014/main" id="{BF0615C2-CABE-4AA4-A18D-F2F051FB328C}"/>
              </a:ext>
            </a:extLst>
          </p:cNvPr>
          <p:cNvGrpSpPr/>
          <p:nvPr userDrawn="1"/>
        </p:nvGrpSpPr>
        <p:grpSpPr>
          <a:xfrm>
            <a:off x="10819799" y="142943"/>
            <a:ext cx="1179545" cy="469900"/>
            <a:chOff x="10053875" y="625546"/>
            <a:chExt cx="1163332" cy="470539"/>
          </a:xfrm>
        </p:grpSpPr>
        <p:grpSp>
          <p:nvGrpSpPr>
            <p:cNvPr id="161" name="dasdasda">
              <a:extLst>
                <a:ext uri="{FF2B5EF4-FFF2-40B4-BE49-F238E27FC236}">
                  <a16:creationId xmlns:a16="http://schemas.microsoft.com/office/drawing/2014/main" id="{B1CDCC03-C95F-4798-82BF-27BE19657738}"/>
                </a:ext>
              </a:extLst>
            </p:cNvPr>
            <p:cNvGrpSpPr/>
            <p:nvPr/>
          </p:nvGrpSpPr>
          <p:grpSpPr>
            <a:xfrm>
              <a:off x="10421710" y="740423"/>
              <a:ext cx="601392" cy="108410"/>
              <a:chOff x="10421710" y="740423"/>
              <a:chExt cx="601392" cy="108410"/>
            </a:xfrm>
            <a:solidFill>
              <a:srgbClr val="12110C"/>
            </a:solidFill>
          </p:grpSpPr>
          <p:sp>
            <p:nvSpPr>
              <p:cNvPr id="285" name="Frihåndsform: figur 284">
                <a:extLst>
                  <a:ext uri="{FF2B5EF4-FFF2-40B4-BE49-F238E27FC236}">
                    <a16:creationId xmlns:a16="http://schemas.microsoft.com/office/drawing/2014/main" id="{4A2953EE-BE70-4CCA-9374-D5CC34A72D51}"/>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6" name="Frihåndsform: figur 285">
                <a:extLst>
                  <a:ext uri="{FF2B5EF4-FFF2-40B4-BE49-F238E27FC236}">
                    <a16:creationId xmlns:a16="http://schemas.microsoft.com/office/drawing/2014/main" id="{87DF5445-543C-4087-9550-734795EAD6EB}"/>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7" name="Frihåndsform: figur 286">
                <a:extLst>
                  <a:ext uri="{FF2B5EF4-FFF2-40B4-BE49-F238E27FC236}">
                    <a16:creationId xmlns:a16="http://schemas.microsoft.com/office/drawing/2014/main" id="{15F36E45-54A6-4D86-A16E-85C59DB889CF}"/>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8" name="Frihåndsform: figur 287">
                <a:extLst>
                  <a:ext uri="{FF2B5EF4-FFF2-40B4-BE49-F238E27FC236}">
                    <a16:creationId xmlns:a16="http://schemas.microsoft.com/office/drawing/2014/main" id="{9F9950FC-C33B-4F8F-BA24-6954D3597EEC}"/>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9" name="Frihåndsform: figur 288">
                <a:extLst>
                  <a:ext uri="{FF2B5EF4-FFF2-40B4-BE49-F238E27FC236}">
                    <a16:creationId xmlns:a16="http://schemas.microsoft.com/office/drawing/2014/main" id="{29410E3A-9781-45D7-BB6A-BD161513660F}"/>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55220A71-974A-448B-BE44-C25F28752551}"/>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60479C79-58E3-4532-860A-41F69EB7210A}"/>
                </a:ext>
              </a:extLst>
            </p:cNvPr>
            <p:cNvGrpSpPr/>
            <p:nvPr/>
          </p:nvGrpSpPr>
          <p:grpSpPr>
            <a:xfrm>
              <a:off x="10421710" y="740423"/>
              <a:ext cx="794629" cy="252577"/>
              <a:chOff x="10421710" y="740423"/>
              <a:chExt cx="794629" cy="252577"/>
            </a:xfrm>
            <a:solidFill>
              <a:srgbClr val="12110C"/>
            </a:solidFill>
          </p:grpSpPr>
          <p:sp>
            <p:nvSpPr>
              <p:cNvPr id="278" name="Frihåndsform: figur 277">
                <a:extLst>
                  <a:ext uri="{FF2B5EF4-FFF2-40B4-BE49-F238E27FC236}">
                    <a16:creationId xmlns:a16="http://schemas.microsoft.com/office/drawing/2014/main" id="{294CAB2D-AE77-4F98-B09C-9147D86269C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4178FE50-0A11-4FEC-ACD0-5E0D7FEEAA28}"/>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CAA5BB51-13F7-4C25-B06F-698DAC4ACB44}"/>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81" name="Frihåndsform: figur 280">
                <a:extLst>
                  <a:ext uri="{FF2B5EF4-FFF2-40B4-BE49-F238E27FC236}">
                    <a16:creationId xmlns:a16="http://schemas.microsoft.com/office/drawing/2014/main" id="{18278069-A3FE-4FE0-8969-4B91ADBCB333}"/>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E7E254BA-F1B9-439E-B66F-A686E5764C19}"/>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A5682CDA-6DD0-4E79-9130-E28D379D2EC7}"/>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8D43F5B5-7C45-425A-89B2-667F9ADA900F}"/>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C33DDC99-784E-4549-8EE0-DAAF3EC94FC8}"/>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C558FF33-9605-449D-9E71-6AEE5E191AFC}"/>
                </a:ext>
              </a:extLst>
            </p:cNvPr>
            <p:cNvGrpSpPr/>
            <p:nvPr/>
          </p:nvGrpSpPr>
          <p:grpSpPr>
            <a:xfrm>
              <a:off x="10053875" y="625546"/>
              <a:ext cx="302883" cy="440298"/>
              <a:chOff x="10053875" y="625546"/>
              <a:chExt cx="302883" cy="440298"/>
            </a:xfrm>
          </p:grpSpPr>
          <p:sp>
            <p:nvSpPr>
              <p:cNvPr id="272" name="Frihåndsform: figur 271">
                <a:extLst>
                  <a:ext uri="{FF2B5EF4-FFF2-40B4-BE49-F238E27FC236}">
                    <a16:creationId xmlns:a16="http://schemas.microsoft.com/office/drawing/2014/main" id="{B3E859C9-CE4F-4768-A119-78772DBE5578}"/>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B458D0EB-7FD7-4B3A-80CD-E2BA343C4E51}"/>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4" name="Frihåndsform: figur 273">
                <a:extLst>
                  <a:ext uri="{FF2B5EF4-FFF2-40B4-BE49-F238E27FC236}">
                    <a16:creationId xmlns:a16="http://schemas.microsoft.com/office/drawing/2014/main" id="{CFDA7A14-D8D1-4E64-8797-603E656BE319}"/>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08E832CB-48BF-4B0C-A8C4-B7BD99C95680}"/>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1ECABAD2-A973-4917-961B-48B262299D27}"/>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0719C845-B32F-40FD-9D01-52D175F8A0F6}"/>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7CBC5C8C-2CB8-4450-84A2-6B521EE9ACD7}"/>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52E9228D-D0E1-4231-BC88-140C9ADD64FD}"/>
                </a:ext>
              </a:extLst>
            </p:cNvPr>
            <p:cNvGrpSpPr/>
            <p:nvPr/>
          </p:nvGrpSpPr>
          <p:grpSpPr>
            <a:xfrm>
              <a:off x="10094101" y="633820"/>
              <a:ext cx="221385" cy="367739"/>
              <a:chOff x="10094101" y="633820"/>
              <a:chExt cx="221385" cy="367739"/>
            </a:xfrm>
            <a:solidFill>
              <a:srgbClr val="EBEBEB"/>
            </a:solidFill>
          </p:grpSpPr>
          <p:sp>
            <p:nvSpPr>
              <p:cNvPr id="269" name="Frihåndsform: figur 268">
                <a:extLst>
                  <a:ext uri="{FF2B5EF4-FFF2-40B4-BE49-F238E27FC236}">
                    <a16:creationId xmlns:a16="http://schemas.microsoft.com/office/drawing/2014/main" id="{F184202A-DB8C-401C-8D1D-CDB487595DB0}"/>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C4C09957-A36B-48B6-A260-F57768D311BA}"/>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40C92800-64EF-4E14-A5E2-2CA93BF01FF4}"/>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F436D780-935E-4815-8373-DAFC8F1BD131}"/>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9" name="dasdasda">
              <a:extLst>
                <a:ext uri="{FF2B5EF4-FFF2-40B4-BE49-F238E27FC236}">
                  <a16:creationId xmlns:a16="http://schemas.microsoft.com/office/drawing/2014/main" id="{11EA8E6B-E0B5-470A-B639-161A03439187}"/>
                </a:ext>
              </a:extLst>
            </p:cNvPr>
            <p:cNvGrpSpPr/>
            <p:nvPr/>
          </p:nvGrpSpPr>
          <p:grpSpPr>
            <a:xfrm>
              <a:off x="10178642" y="627068"/>
              <a:ext cx="52778" cy="356137"/>
              <a:chOff x="10178642" y="627068"/>
              <a:chExt cx="52778" cy="356137"/>
            </a:xfrm>
            <a:solidFill>
              <a:srgbClr val="EBEBEB"/>
            </a:solidFill>
          </p:grpSpPr>
          <p:sp>
            <p:nvSpPr>
              <p:cNvPr id="266" name="Frihåndsform: figur 265">
                <a:extLst>
                  <a:ext uri="{FF2B5EF4-FFF2-40B4-BE49-F238E27FC236}">
                    <a16:creationId xmlns:a16="http://schemas.microsoft.com/office/drawing/2014/main" id="{478D9477-930C-49B2-8DD0-654509FA6FEE}"/>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4941FCD7-A30C-4E59-BE78-CFCEA9CA3FEC}"/>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8" name="Frihåndsform: figur 267">
                <a:extLst>
                  <a:ext uri="{FF2B5EF4-FFF2-40B4-BE49-F238E27FC236}">
                    <a16:creationId xmlns:a16="http://schemas.microsoft.com/office/drawing/2014/main" id="{831CB660-D314-41A9-8ADF-59A9F62002CE}"/>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70" name="Frihåndsform: figur 169">
              <a:extLst>
                <a:ext uri="{FF2B5EF4-FFF2-40B4-BE49-F238E27FC236}">
                  <a16:creationId xmlns:a16="http://schemas.microsoft.com/office/drawing/2014/main" id="{48E18416-7CFA-493C-A43C-EB28E0D6B612}"/>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73A8790A-1D0C-4FC2-9F25-BDE46B0F7420}"/>
                </a:ext>
              </a:extLst>
            </p:cNvPr>
            <p:cNvGrpSpPr/>
            <p:nvPr/>
          </p:nvGrpSpPr>
          <p:grpSpPr>
            <a:xfrm>
              <a:off x="10145644" y="656072"/>
              <a:ext cx="118395" cy="249724"/>
              <a:chOff x="10145644" y="656072"/>
              <a:chExt cx="118395" cy="249724"/>
            </a:xfrm>
            <a:solidFill>
              <a:srgbClr val="EBEBEB"/>
            </a:solidFill>
          </p:grpSpPr>
          <p:sp>
            <p:nvSpPr>
              <p:cNvPr id="263" name="Frihåndsform: figur 262">
                <a:extLst>
                  <a:ext uri="{FF2B5EF4-FFF2-40B4-BE49-F238E27FC236}">
                    <a16:creationId xmlns:a16="http://schemas.microsoft.com/office/drawing/2014/main" id="{B2CAA601-3A92-43E5-A673-351D6E4AA23B}"/>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DFB62E03-CA61-49BF-B007-7870AEA7CA8C}"/>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5" name="Frihåndsform: figur 264">
                <a:extLst>
                  <a:ext uri="{FF2B5EF4-FFF2-40B4-BE49-F238E27FC236}">
                    <a16:creationId xmlns:a16="http://schemas.microsoft.com/office/drawing/2014/main" id="{8004A0C8-49D0-41B0-895B-4F745FED4214}"/>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590D6EA9-4AC6-4C4A-B18D-8DF04EBF2829}"/>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73" name="Frihåndsform: figur 172">
              <a:extLst>
                <a:ext uri="{FF2B5EF4-FFF2-40B4-BE49-F238E27FC236}">
                  <a16:creationId xmlns:a16="http://schemas.microsoft.com/office/drawing/2014/main" id="{D95A80FE-C310-4416-9C83-BAB938AC473C}"/>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4" name="Frihåndsform: figur 173">
              <a:extLst>
                <a:ext uri="{FF2B5EF4-FFF2-40B4-BE49-F238E27FC236}">
                  <a16:creationId xmlns:a16="http://schemas.microsoft.com/office/drawing/2014/main" id="{415A9600-A491-4DCE-B513-37B698D89B2A}"/>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5" name="dasdasda">
              <a:extLst>
                <a:ext uri="{FF2B5EF4-FFF2-40B4-BE49-F238E27FC236}">
                  <a16:creationId xmlns:a16="http://schemas.microsoft.com/office/drawing/2014/main" id="{9BE4E149-1ABA-4E3B-95A6-9572CC7C7E6E}"/>
                </a:ext>
              </a:extLst>
            </p:cNvPr>
            <p:cNvGrpSpPr/>
            <p:nvPr/>
          </p:nvGrpSpPr>
          <p:grpSpPr>
            <a:xfrm>
              <a:off x="10121109" y="701339"/>
              <a:ext cx="167560" cy="331317"/>
              <a:chOff x="10121109" y="701339"/>
              <a:chExt cx="167560" cy="331317"/>
            </a:xfrm>
            <a:solidFill>
              <a:srgbClr val="EBEBEB"/>
            </a:solidFill>
          </p:grpSpPr>
          <p:sp>
            <p:nvSpPr>
              <p:cNvPr id="241" name="Frihåndsform: figur 240">
                <a:extLst>
                  <a:ext uri="{FF2B5EF4-FFF2-40B4-BE49-F238E27FC236}">
                    <a16:creationId xmlns:a16="http://schemas.microsoft.com/office/drawing/2014/main" id="{DE3AF68C-AEDD-468A-9A2B-887B9CA74CCF}"/>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FECE4458-556B-44D6-BE1D-2029B9AEE87A}"/>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F459ECC3-BB68-4437-AA8C-D4407B9CFB2E}"/>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F5D663AF-E861-45EB-A4D1-83BD7D1903C7}"/>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6A154571-4F2E-4449-91F9-9249CD80F1AC}"/>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E2880FB2-0711-4ABF-97B3-A122EC63831E}"/>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CB87B841-6E82-44F2-9113-FB6999244EFE}"/>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248EA124-A9F9-48F4-8D52-EE686171BF59}"/>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680A0F63-C65D-4CC2-81F7-E610B19FE19B}"/>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A0819B60-05EC-45BA-BDB9-B95C4D5322EE}"/>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9A756112-CB49-452D-9F25-DEFF5CF924FB}"/>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E65A88E1-D303-4CCB-B293-CB529B8F3079}"/>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3444543C-F75F-4E6E-AFB1-15ACFA4908F6}"/>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0B921498-7533-4CF2-B59F-EA1F1DD53145}"/>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230E2218-540F-4B69-AF86-F475F7912D2B}"/>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5A79C8CB-4E19-4875-B0B8-38F5A7513186}"/>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EAA94F8B-3B09-43AF-A1CD-8A3F018CB1DA}"/>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1CF3A346-5A5D-4315-B322-7A0FA8508E8D}"/>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9" name="Frihåndsform: figur 258">
                <a:extLst>
                  <a:ext uri="{FF2B5EF4-FFF2-40B4-BE49-F238E27FC236}">
                    <a16:creationId xmlns:a16="http://schemas.microsoft.com/office/drawing/2014/main" id="{378E4240-C322-493F-A6C4-1C412000DA43}"/>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2777CD7D-BD3F-49E9-BBF4-E66DCCC31B77}"/>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9E16D163-417B-403A-9453-3EB97A434629}"/>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62" name="Frihåndsform: figur 261">
                <a:extLst>
                  <a:ext uri="{FF2B5EF4-FFF2-40B4-BE49-F238E27FC236}">
                    <a16:creationId xmlns:a16="http://schemas.microsoft.com/office/drawing/2014/main" id="{695D8F1B-B6C5-4C1E-9D6F-72F10ECDDCEA}"/>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6" name="Frihåndsform: figur 175">
              <a:extLst>
                <a:ext uri="{FF2B5EF4-FFF2-40B4-BE49-F238E27FC236}">
                  <a16:creationId xmlns:a16="http://schemas.microsoft.com/office/drawing/2014/main" id="{13D075A9-203E-4E0B-814B-7211BFE0AF5D}"/>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7" name="dasdasda">
              <a:extLst>
                <a:ext uri="{FF2B5EF4-FFF2-40B4-BE49-F238E27FC236}">
                  <a16:creationId xmlns:a16="http://schemas.microsoft.com/office/drawing/2014/main" id="{6A3CE344-BB27-4BC6-AD67-C0912EF87582}"/>
                </a:ext>
              </a:extLst>
            </p:cNvPr>
            <p:cNvGrpSpPr/>
            <p:nvPr/>
          </p:nvGrpSpPr>
          <p:grpSpPr>
            <a:xfrm>
              <a:off x="10235415" y="1013335"/>
              <a:ext cx="72178" cy="16088"/>
              <a:chOff x="10235415" y="1013335"/>
              <a:chExt cx="72178" cy="16088"/>
            </a:xfrm>
            <a:solidFill>
              <a:srgbClr val="EBEBEB"/>
            </a:solidFill>
          </p:grpSpPr>
          <p:sp>
            <p:nvSpPr>
              <p:cNvPr id="239" name="Frihåndsform: figur 238">
                <a:extLst>
                  <a:ext uri="{FF2B5EF4-FFF2-40B4-BE49-F238E27FC236}">
                    <a16:creationId xmlns:a16="http://schemas.microsoft.com/office/drawing/2014/main" id="{F3AEF3A6-FAD0-4933-B08B-3B93643D9298}"/>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79C85D6B-6EF0-4126-8D1A-6D70606E0F36}"/>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8" name="Frihåndsform: figur 177">
              <a:extLst>
                <a:ext uri="{FF2B5EF4-FFF2-40B4-BE49-F238E27FC236}">
                  <a16:creationId xmlns:a16="http://schemas.microsoft.com/office/drawing/2014/main" id="{99981640-B179-401D-B053-8C6FFD6E9140}"/>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9" name="Frihåndsform: figur 178">
              <a:extLst>
                <a:ext uri="{FF2B5EF4-FFF2-40B4-BE49-F238E27FC236}">
                  <a16:creationId xmlns:a16="http://schemas.microsoft.com/office/drawing/2014/main" id="{6A77ECA3-D8D0-40ED-8D8F-5463830AED16}"/>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80" name="Frihåndsform: figur 179">
              <a:extLst>
                <a:ext uri="{FF2B5EF4-FFF2-40B4-BE49-F238E27FC236}">
                  <a16:creationId xmlns:a16="http://schemas.microsoft.com/office/drawing/2014/main" id="{0A8052FC-F227-406D-B63F-E94E5F02AD69}"/>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BF27F304-B357-4C3B-BDA2-114A38B8DB57}"/>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82" name="Frihåndsform: figur 181">
              <a:extLst>
                <a:ext uri="{FF2B5EF4-FFF2-40B4-BE49-F238E27FC236}">
                  <a16:creationId xmlns:a16="http://schemas.microsoft.com/office/drawing/2014/main" id="{7E016019-AD08-4F6A-9630-EE73B04A39BA}"/>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83" name="dasdasda">
              <a:extLst>
                <a:ext uri="{FF2B5EF4-FFF2-40B4-BE49-F238E27FC236}">
                  <a16:creationId xmlns:a16="http://schemas.microsoft.com/office/drawing/2014/main" id="{C5C5364D-953D-422A-8DFF-1F3AB6BA64B6}"/>
                </a:ext>
              </a:extLst>
            </p:cNvPr>
            <p:cNvGrpSpPr/>
            <p:nvPr/>
          </p:nvGrpSpPr>
          <p:grpSpPr>
            <a:xfrm>
              <a:off x="10083640" y="703431"/>
              <a:ext cx="259825" cy="302469"/>
              <a:chOff x="10083640" y="703431"/>
              <a:chExt cx="259825" cy="302469"/>
            </a:xfrm>
            <a:solidFill>
              <a:srgbClr val="EBEBEB"/>
            </a:solidFill>
          </p:grpSpPr>
          <p:sp>
            <p:nvSpPr>
              <p:cNvPr id="234" name="Frihåndsform: figur 233">
                <a:extLst>
                  <a:ext uri="{FF2B5EF4-FFF2-40B4-BE49-F238E27FC236}">
                    <a16:creationId xmlns:a16="http://schemas.microsoft.com/office/drawing/2014/main" id="{3D2078F1-39B4-4257-B149-AA6D4198BF1B}"/>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5" name="Frihåndsform: figur 234">
                <a:extLst>
                  <a:ext uri="{FF2B5EF4-FFF2-40B4-BE49-F238E27FC236}">
                    <a16:creationId xmlns:a16="http://schemas.microsoft.com/office/drawing/2014/main" id="{C18853CC-20E5-4377-8CCB-A186B3AE484E}"/>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2058D150-C441-4D50-8E59-00ECCF1DD64B}"/>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7" name="Frihåndsform: figur 236">
                <a:extLst>
                  <a:ext uri="{FF2B5EF4-FFF2-40B4-BE49-F238E27FC236}">
                    <a16:creationId xmlns:a16="http://schemas.microsoft.com/office/drawing/2014/main" id="{A3A1D7E9-EE83-48D2-A2B5-932FA8B7EDA2}"/>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71FE0D5E-7633-4B62-B421-660562E5D17A}"/>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4" name="Frihåndsform: figur 183">
              <a:extLst>
                <a:ext uri="{FF2B5EF4-FFF2-40B4-BE49-F238E27FC236}">
                  <a16:creationId xmlns:a16="http://schemas.microsoft.com/office/drawing/2014/main" id="{68D385EB-12B4-4940-9B79-8CBE8238DC17}"/>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5" name="Frihåndsform: figur 184">
              <a:extLst>
                <a:ext uri="{FF2B5EF4-FFF2-40B4-BE49-F238E27FC236}">
                  <a16:creationId xmlns:a16="http://schemas.microsoft.com/office/drawing/2014/main" id="{A3CCC96F-ED56-4E17-A7D2-CADBEF934D25}"/>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6" name="dasdasda">
              <a:extLst>
                <a:ext uri="{FF2B5EF4-FFF2-40B4-BE49-F238E27FC236}">
                  <a16:creationId xmlns:a16="http://schemas.microsoft.com/office/drawing/2014/main" id="{10A1D84C-4B8F-47C2-B47D-A353BE426D67}"/>
                </a:ext>
              </a:extLst>
            </p:cNvPr>
            <p:cNvGrpSpPr/>
            <p:nvPr/>
          </p:nvGrpSpPr>
          <p:grpSpPr>
            <a:xfrm>
              <a:off x="10165712" y="777131"/>
              <a:ext cx="182305" cy="281209"/>
              <a:chOff x="10165712" y="777131"/>
              <a:chExt cx="182305" cy="281209"/>
            </a:xfrm>
            <a:solidFill>
              <a:srgbClr val="EBEBEB"/>
            </a:solidFill>
          </p:grpSpPr>
          <p:sp>
            <p:nvSpPr>
              <p:cNvPr id="230" name="Frihåndsform: figur 229">
                <a:extLst>
                  <a:ext uri="{FF2B5EF4-FFF2-40B4-BE49-F238E27FC236}">
                    <a16:creationId xmlns:a16="http://schemas.microsoft.com/office/drawing/2014/main" id="{AFC08E76-E3CD-4F69-8310-D8220BC2BD8A}"/>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6DC4A93C-9F9B-4EDF-89AA-8F3CD221926B}"/>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F8D1B51B-1830-4449-93A2-D715DBAAA645}"/>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5FAEDE52-1505-4193-8B9C-76AD417BA9D9}"/>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7" name="Frihåndsform: figur 186">
              <a:extLst>
                <a:ext uri="{FF2B5EF4-FFF2-40B4-BE49-F238E27FC236}">
                  <a16:creationId xmlns:a16="http://schemas.microsoft.com/office/drawing/2014/main" id="{90162F3A-3F04-43F8-A0F8-8C55EF93C3BD}"/>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B9834191-F7D6-4C32-BFD5-36EC77CFF394}"/>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9" name="dasdasda">
              <a:extLst>
                <a:ext uri="{FF2B5EF4-FFF2-40B4-BE49-F238E27FC236}">
                  <a16:creationId xmlns:a16="http://schemas.microsoft.com/office/drawing/2014/main" id="{67B78F5A-22C3-47A2-9657-0B438BB57851}"/>
                </a:ext>
              </a:extLst>
            </p:cNvPr>
            <p:cNvGrpSpPr/>
            <p:nvPr/>
          </p:nvGrpSpPr>
          <p:grpSpPr>
            <a:xfrm>
              <a:off x="10235320" y="907033"/>
              <a:ext cx="46692" cy="29289"/>
              <a:chOff x="10235320" y="907033"/>
              <a:chExt cx="46692" cy="29289"/>
            </a:xfrm>
            <a:solidFill>
              <a:srgbClr val="EBEBEB"/>
            </a:solidFill>
          </p:grpSpPr>
          <p:sp>
            <p:nvSpPr>
              <p:cNvPr id="228" name="Frihåndsform: figur 227">
                <a:extLst>
                  <a:ext uri="{FF2B5EF4-FFF2-40B4-BE49-F238E27FC236}">
                    <a16:creationId xmlns:a16="http://schemas.microsoft.com/office/drawing/2014/main" id="{EEC31A19-6360-430C-9946-E596495E5271}"/>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67FF5366-E308-4BAE-8F4D-E18D8800AEB4}"/>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90" name="Frihåndsform: figur 189">
              <a:extLst>
                <a:ext uri="{FF2B5EF4-FFF2-40B4-BE49-F238E27FC236}">
                  <a16:creationId xmlns:a16="http://schemas.microsoft.com/office/drawing/2014/main" id="{651AB48B-029E-44A6-B05F-B5C4DEE8EA1E}"/>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91" name="Frihåndsform: figur 190">
              <a:extLst>
                <a:ext uri="{FF2B5EF4-FFF2-40B4-BE49-F238E27FC236}">
                  <a16:creationId xmlns:a16="http://schemas.microsoft.com/office/drawing/2014/main" id="{9B11E40A-2FF0-404A-B424-F082EAB63297}"/>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92" name="Frihåndsform: figur 191">
              <a:extLst>
                <a:ext uri="{FF2B5EF4-FFF2-40B4-BE49-F238E27FC236}">
                  <a16:creationId xmlns:a16="http://schemas.microsoft.com/office/drawing/2014/main" id="{19FF2F78-595E-41A2-9ECC-E0DF4362D086}"/>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A6DBBAF9-1C9E-4885-B7CC-ECF1C2360F0A}"/>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0BEFAE41-B736-4175-91D7-D63BE9EEA272}"/>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AA291077-3231-4232-81F3-F5B377089D7C}"/>
                </a:ext>
              </a:extLst>
            </p:cNvPr>
            <p:cNvGrpSpPr/>
            <p:nvPr/>
          </p:nvGrpSpPr>
          <p:grpSpPr>
            <a:xfrm>
              <a:off x="10151839" y="1041976"/>
              <a:ext cx="40046" cy="19054"/>
              <a:chOff x="10151839" y="1041976"/>
              <a:chExt cx="40046" cy="19054"/>
            </a:xfrm>
            <a:solidFill>
              <a:srgbClr val="EBEBEB"/>
            </a:solidFill>
          </p:grpSpPr>
          <p:sp>
            <p:nvSpPr>
              <p:cNvPr id="226" name="Frihåndsform: figur 225">
                <a:extLst>
                  <a:ext uri="{FF2B5EF4-FFF2-40B4-BE49-F238E27FC236}">
                    <a16:creationId xmlns:a16="http://schemas.microsoft.com/office/drawing/2014/main" id="{5ED5DC57-9EDD-42A7-AF0B-19679087E1DD}"/>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1E7F7AE7-DD74-4680-988A-6E59502CBD17}"/>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BA68A0FE-2902-4C77-9012-5A2AB62710FA}"/>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7" name="Frihåndsform: figur 196">
              <a:extLst>
                <a:ext uri="{FF2B5EF4-FFF2-40B4-BE49-F238E27FC236}">
                  <a16:creationId xmlns:a16="http://schemas.microsoft.com/office/drawing/2014/main" id="{C77B614D-068E-492B-909A-84FFAEB1B2EF}"/>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8" name="Frihåndsform: figur 197">
              <a:extLst>
                <a:ext uri="{FF2B5EF4-FFF2-40B4-BE49-F238E27FC236}">
                  <a16:creationId xmlns:a16="http://schemas.microsoft.com/office/drawing/2014/main" id="{6E951F32-56EC-40D8-B0F2-82CDF28E5E3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AE6493EB-B55A-4751-B67B-D12C015831DC}"/>
                </a:ext>
              </a:extLst>
            </p:cNvPr>
            <p:cNvGrpSpPr/>
            <p:nvPr/>
          </p:nvGrpSpPr>
          <p:grpSpPr>
            <a:xfrm>
              <a:off x="10113596" y="701814"/>
              <a:ext cx="182681" cy="239453"/>
              <a:chOff x="10113596" y="701814"/>
              <a:chExt cx="182681" cy="239453"/>
            </a:xfrm>
            <a:solidFill>
              <a:srgbClr val="EBEBEB"/>
            </a:solidFill>
          </p:grpSpPr>
          <p:sp>
            <p:nvSpPr>
              <p:cNvPr id="210" name="Frihåndsform: figur 209">
                <a:extLst>
                  <a:ext uri="{FF2B5EF4-FFF2-40B4-BE49-F238E27FC236}">
                    <a16:creationId xmlns:a16="http://schemas.microsoft.com/office/drawing/2014/main" id="{C0872D09-11E3-4988-974D-1F9366A5CFB7}"/>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EB8D2FAA-EB74-4355-AF9A-5047EF4E25D0}"/>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09CAE4DD-5346-48AB-ADAC-3E415B0533B1}"/>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247C31B9-1E6A-459A-A4DE-37C5C903A144}"/>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CEA04556-970F-40EC-B399-19EB9C86C923}"/>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47E8839D-4812-4734-AF2B-B4D958772071}"/>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4FDDEE15-D645-4D5C-811F-EF0F94010B2C}"/>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85B87C76-BAF3-49E4-B105-E0F3C250F545}"/>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67E3B376-21F7-4B56-90C4-C9E56E3C58E5}"/>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C2278CC9-C812-4565-83F0-669A6C414985}"/>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ACB362DB-43E8-4664-896F-572DBE55F844}"/>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F1996428-B26A-4D02-B6E0-641320C215AF}"/>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22" name="Frihåndsform: figur 221">
                <a:extLst>
                  <a:ext uri="{FF2B5EF4-FFF2-40B4-BE49-F238E27FC236}">
                    <a16:creationId xmlns:a16="http://schemas.microsoft.com/office/drawing/2014/main" id="{7A68F796-7C18-4ADB-A2FE-8409984383EE}"/>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3F539F98-4961-43B1-9E48-C4AA886C39C6}"/>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4" name="Frihåndsform: figur 223">
                <a:extLst>
                  <a:ext uri="{FF2B5EF4-FFF2-40B4-BE49-F238E27FC236}">
                    <a16:creationId xmlns:a16="http://schemas.microsoft.com/office/drawing/2014/main" id="{0769598F-2CD1-4954-9445-8564FA93861C}"/>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C78B7E5A-BEE5-45D0-A2DE-89762674EF3F}"/>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B518D19A-F7BB-4913-96E8-5C619880D3A6}"/>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201" name="dasdasda">
              <a:extLst>
                <a:ext uri="{FF2B5EF4-FFF2-40B4-BE49-F238E27FC236}">
                  <a16:creationId xmlns:a16="http://schemas.microsoft.com/office/drawing/2014/main" id="{61CEC0EE-EE4E-45C4-A6E5-14A159C2202E}"/>
                </a:ext>
              </a:extLst>
            </p:cNvPr>
            <p:cNvGrpSpPr/>
            <p:nvPr/>
          </p:nvGrpSpPr>
          <p:grpSpPr>
            <a:xfrm>
              <a:off x="10145358" y="804519"/>
              <a:ext cx="7702" cy="7988"/>
              <a:chOff x="10145358" y="804519"/>
              <a:chExt cx="7702" cy="7988"/>
            </a:xfrm>
            <a:solidFill>
              <a:srgbClr val="EBEBEB"/>
            </a:solidFill>
          </p:grpSpPr>
          <p:sp>
            <p:nvSpPr>
              <p:cNvPr id="208" name="Frihåndsform: figur 207">
                <a:extLst>
                  <a:ext uri="{FF2B5EF4-FFF2-40B4-BE49-F238E27FC236}">
                    <a16:creationId xmlns:a16="http://schemas.microsoft.com/office/drawing/2014/main" id="{AF8F60F2-04EB-4C04-B126-6721BAF379C6}"/>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B62F0C6F-D74C-4F47-B1F5-4B1BA4C04808}"/>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202" name="Frihåndsform: figur 201">
              <a:extLst>
                <a:ext uri="{FF2B5EF4-FFF2-40B4-BE49-F238E27FC236}">
                  <a16:creationId xmlns:a16="http://schemas.microsoft.com/office/drawing/2014/main" id="{68F2B90B-6C55-47A5-BF8D-EFA6A4DE17C2}"/>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203" name="dasdasda">
              <a:extLst>
                <a:ext uri="{FF2B5EF4-FFF2-40B4-BE49-F238E27FC236}">
                  <a16:creationId xmlns:a16="http://schemas.microsoft.com/office/drawing/2014/main" id="{42C6E449-1E9F-4CEE-AE0C-8B7F6FC49CCC}"/>
                </a:ext>
              </a:extLst>
            </p:cNvPr>
            <p:cNvGrpSpPr/>
            <p:nvPr/>
          </p:nvGrpSpPr>
          <p:grpSpPr>
            <a:xfrm>
              <a:off x="10193477" y="1008787"/>
              <a:ext cx="1023730" cy="87298"/>
              <a:chOff x="10193477" y="1008787"/>
              <a:chExt cx="1023730" cy="87298"/>
            </a:xfrm>
          </p:grpSpPr>
          <p:sp>
            <p:nvSpPr>
              <p:cNvPr id="205" name="Frihåndsform: figur 204">
                <a:extLst>
                  <a:ext uri="{FF2B5EF4-FFF2-40B4-BE49-F238E27FC236}">
                    <a16:creationId xmlns:a16="http://schemas.microsoft.com/office/drawing/2014/main" id="{B8D9CBFD-3DA1-41CD-A3B0-0AA26BB71272}"/>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6" name="Frihåndsform: figur 205">
                <a:extLst>
                  <a:ext uri="{FF2B5EF4-FFF2-40B4-BE49-F238E27FC236}">
                    <a16:creationId xmlns:a16="http://schemas.microsoft.com/office/drawing/2014/main" id="{A2AF9565-8D84-4613-B613-330BAA53B17C}"/>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1F7454C2-E626-48B5-8A29-FD210D945DF2}"/>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4" name="Frihåndsform: figur 203">
              <a:extLst>
                <a:ext uri="{FF2B5EF4-FFF2-40B4-BE49-F238E27FC236}">
                  <a16:creationId xmlns:a16="http://schemas.microsoft.com/office/drawing/2014/main" id="{E1E386EF-D015-4120-AE5C-DD517A1EE541}"/>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22" name="Plassholder for tekst 6">
            <a:extLst>
              <a:ext uri="{FF2B5EF4-FFF2-40B4-BE49-F238E27FC236}">
                <a16:creationId xmlns:a16="http://schemas.microsoft.com/office/drawing/2014/main" id="{00C0C721-BBED-4C9A-8AC8-810FE45FCF5E}"/>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23" name="Text Placeholder 12">
            <a:extLst>
              <a:ext uri="{FF2B5EF4-FFF2-40B4-BE49-F238E27FC236}">
                <a16:creationId xmlns:a16="http://schemas.microsoft.com/office/drawing/2014/main" id="{0001E7ED-5700-4087-9299-1517A7DF350D}"/>
              </a:ext>
            </a:extLst>
          </p:cNvPr>
          <p:cNvSpPr>
            <a:spLocks noGrp="1"/>
          </p:cNvSpPr>
          <p:nvPr>
            <p:ph type="body" sz="quarter" idx="11" hasCustomPrompt="1"/>
          </p:nvPr>
        </p:nvSpPr>
        <p:spPr>
          <a:xfrm>
            <a:off x="0" y="2059389"/>
            <a:ext cx="4683318" cy="1274667"/>
          </a:xfrm>
          <a:blipFill dpi="0"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Tree>
    <p:extLst>
      <p:ext uri="{BB962C8B-B14F-4D97-AF65-F5344CB8AC3E}">
        <p14:creationId xmlns:p14="http://schemas.microsoft.com/office/powerpoint/2010/main" val="679198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innhold og bilde venstre (Fjord)">
    <p:bg>
      <p:bgPr>
        <a:solidFill>
          <a:srgbClr val="00396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accent6">
              <a:lumMod val="75000"/>
            </a:schemeClr>
          </a:solidFill>
        </p:spPr>
        <p:txBody>
          <a:bodyPr/>
          <a:lstStyle>
            <a:lvl1pPr>
              <a:defRPr>
                <a:solidFill>
                  <a:schemeClr val="bg1"/>
                </a:solidFill>
              </a:defRPr>
            </a:lvl1pPr>
          </a:lstStyle>
          <a:p>
            <a:r>
              <a:rPr lang="nb-NO"/>
              <a:t>Klikk på ikonet for å legge til et bilde</a:t>
            </a:r>
            <a:endParaRPr lang="nb-NO" dirty="0"/>
          </a:p>
        </p:txBody>
      </p:sp>
      <p:sp>
        <p:nvSpPr>
          <p:cNvPr id="422" name="Content Placeholder 2">
            <a:extLst>
              <a:ext uri="{FF2B5EF4-FFF2-40B4-BE49-F238E27FC236}">
                <a16:creationId xmlns:a16="http://schemas.microsoft.com/office/drawing/2014/main" id="{ED688FEF-8B85-BF4E-BCF5-C3919411D11C}"/>
              </a:ext>
            </a:extLst>
          </p:cNvPr>
          <p:cNvSpPr>
            <a:spLocks noGrp="1"/>
          </p:cNvSpPr>
          <p:nvPr>
            <p:ph idx="1"/>
          </p:nvPr>
        </p:nvSpPr>
        <p:spPr>
          <a:xfrm>
            <a:off x="6455994" y="2236526"/>
            <a:ext cx="5542240" cy="4583072"/>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23" name="Tittel 1">
            <a:extLst>
              <a:ext uri="{FF2B5EF4-FFF2-40B4-BE49-F238E27FC236}">
                <a16:creationId xmlns:a16="http://schemas.microsoft.com/office/drawing/2014/main" id="{B59FB419-9B25-4949-BD35-289A5AFB607E}"/>
              </a:ext>
            </a:extLst>
          </p:cNvPr>
          <p:cNvSpPr>
            <a:spLocks noGrp="1"/>
          </p:cNvSpPr>
          <p:nvPr>
            <p:ph type="title"/>
          </p:nvPr>
        </p:nvSpPr>
        <p:spPr>
          <a:xfrm>
            <a:off x="6455994" y="815941"/>
            <a:ext cx="5542240" cy="1250586"/>
          </a:xfrm>
        </p:spPr>
        <p:txBody>
          <a:bodyPr anchor="b"/>
          <a:lstStyle>
            <a:lvl1pPr>
              <a:defRPr b="1" u="none">
                <a:solidFill>
                  <a:schemeClr val="bg1"/>
                </a:solidFill>
                <a:latin typeface="Drammen" pitchFamily="2" charset="77"/>
                <a:ea typeface="Drammen" pitchFamily="2" charset="77"/>
              </a:defRPr>
            </a:lvl1pPr>
          </a:lstStyle>
          <a:p>
            <a:r>
              <a:rPr lang="nb-NO"/>
              <a:t>Klikk for å redigere tittelstil</a:t>
            </a:r>
            <a:endParaRPr lang="nb-NO" dirty="0"/>
          </a:p>
        </p:txBody>
      </p:sp>
      <p:grpSp>
        <p:nvGrpSpPr>
          <p:cNvPr id="13" name="Gruppe 12">
            <a:extLst>
              <a:ext uri="{FF2B5EF4-FFF2-40B4-BE49-F238E27FC236}">
                <a16:creationId xmlns:a16="http://schemas.microsoft.com/office/drawing/2014/main" id="{EC549FAA-494B-4045-82FE-B6B7E99BB356}"/>
              </a:ext>
            </a:extLst>
          </p:cNvPr>
          <p:cNvGrpSpPr/>
          <p:nvPr userDrawn="1"/>
        </p:nvGrpSpPr>
        <p:grpSpPr>
          <a:xfrm>
            <a:off x="8866818" y="-3494"/>
            <a:ext cx="3177778" cy="734435"/>
            <a:chOff x="8866818" y="-3494"/>
            <a:chExt cx="3177778" cy="734435"/>
          </a:xfrm>
        </p:grpSpPr>
        <p:pic>
          <p:nvPicPr>
            <p:cNvPr id="424" name="Grafikk 423">
              <a:extLst>
                <a:ext uri="{FF2B5EF4-FFF2-40B4-BE49-F238E27FC236}">
                  <a16:creationId xmlns:a16="http://schemas.microsoft.com/office/drawing/2014/main" id="{E14B90D4-02D5-F445-BBC9-0BEDC975922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778665" y="92347"/>
              <a:ext cx="1265931" cy="555460"/>
            </a:xfrm>
            <a:prstGeom prst="rect">
              <a:avLst/>
            </a:prstGeom>
          </p:spPr>
        </p:pic>
        <p:pic>
          <p:nvPicPr>
            <p:cNvPr id="425" name="Grafikk 424">
              <a:extLst>
                <a:ext uri="{FF2B5EF4-FFF2-40B4-BE49-F238E27FC236}">
                  <a16:creationId xmlns:a16="http://schemas.microsoft.com/office/drawing/2014/main" id="{D1C2F95E-404F-0348-9EB4-D70F79F2566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59537"/>
            <a:stretch/>
          </p:blipFill>
          <p:spPr>
            <a:xfrm>
              <a:off x="8866818" y="-3494"/>
              <a:ext cx="1815096" cy="734435"/>
            </a:xfrm>
            <a:prstGeom prst="rect">
              <a:avLst/>
            </a:prstGeom>
          </p:spPr>
        </p:pic>
      </p:grpSp>
    </p:spTree>
    <p:extLst>
      <p:ext uri="{BB962C8B-B14F-4D97-AF65-F5344CB8AC3E}">
        <p14:creationId xmlns:p14="http://schemas.microsoft.com/office/powerpoint/2010/main" val="3065552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innhold og bilde venstre (Granitt)">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accent4">
              <a:lumMod val="90000"/>
            </a:schemeClr>
          </a:solidFill>
        </p:spPr>
        <p:txBody>
          <a:bodyPr/>
          <a:lstStyle/>
          <a:p>
            <a:r>
              <a:rPr lang="nb-NO"/>
              <a:t>Klikk på ikonet for å legge til et bilde</a:t>
            </a:r>
            <a:endParaRPr lang="nb-NO" dirty="0"/>
          </a:p>
        </p:txBody>
      </p:sp>
      <p:sp>
        <p:nvSpPr>
          <p:cNvPr id="422" name="Content Placeholder 2">
            <a:extLst>
              <a:ext uri="{FF2B5EF4-FFF2-40B4-BE49-F238E27FC236}">
                <a16:creationId xmlns:a16="http://schemas.microsoft.com/office/drawing/2014/main" id="{9568F8B5-4E04-A44F-8ED1-465A6EDC99FD}"/>
              </a:ext>
            </a:extLst>
          </p:cNvPr>
          <p:cNvSpPr>
            <a:spLocks noGrp="1"/>
          </p:cNvSpPr>
          <p:nvPr>
            <p:ph idx="1"/>
          </p:nvPr>
        </p:nvSpPr>
        <p:spPr>
          <a:xfrm>
            <a:off x="6455994" y="2236526"/>
            <a:ext cx="5542240" cy="4583072"/>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23" name="Tittel 1">
            <a:extLst>
              <a:ext uri="{FF2B5EF4-FFF2-40B4-BE49-F238E27FC236}">
                <a16:creationId xmlns:a16="http://schemas.microsoft.com/office/drawing/2014/main" id="{48E82235-A28D-0E46-8E2D-4CAD979ED465}"/>
              </a:ext>
            </a:extLst>
          </p:cNvPr>
          <p:cNvSpPr>
            <a:spLocks noGrp="1"/>
          </p:cNvSpPr>
          <p:nvPr>
            <p:ph type="title"/>
          </p:nvPr>
        </p:nvSpPr>
        <p:spPr>
          <a:xfrm>
            <a:off x="6455994" y="815941"/>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grpSp>
        <p:nvGrpSpPr>
          <p:cNvPr id="2" name="Gruppe 1">
            <a:extLst>
              <a:ext uri="{FF2B5EF4-FFF2-40B4-BE49-F238E27FC236}">
                <a16:creationId xmlns:a16="http://schemas.microsoft.com/office/drawing/2014/main" id="{61F387CA-216C-CA4F-BF73-E4AC61881149}"/>
              </a:ext>
            </a:extLst>
          </p:cNvPr>
          <p:cNvGrpSpPr/>
          <p:nvPr userDrawn="1"/>
        </p:nvGrpSpPr>
        <p:grpSpPr>
          <a:xfrm>
            <a:off x="8866818" y="-3494"/>
            <a:ext cx="3177777" cy="734435"/>
            <a:chOff x="8866818" y="-3494"/>
            <a:chExt cx="3177777" cy="734435"/>
          </a:xfrm>
        </p:grpSpPr>
        <p:pic>
          <p:nvPicPr>
            <p:cNvPr id="427" name="Grafikk 426">
              <a:extLst>
                <a:ext uri="{FF2B5EF4-FFF2-40B4-BE49-F238E27FC236}">
                  <a16:creationId xmlns:a16="http://schemas.microsoft.com/office/drawing/2014/main" id="{95D68EDF-7162-4541-B4E6-94D5776E776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428" name="Grafikk 427">
              <a:extLst>
                <a:ext uri="{FF2B5EF4-FFF2-40B4-BE49-F238E27FC236}">
                  <a16:creationId xmlns:a16="http://schemas.microsoft.com/office/drawing/2014/main" id="{3AF0C8C5-6E8C-A94A-934B-293027E7E30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grpSp>
    </p:spTree>
    <p:extLst>
      <p:ext uri="{BB962C8B-B14F-4D97-AF65-F5344CB8AC3E}">
        <p14:creationId xmlns:p14="http://schemas.microsoft.com/office/powerpoint/2010/main" val="36436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innhold og bilde venstre (Morgendis)">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accent1">
              <a:lumMod val="90000"/>
            </a:schemeClr>
          </a:solidFill>
        </p:spPr>
        <p:txBody>
          <a:bodyPr/>
          <a:lstStyle/>
          <a:p>
            <a:r>
              <a:rPr lang="nb-NO"/>
              <a:t>Klikk på ikonet for å legge til et bilde</a:t>
            </a:r>
            <a:endParaRPr lang="nb-NO" dirty="0"/>
          </a:p>
        </p:txBody>
      </p:sp>
      <p:sp>
        <p:nvSpPr>
          <p:cNvPr id="422" name="Content Placeholder 2">
            <a:extLst>
              <a:ext uri="{FF2B5EF4-FFF2-40B4-BE49-F238E27FC236}">
                <a16:creationId xmlns:a16="http://schemas.microsoft.com/office/drawing/2014/main" id="{8630EB25-D086-5D4D-9A4B-0343956FA7C8}"/>
              </a:ext>
            </a:extLst>
          </p:cNvPr>
          <p:cNvSpPr>
            <a:spLocks noGrp="1"/>
          </p:cNvSpPr>
          <p:nvPr>
            <p:ph idx="1"/>
          </p:nvPr>
        </p:nvSpPr>
        <p:spPr>
          <a:xfrm>
            <a:off x="6455994" y="2236526"/>
            <a:ext cx="5542240" cy="4583072"/>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23" name="Tittel 1">
            <a:extLst>
              <a:ext uri="{FF2B5EF4-FFF2-40B4-BE49-F238E27FC236}">
                <a16:creationId xmlns:a16="http://schemas.microsoft.com/office/drawing/2014/main" id="{BFCCD99F-2E60-2B4E-8867-67D0C57371B0}"/>
              </a:ext>
            </a:extLst>
          </p:cNvPr>
          <p:cNvSpPr>
            <a:spLocks noGrp="1"/>
          </p:cNvSpPr>
          <p:nvPr>
            <p:ph type="title"/>
          </p:nvPr>
        </p:nvSpPr>
        <p:spPr>
          <a:xfrm>
            <a:off x="6455994" y="815941"/>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grpSp>
        <p:nvGrpSpPr>
          <p:cNvPr id="2" name="Gruppe 1">
            <a:extLst>
              <a:ext uri="{FF2B5EF4-FFF2-40B4-BE49-F238E27FC236}">
                <a16:creationId xmlns:a16="http://schemas.microsoft.com/office/drawing/2014/main" id="{89C552F0-3F8F-0148-B180-CDB4323B64BD}"/>
              </a:ext>
            </a:extLst>
          </p:cNvPr>
          <p:cNvGrpSpPr/>
          <p:nvPr userDrawn="1"/>
        </p:nvGrpSpPr>
        <p:grpSpPr>
          <a:xfrm>
            <a:off x="8866818" y="-3494"/>
            <a:ext cx="3177777" cy="734435"/>
            <a:chOff x="8866818" y="-3494"/>
            <a:chExt cx="3177777" cy="734435"/>
          </a:xfrm>
        </p:grpSpPr>
        <p:pic>
          <p:nvPicPr>
            <p:cNvPr id="424" name="Grafikk 423">
              <a:extLst>
                <a:ext uri="{FF2B5EF4-FFF2-40B4-BE49-F238E27FC236}">
                  <a16:creationId xmlns:a16="http://schemas.microsoft.com/office/drawing/2014/main" id="{A4A7E4D7-C5B4-664D-B2B4-EC6A595EE73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425" name="Grafikk 424">
              <a:extLst>
                <a:ext uri="{FF2B5EF4-FFF2-40B4-BE49-F238E27FC236}">
                  <a16:creationId xmlns:a16="http://schemas.microsoft.com/office/drawing/2014/main" id="{4F14135B-4F36-324D-8575-2315B4D794A4}"/>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grpSp>
    </p:spTree>
    <p:extLst>
      <p:ext uri="{BB962C8B-B14F-4D97-AF65-F5344CB8AC3E}">
        <p14:creationId xmlns:p14="http://schemas.microsoft.com/office/powerpoint/2010/main" val="187959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innhold og bilde venstre (Tømmer)">
    <p:bg>
      <p:bgPr>
        <a:solidFill>
          <a:schemeClr val="accent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accent3">
              <a:lumMod val="75000"/>
            </a:schemeClr>
          </a:solidFill>
        </p:spPr>
        <p:txBody>
          <a:bodyPr/>
          <a:lstStyle/>
          <a:p>
            <a:r>
              <a:rPr lang="nb-NO"/>
              <a:t>Klikk på ikonet for å legge til et bilde</a:t>
            </a:r>
            <a:endParaRPr lang="nb-NO" dirty="0"/>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6455994" y="2236526"/>
            <a:ext cx="5542240" cy="4583072"/>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6455994" y="815941"/>
            <a:ext cx="5542240" cy="1250586"/>
          </a:xfrm>
        </p:spPr>
        <p:txBody>
          <a:bodyPr anchor="b"/>
          <a:lstStyle>
            <a:lvl1pPr>
              <a:defRPr b="1" u="none">
                <a:solidFill>
                  <a:schemeClr val="bg1"/>
                </a:solidFill>
                <a:latin typeface="Drammen" pitchFamily="2" charset="77"/>
                <a:ea typeface="Drammen" pitchFamily="2" charset="77"/>
              </a:defRPr>
            </a:lvl1pPr>
          </a:lstStyle>
          <a:p>
            <a:r>
              <a:rPr lang="nb-NO"/>
              <a:t>Klikk for å redigere tittelstil</a:t>
            </a:r>
            <a:endParaRPr lang="nb-NO" dirty="0"/>
          </a:p>
        </p:txBody>
      </p:sp>
      <p:grpSp>
        <p:nvGrpSpPr>
          <p:cNvPr id="4" name="Gruppe 3">
            <a:extLst>
              <a:ext uri="{FF2B5EF4-FFF2-40B4-BE49-F238E27FC236}">
                <a16:creationId xmlns:a16="http://schemas.microsoft.com/office/drawing/2014/main" id="{0E4FBCFF-2A6C-9544-8367-BF2A3E1C8490}"/>
              </a:ext>
            </a:extLst>
          </p:cNvPr>
          <p:cNvGrpSpPr/>
          <p:nvPr userDrawn="1"/>
        </p:nvGrpSpPr>
        <p:grpSpPr>
          <a:xfrm>
            <a:off x="8866818" y="-3494"/>
            <a:ext cx="3177778" cy="734435"/>
            <a:chOff x="8866818" y="-3494"/>
            <a:chExt cx="3177778" cy="734435"/>
          </a:xfrm>
        </p:grpSpPr>
        <p:pic>
          <p:nvPicPr>
            <p:cNvPr id="428" name="Grafikk 427">
              <a:extLst>
                <a:ext uri="{FF2B5EF4-FFF2-40B4-BE49-F238E27FC236}">
                  <a16:creationId xmlns:a16="http://schemas.microsoft.com/office/drawing/2014/main" id="{FC0D9EB2-AD73-374A-A3AE-1C474B0D76E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778665" y="92347"/>
              <a:ext cx="1265931" cy="555460"/>
            </a:xfrm>
            <a:prstGeom prst="rect">
              <a:avLst/>
            </a:prstGeom>
          </p:spPr>
        </p:pic>
        <p:pic>
          <p:nvPicPr>
            <p:cNvPr id="429" name="Grafikk 428">
              <a:extLst>
                <a:ext uri="{FF2B5EF4-FFF2-40B4-BE49-F238E27FC236}">
                  <a16:creationId xmlns:a16="http://schemas.microsoft.com/office/drawing/2014/main" id="{E408676E-F4A3-D941-B616-B5C5E3EF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59537"/>
            <a:stretch/>
          </p:blipFill>
          <p:spPr>
            <a:xfrm>
              <a:off x="8866818" y="-3494"/>
              <a:ext cx="1815096" cy="734435"/>
            </a:xfrm>
            <a:prstGeom prst="rect">
              <a:avLst/>
            </a:prstGeom>
          </p:spPr>
        </p:pic>
      </p:grpSp>
    </p:spTree>
    <p:extLst>
      <p:ext uri="{BB962C8B-B14F-4D97-AF65-F5344CB8AC3E}">
        <p14:creationId xmlns:p14="http://schemas.microsoft.com/office/powerpoint/2010/main" val="1090386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innhold og bilde venstre (Hvit)">
    <p:bg>
      <p:bgPr>
        <a:solidFill>
          <a:schemeClr val="l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0" y="1"/>
            <a:ext cx="6096000" cy="6857999"/>
          </a:xfrm>
          <a:solidFill>
            <a:schemeClr val="bg1">
              <a:lumMod val="75000"/>
            </a:schemeClr>
          </a:solidFill>
        </p:spPr>
        <p:txBody>
          <a:bodyPr/>
          <a:lstStyle/>
          <a:p>
            <a:r>
              <a:rPr lang="nb-NO"/>
              <a:t>Klikk på ikonet for å legge til et bilde</a:t>
            </a:r>
            <a:endParaRPr lang="nb-NO" dirty="0"/>
          </a:p>
        </p:txBody>
      </p:sp>
      <p:sp>
        <p:nvSpPr>
          <p:cNvPr id="422" name="Content Placeholder 2">
            <a:extLst>
              <a:ext uri="{FF2B5EF4-FFF2-40B4-BE49-F238E27FC236}">
                <a16:creationId xmlns:a16="http://schemas.microsoft.com/office/drawing/2014/main" id="{99FF9570-7128-344B-804C-D01ED561F5C0}"/>
              </a:ext>
            </a:extLst>
          </p:cNvPr>
          <p:cNvSpPr>
            <a:spLocks noGrp="1"/>
          </p:cNvSpPr>
          <p:nvPr>
            <p:ph idx="1"/>
          </p:nvPr>
        </p:nvSpPr>
        <p:spPr>
          <a:xfrm>
            <a:off x="6455994" y="2236526"/>
            <a:ext cx="5542240" cy="4583072"/>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23" name="Tittel 1">
            <a:extLst>
              <a:ext uri="{FF2B5EF4-FFF2-40B4-BE49-F238E27FC236}">
                <a16:creationId xmlns:a16="http://schemas.microsoft.com/office/drawing/2014/main" id="{42665CBB-DFDB-5E47-BD41-90B606910C1D}"/>
              </a:ext>
            </a:extLst>
          </p:cNvPr>
          <p:cNvSpPr>
            <a:spLocks noGrp="1"/>
          </p:cNvSpPr>
          <p:nvPr>
            <p:ph type="title"/>
          </p:nvPr>
        </p:nvSpPr>
        <p:spPr>
          <a:xfrm>
            <a:off x="6455994" y="815941"/>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grpSp>
        <p:nvGrpSpPr>
          <p:cNvPr id="2" name="Gruppe 1">
            <a:extLst>
              <a:ext uri="{FF2B5EF4-FFF2-40B4-BE49-F238E27FC236}">
                <a16:creationId xmlns:a16="http://schemas.microsoft.com/office/drawing/2014/main" id="{C7A72C55-FAED-9645-BEE3-3D77D609CA27}"/>
              </a:ext>
            </a:extLst>
          </p:cNvPr>
          <p:cNvGrpSpPr/>
          <p:nvPr userDrawn="1"/>
        </p:nvGrpSpPr>
        <p:grpSpPr>
          <a:xfrm>
            <a:off x="8866818" y="-3494"/>
            <a:ext cx="3177777" cy="734435"/>
            <a:chOff x="8866818" y="-3494"/>
            <a:chExt cx="3177777" cy="734435"/>
          </a:xfrm>
        </p:grpSpPr>
        <p:pic>
          <p:nvPicPr>
            <p:cNvPr id="424" name="Grafikk 423">
              <a:extLst>
                <a:ext uri="{FF2B5EF4-FFF2-40B4-BE49-F238E27FC236}">
                  <a16:creationId xmlns:a16="http://schemas.microsoft.com/office/drawing/2014/main" id="{ADCA83E8-97D1-9745-8E38-9046E74533E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425" name="Grafikk 424">
              <a:extLst>
                <a:ext uri="{FF2B5EF4-FFF2-40B4-BE49-F238E27FC236}">
                  <a16:creationId xmlns:a16="http://schemas.microsoft.com/office/drawing/2014/main" id="{E0F621D0-CF13-A448-9B94-857B08A0619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grpSp>
    </p:spTree>
    <p:extLst>
      <p:ext uri="{BB962C8B-B14F-4D97-AF65-F5344CB8AC3E}">
        <p14:creationId xmlns:p14="http://schemas.microsoft.com/office/powerpoint/2010/main" val="78200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innhold og bilde høyre (Fjord)">
    <p:bg>
      <p:bgPr>
        <a:solidFill>
          <a:srgbClr val="00396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accent6">
              <a:lumMod val="75000"/>
            </a:schemeClr>
          </a:solidFill>
        </p:spPr>
        <p:txBody>
          <a:bodyPr tIns="900000"/>
          <a:lstStyle>
            <a:lvl1pPr>
              <a:defRPr>
                <a:solidFill>
                  <a:schemeClr val="bg1"/>
                </a:solidFill>
              </a:defRPr>
            </a:lvl1pPr>
          </a:lstStyle>
          <a:p>
            <a:r>
              <a:rPr lang="nb-NO"/>
              <a:t>Klikk på ikonet for å legge til et bilde</a:t>
            </a:r>
            <a:endParaRPr lang="nb-NO" dirty="0"/>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bg1"/>
                </a:solidFill>
                <a:latin typeface="Drammen" pitchFamily="2" charset="77"/>
                <a:ea typeface="Drammen" pitchFamily="2" charset="77"/>
              </a:defRPr>
            </a:lvl1pPr>
          </a:lstStyle>
          <a:p>
            <a:r>
              <a:rPr lang="nb-NO"/>
              <a:t>Klikk for å redigere tittelstil</a:t>
            </a:r>
            <a:endParaRPr lang="nb-NO" dirty="0"/>
          </a:p>
        </p:txBody>
      </p:sp>
      <p:sp>
        <p:nvSpPr>
          <p:cNvPr id="158" name="Text Placeholder 12">
            <a:extLst>
              <a:ext uri="{FF2B5EF4-FFF2-40B4-BE49-F238E27FC236}">
                <a16:creationId xmlns:a16="http://schemas.microsoft.com/office/drawing/2014/main" id="{59AFAB9B-B7A6-41D4-A6E0-3D232E776856}"/>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421" name="Plassholder for tekst 6">
            <a:extLst>
              <a:ext uri="{FF2B5EF4-FFF2-40B4-BE49-F238E27FC236}">
                <a16:creationId xmlns:a16="http://schemas.microsoft.com/office/drawing/2014/main" id="{298F1CC5-0E63-4809-BE7F-DD06F07AA728}"/>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038781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innhold og bilde høyre (Granitt)">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accent4">
              <a:lumMod val="90000"/>
            </a:schemeClr>
          </a:solidFill>
        </p:spPr>
        <p:txBody>
          <a:bodyPr tIns="900000"/>
          <a:lstStyle/>
          <a:p>
            <a:r>
              <a:rPr lang="nb-NO"/>
              <a:t>Klikk på ikonet for å legge til et bilde</a:t>
            </a:r>
            <a:endParaRPr lang="nb-NO" dirty="0"/>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158" name="Text Placeholder 12">
            <a:extLst>
              <a:ext uri="{FF2B5EF4-FFF2-40B4-BE49-F238E27FC236}">
                <a16:creationId xmlns:a16="http://schemas.microsoft.com/office/drawing/2014/main" id="{05FE496D-3844-405C-A7FC-72D63AFCD75B}"/>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421" name="Plassholder for tekst 6">
            <a:extLst>
              <a:ext uri="{FF2B5EF4-FFF2-40B4-BE49-F238E27FC236}">
                <a16:creationId xmlns:a16="http://schemas.microsoft.com/office/drawing/2014/main" id="{B84F03D8-BDB8-4E8B-9B80-153844532B4D}"/>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47404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Hovedoverskrift">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292D814-CF33-4DBD-8902-37BB6D0E12ED}"/>
              </a:ext>
            </a:extLst>
          </p:cNvPr>
          <p:cNvSpPr>
            <a:spLocks noGrp="1"/>
          </p:cNvSpPr>
          <p:nvPr>
            <p:ph type="pic" sz="quarter" idx="14" hasCustomPrompt="1"/>
          </p:nvPr>
        </p:nvSpPr>
        <p:spPr>
          <a:xfrm>
            <a:off x="0" y="0"/>
            <a:ext cx="12192000" cy="6858000"/>
          </a:xfrm>
          <a:solidFill>
            <a:srgbClr val="FFD0C2">
              <a:alpha val="60000"/>
            </a:srgbClr>
          </a:solidFill>
        </p:spPr>
        <p:txBody>
          <a:bodyPr/>
          <a:lstStyle>
            <a:lvl1pPr>
              <a:defRPr>
                <a:latin typeface="+mn-lt"/>
              </a:defRPr>
            </a:lvl1pPr>
          </a:lstStyle>
          <a:p>
            <a:r>
              <a:rPr lang="nb-NO" dirty="0"/>
              <a:t>Sett inn bilde via «Sett inn» -&gt;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19560" y="1882588"/>
            <a:ext cx="8972550" cy="2431598"/>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
        <p:nvSpPr>
          <p:cNvPr id="155" name="Text Placeholder 12">
            <a:extLst>
              <a:ext uri="{FF2B5EF4-FFF2-40B4-BE49-F238E27FC236}">
                <a16:creationId xmlns:a16="http://schemas.microsoft.com/office/drawing/2014/main" id="{BE049673-E5D0-4E8C-AE82-5790BF145384}"/>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grpSp>
        <p:nvGrpSpPr>
          <p:cNvPr id="156" name="dasdasda">
            <a:extLst>
              <a:ext uri="{FF2B5EF4-FFF2-40B4-BE49-F238E27FC236}">
                <a16:creationId xmlns:a16="http://schemas.microsoft.com/office/drawing/2014/main" id="{32B2A91A-A6D2-466D-8115-BA3290D6B240}"/>
              </a:ext>
            </a:extLst>
          </p:cNvPr>
          <p:cNvGrpSpPr/>
          <p:nvPr userDrawn="1"/>
        </p:nvGrpSpPr>
        <p:grpSpPr>
          <a:xfrm>
            <a:off x="10819799" y="142943"/>
            <a:ext cx="1179545" cy="469900"/>
            <a:chOff x="10053875" y="625546"/>
            <a:chExt cx="1163332" cy="470539"/>
          </a:xfrm>
        </p:grpSpPr>
        <p:grpSp>
          <p:nvGrpSpPr>
            <p:cNvPr id="157" name="dasdasda">
              <a:extLst>
                <a:ext uri="{FF2B5EF4-FFF2-40B4-BE49-F238E27FC236}">
                  <a16:creationId xmlns:a16="http://schemas.microsoft.com/office/drawing/2014/main" id="{8F2AD12A-6EFB-433A-A7AA-6C1A17129C1F}"/>
                </a:ext>
              </a:extLst>
            </p:cNvPr>
            <p:cNvGrpSpPr/>
            <p:nvPr/>
          </p:nvGrpSpPr>
          <p:grpSpPr>
            <a:xfrm>
              <a:off x="10421710" y="740423"/>
              <a:ext cx="601392" cy="108410"/>
              <a:chOff x="10421710" y="740423"/>
              <a:chExt cx="601392" cy="108410"/>
            </a:xfrm>
            <a:solidFill>
              <a:srgbClr val="12110C"/>
            </a:solidFill>
          </p:grpSpPr>
          <p:sp>
            <p:nvSpPr>
              <p:cNvPr id="281" name="Frihåndsform: figur 280">
                <a:extLst>
                  <a:ext uri="{FF2B5EF4-FFF2-40B4-BE49-F238E27FC236}">
                    <a16:creationId xmlns:a16="http://schemas.microsoft.com/office/drawing/2014/main" id="{852E6727-9ECB-4D4B-8FD6-07BB190CB64B}"/>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55EFF4EB-9C15-4735-972B-BDE8DA29EFBC}"/>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A1C15718-7CBA-4342-8D49-6FD021723E4B}"/>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C96D3262-3F43-479B-87C3-081BB67F9E3C}"/>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5" name="Frihåndsform: figur 284">
                <a:extLst>
                  <a:ext uri="{FF2B5EF4-FFF2-40B4-BE49-F238E27FC236}">
                    <a16:creationId xmlns:a16="http://schemas.microsoft.com/office/drawing/2014/main" id="{FA867E83-1A52-47C4-B028-37B9DD8E5DF8}"/>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58" name="Frihåndsform: figur 157">
              <a:extLst>
                <a:ext uri="{FF2B5EF4-FFF2-40B4-BE49-F238E27FC236}">
                  <a16:creationId xmlns:a16="http://schemas.microsoft.com/office/drawing/2014/main" id="{030043CD-5906-4DC0-AF27-CF792380FEFF}"/>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59" name="dasdasda">
              <a:extLst>
                <a:ext uri="{FF2B5EF4-FFF2-40B4-BE49-F238E27FC236}">
                  <a16:creationId xmlns:a16="http://schemas.microsoft.com/office/drawing/2014/main" id="{F7E9F43B-AB26-4E25-ABFD-AD6DE73252D0}"/>
                </a:ext>
              </a:extLst>
            </p:cNvPr>
            <p:cNvGrpSpPr/>
            <p:nvPr/>
          </p:nvGrpSpPr>
          <p:grpSpPr>
            <a:xfrm>
              <a:off x="10421710" y="740423"/>
              <a:ext cx="794629" cy="252577"/>
              <a:chOff x="10421710" y="740423"/>
              <a:chExt cx="794629" cy="252577"/>
            </a:xfrm>
            <a:solidFill>
              <a:srgbClr val="12110C"/>
            </a:solidFill>
          </p:grpSpPr>
          <p:sp>
            <p:nvSpPr>
              <p:cNvPr id="274" name="Frihåndsform: figur 273">
                <a:extLst>
                  <a:ext uri="{FF2B5EF4-FFF2-40B4-BE49-F238E27FC236}">
                    <a16:creationId xmlns:a16="http://schemas.microsoft.com/office/drawing/2014/main" id="{A03CF046-814C-4728-BB32-2D0E4C153BEE}"/>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ACEB3631-599C-4A02-BFAE-888020D4911C}"/>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0DC24A1A-B5CB-48BB-8C93-981837A00241}"/>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1C801A32-9A24-465D-A1A4-B5A07DCD5BB4}"/>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8" name="Frihåndsform: figur 277">
                <a:extLst>
                  <a:ext uri="{FF2B5EF4-FFF2-40B4-BE49-F238E27FC236}">
                    <a16:creationId xmlns:a16="http://schemas.microsoft.com/office/drawing/2014/main" id="{1CB01668-A549-47CC-B5A7-C8150E96D320}"/>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F9D485D0-EB83-45AA-A66C-F259D0897E53}"/>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8620B03F-3EBA-4F8E-B361-EB9702E6F664}"/>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0" name="Frihåndsform: figur 159">
              <a:extLst>
                <a:ext uri="{FF2B5EF4-FFF2-40B4-BE49-F238E27FC236}">
                  <a16:creationId xmlns:a16="http://schemas.microsoft.com/office/drawing/2014/main" id="{6D43C80B-AE2C-4C13-9AE3-19BA5DEE8750}"/>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1" name="dasdasda">
              <a:extLst>
                <a:ext uri="{FF2B5EF4-FFF2-40B4-BE49-F238E27FC236}">
                  <a16:creationId xmlns:a16="http://schemas.microsoft.com/office/drawing/2014/main" id="{F86415F8-4585-41E7-BDBD-21728C0F39EE}"/>
                </a:ext>
              </a:extLst>
            </p:cNvPr>
            <p:cNvGrpSpPr/>
            <p:nvPr/>
          </p:nvGrpSpPr>
          <p:grpSpPr>
            <a:xfrm>
              <a:off x="10053875" y="625546"/>
              <a:ext cx="302883" cy="440298"/>
              <a:chOff x="10053875" y="625546"/>
              <a:chExt cx="302883" cy="440298"/>
            </a:xfrm>
          </p:grpSpPr>
          <p:sp>
            <p:nvSpPr>
              <p:cNvPr id="268" name="Frihåndsform: figur 267">
                <a:extLst>
                  <a:ext uri="{FF2B5EF4-FFF2-40B4-BE49-F238E27FC236}">
                    <a16:creationId xmlns:a16="http://schemas.microsoft.com/office/drawing/2014/main" id="{5AAD7CA8-4D4E-419D-AD2D-9BC6BB0ACDEB}"/>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69" name="Frihåndsform: figur 268">
                <a:extLst>
                  <a:ext uri="{FF2B5EF4-FFF2-40B4-BE49-F238E27FC236}">
                    <a16:creationId xmlns:a16="http://schemas.microsoft.com/office/drawing/2014/main" id="{B01FDCB4-1941-4A7D-B608-1361487F8F86}"/>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4DC80F33-B587-4D7C-B65B-69E7EC37109A}"/>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54ABFEFF-FC60-470F-A833-007227AFF0B0}"/>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2" name="Frihåndsform: figur 271">
                <a:extLst>
                  <a:ext uri="{FF2B5EF4-FFF2-40B4-BE49-F238E27FC236}">
                    <a16:creationId xmlns:a16="http://schemas.microsoft.com/office/drawing/2014/main" id="{09AD659D-07EA-435B-983E-77FC996BE1FF}"/>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DBB9D76E-0547-45A4-8311-358F50F480CF}"/>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44C7E59E-80F8-4BBA-A5C7-5F809171254B}"/>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86271955-B8F9-43B1-B45B-D116FEE93A32}"/>
                </a:ext>
              </a:extLst>
            </p:cNvPr>
            <p:cNvGrpSpPr/>
            <p:nvPr/>
          </p:nvGrpSpPr>
          <p:grpSpPr>
            <a:xfrm>
              <a:off x="10094101" y="633820"/>
              <a:ext cx="221385" cy="367739"/>
              <a:chOff x="10094101" y="633820"/>
              <a:chExt cx="221385" cy="367739"/>
            </a:xfrm>
            <a:solidFill>
              <a:srgbClr val="EBEBEB"/>
            </a:solidFill>
          </p:grpSpPr>
          <p:sp>
            <p:nvSpPr>
              <p:cNvPr id="265" name="Frihåndsform: figur 264">
                <a:extLst>
                  <a:ext uri="{FF2B5EF4-FFF2-40B4-BE49-F238E27FC236}">
                    <a16:creationId xmlns:a16="http://schemas.microsoft.com/office/drawing/2014/main" id="{4552A552-E4EF-456D-A07B-65CCB331B792}"/>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66" name="Frihåndsform: figur 265">
                <a:extLst>
                  <a:ext uri="{FF2B5EF4-FFF2-40B4-BE49-F238E27FC236}">
                    <a16:creationId xmlns:a16="http://schemas.microsoft.com/office/drawing/2014/main" id="{DC764B0D-FC97-42B1-9D14-B65EA467044D}"/>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6E9B859D-1204-4995-8610-A15DC563FB73}"/>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E958CE96-5ED9-4C75-B9F7-97953FE041A5}"/>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F087F888-EF5E-4623-8903-5A5DF12BA52D}"/>
                </a:ext>
              </a:extLst>
            </p:cNvPr>
            <p:cNvGrpSpPr/>
            <p:nvPr/>
          </p:nvGrpSpPr>
          <p:grpSpPr>
            <a:xfrm>
              <a:off x="10178642" y="627068"/>
              <a:ext cx="52778" cy="356137"/>
              <a:chOff x="10178642" y="627068"/>
              <a:chExt cx="52778" cy="356137"/>
            </a:xfrm>
            <a:solidFill>
              <a:srgbClr val="EBEBEB"/>
            </a:solidFill>
          </p:grpSpPr>
          <p:sp>
            <p:nvSpPr>
              <p:cNvPr id="262" name="Frihåndsform: figur 261">
                <a:extLst>
                  <a:ext uri="{FF2B5EF4-FFF2-40B4-BE49-F238E27FC236}">
                    <a16:creationId xmlns:a16="http://schemas.microsoft.com/office/drawing/2014/main" id="{555B2C3D-ED98-442E-9261-27A2F404617D}"/>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3" name="Frihåndsform: figur 262">
                <a:extLst>
                  <a:ext uri="{FF2B5EF4-FFF2-40B4-BE49-F238E27FC236}">
                    <a16:creationId xmlns:a16="http://schemas.microsoft.com/office/drawing/2014/main" id="{733BA4E9-E7D4-4D20-A565-40D5EA010556}"/>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C185F0E7-8B02-45C2-BE74-F12BFDB8710B}"/>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509B123B-64B5-42EC-B965-67A3F6736047}"/>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9C315EF7-E934-40B8-8EC7-E93B69763F53}"/>
                </a:ext>
              </a:extLst>
            </p:cNvPr>
            <p:cNvGrpSpPr/>
            <p:nvPr/>
          </p:nvGrpSpPr>
          <p:grpSpPr>
            <a:xfrm>
              <a:off x="10145644" y="656072"/>
              <a:ext cx="118395" cy="249724"/>
              <a:chOff x="10145644" y="656072"/>
              <a:chExt cx="118395" cy="249724"/>
            </a:xfrm>
            <a:solidFill>
              <a:srgbClr val="EBEBEB"/>
            </a:solidFill>
          </p:grpSpPr>
          <p:sp>
            <p:nvSpPr>
              <p:cNvPr id="259" name="Frihåndsform: figur 258">
                <a:extLst>
                  <a:ext uri="{FF2B5EF4-FFF2-40B4-BE49-F238E27FC236}">
                    <a16:creationId xmlns:a16="http://schemas.microsoft.com/office/drawing/2014/main" id="{5FB49371-8B88-409B-9F4B-E754C6E7DC98}"/>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B2337A9F-6FD2-4DD1-9A06-B4FB2376F0BC}"/>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A8ACFC98-9D94-4D8B-B6D0-D8E72E87F50C}"/>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8E97C8DD-6A9C-4892-9579-8EB2DC98CACE}"/>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69" name="Frihåndsform: figur 168">
              <a:extLst>
                <a:ext uri="{FF2B5EF4-FFF2-40B4-BE49-F238E27FC236}">
                  <a16:creationId xmlns:a16="http://schemas.microsoft.com/office/drawing/2014/main" id="{91DB1652-A0FA-4F1E-8B2B-8F2B3E9D1F98}"/>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0" name="Frihåndsform: figur 169">
              <a:extLst>
                <a:ext uri="{FF2B5EF4-FFF2-40B4-BE49-F238E27FC236}">
                  <a16:creationId xmlns:a16="http://schemas.microsoft.com/office/drawing/2014/main" id="{2AC8D8AA-3827-484F-938C-D7C861E967A0}"/>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3250DC29-D068-4C62-BC42-75456668CFC9}"/>
                </a:ext>
              </a:extLst>
            </p:cNvPr>
            <p:cNvGrpSpPr/>
            <p:nvPr/>
          </p:nvGrpSpPr>
          <p:grpSpPr>
            <a:xfrm>
              <a:off x="10121109" y="701339"/>
              <a:ext cx="167560" cy="331317"/>
              <a:chOff x="10121109" y="701339"/>
              <a:chExt cx="167560" cy="331317"/>
            </a:xfrm>
            <a:solidFill>
              <a:srgbClr val="EBEBEB"/>
            </a:solidFill>
          </p:grpSpPr>
          <p:sp>
            <p:nvSpPr>
              <p:cNvPr id="237" name="Frihåndsform: figur 236">
                <a:extLst>
                  <a:ext uri="{FF2B5EF4-FFF2-40B4-BE49-F238E27FC236}">
                    <a16:creationId xmlns:a16="http://schemas.microsoft.com/office/drawing/2014/main" id="{1FAF2F7E-46C5-4755-9054-F7C15833295D}"/>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27BCB31A-3BED-4757-8B4D-4989D194055B}"/>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39" name="Frihåndsform: figur 238">
                <a:extLst>
                  <a:ext uri="{FF2B5EF4-FFF2-40B4-BE49-F238E27FC236}">
                    <a16:creationId xmlns:a16="http://schemas.microsoft.com/office/drawing/2014/main" id="{CE226205-AC8E-4AF5-B9CD-27C1672A2208}"/>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FAAD98E5-1838-41AB-AFEB-2B0C9F52A78D}"/>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1" name="Frihåndsform: figur 240">
                <a:extLst>
                  <a:ext uri="{FF2B5EF4-FFF2-40B4-BE49-F238E27FC236}">
                    <a16:creationId xmlns:a16="http://schemas.microsoft.com/office/drawing/2014/main" id="{AF0F5367-F796-47B1-B106-E355E75006F0}"/>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EA29FF53-6EC3-49AA-ACF3-B2D382A9BD63}"/>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4AA0022E-9E7C-4B84-8F5D-47FA2B7820AF}"/>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66A18E33-DE23-4178-B165-41C69A399433}"/>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3C4A6B90-327D-46DC-A8C9-E995AE19A5E9}"/>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36710018-A47B-4640-8A95-2B5829BA09F6}"/>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D9EACE7A-8573-4EBE-ABD1-02C090BF570D}"/>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889A30F9-40FE-4F08-8BD1-507C8387418B}"/>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4B022A3B-802E-4A84-885A-DA7CC83084C1}"/>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B2234643-DCA9-44ED-A554-4EFA97141089}"/>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91E6A6C4-7DED-4373-8ADE-6B50F17F2A5D}"/>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EBC9B949-8378-4878-B4FF-E31F287111D2}"/>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58555104-03BC-4A43-B26F-019DCB77F15E}"/>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8F4DB702-3ECF-40E0-B844-963FB524CF1C}"/>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FCBA6E75-6F2F-4098-A846-7EE7C57EC5DA}"/>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039140AB-BEBF-4A9F-AC44-44CCA7DFAA83}"/>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69EF3EEA-DCB4-4868-B91D-5A33953BF4C8}"/>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6F62FB38-19F4-4D62-9663-E7A93814CA67}"/>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BF4802AF-C846-45A6-BE2C-94CC1EE92A96}"/>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3" name="dasdasda">
              <a:extLst>
                <a:ext uri="{FF2B5EF4-FFF2-40B4-BE49-F238E27FC236}">
                  <a16:creationId xmlns:a16="http://schemas.microsoft.com/office/drawing/2014/main" id="{C75E01EB-32AD-4E7F-9D0A-4218B7B87278}"/>
                </a:ext>
              </a:extLst>
            </p:cNvPr>
            <p:cNvGrpSpPr/>
            <p:nvPr/>
          </p:nvGrpSpPr>
          <p:grpSpPr>
            <a:xfrm>
              <a:off x="10235415" y="1013335"/>
              <a:ext cx="72178" cy="16088"/>
              <a:chOff x="10235415" y="1013335"/>
              <a:chExt cx="72178" cy="16088"/>
            </a:xfrm>
            <a:solidFill>
              <a:srgbClr val="EBEBEB"/>
            </a:solidFill>
          </p:grpSpPr>
          <p:sp>
            <p:nvSpPr>
              <p:cNvPr id="235" name="Frihåndsform: figur 234">
                <a:extLst>
                  <a:ext uri="{FF2B5EF4-FFF2-40B4-BE49-F238E27FC236}">
                    <a16:creationId xmlns:a16="http://schemas.microsoft.com/office/drawing/2014/main" id="{1BD84F17-0AD0-4FFF-A380-7E79F2BF5F98}"/>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F7693AE9-A5F9-4ED1-807E-9E801AA02982}"/>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4" name="Frihåndsform: figur 173">
              <a:extLst>
                <a:ext uri="{FF2B5EF4-FFF2-40B4-BE49-F238E27FC236}">
                  <a16:creationId xmlns:a16="http://schemas.microsoft.com/office/drawing/2014/main" id="{0A732E24-7CFA-47C4-B38D-C6D4F164B634}"/>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5" name="Frihåndsform: figur 174">
              <a:extLst>
                <a:ext uri="{FF2B5EF4-FFF2-40B4-BE49-F238E27FC236}">
                  <a16:creationId xmlns:a16="http://schemas.microsoft.com/office/drawing/2014/main" id="{945B752D-CCE7-4ADC-A61D-577FD3BD2010}"/>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76" name="Frihåndsform: figur 175">
              <a:extLst>
                <a:ext uri="{FF2B5EF4-FFF2-40B4-BE49-F238E27FC236}">
                  <a16:creationId xmlns:a16="http://schemas.microsoft.com/office/drawing/2014/main" id="{A0BE2738-9BBB-4294-82F7-6EF6CF871928}"/>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77" name="Frihåndsform: figur 176">
              <a:extLst>
                <a:ext uri="{FF2B5EF4-FFF2-40B4-BE49-F238E27FC236}">
                  <a16:creationId xmlns:a16="http://schemas.microsoft.com/office/drawing/2014/main" id="{CDD8EFED-DD0B-4AE5-B0A0-ADF8B6D0154A}"/>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78" name="Frihåndsform: figur 177">
              <a:extLst>
                <a:ext uri="{FF2B5EF4-FFF2-40B4-BE49-F238E27FC236}">
                  <a16:creationId xmlns:a16="http://schemas.microsoft.com/office/drawing/2014/main" id="{C7C3FB8B-A95B-470F-BDB0-BB60CA81B4F9}"/>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79" name="dasdasda">
              <a:extLst>
                <a:ext uri="{FF2B5EF4-FFF2-40B4-BE49-F238E27FC236}">
                  <a16:creationId xmlns:a16="http://schemas.microsoft.com/office/drawing/2014/main" id="{CEAB0D4A-BC02-44A2-AED6-FE9171565A90}"/>
                </a:ext>
              </a:extLst>
            </p:cNvPr>
            <p:cNvGrpSpPr/>
            <p:nvPr/>
          </p:nvGrpSpPr>
          <p:grpSpPr>
            <a:xfrm>
              <a:off x="10083640" y="703431"/>
              <a:ext cx="259825" cy="302469"/>
              <a:chOff x="10083640" y="703431"/>
              <a:chExt cx="259825" cy="302469"/>
            </a:xfrm>
            <a:solidFill>
              <a:srgbClr val="EBEBEB"/>
            </a:solidFill>
          </p:grpSpPr>
          <p:sp>
            <p:nvSpPr>
              <p:cNvPr id="230" name="Frihåndsform: figur 229">
                <a:extLst>
                  <a:ext uri="{FF2B5EF4-FFF2-40B4-BE49-F238E27FC236}">
                    <a16:creationId xmlns:a16="http://schemas.microsoft.com/office/drawing/2014/main" id="{6C2D09E4-1732-4BD6-95F1-DF010D89A1EE}"/>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EA17E886-DE4E-4A57-9712-AD116422EB58}"/>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A702B38C-78B4-4896-A3A8-49C6EED3F4F8}"/>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05DBB333-1D3F-40EA-B00A-69C0E39A907D}"/>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4" name="Frihåndsform: figur 233">
                <a:extLst>
                  <a:ext uri="{FF2B5EF4-FFF2-40B4-BE49-F238E27FC236}">
                    <a16:creationId xmlns:a16="http://schemas.microsoft.com/office/drawing/2014/main" id="{8BD025DA-1E49-4EB0-8F5F-DEB4CA251930}"/>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0" name="Frihåndsform: figur 179">
              <a:extLst>
                <a:ext uri="{FF2B5EF4-FFF2-40B4-BE49-F238E27FC236}">
                  <a16:creationId xmlns:a16="http://schemas.microsoft.com/office/drawing/2014/main" id="{5A45A42C-E99F-4405-A1B1-33C3C2C3CAF5}"/>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D3C7BD68-01E7-4229-9898-099204ED94CC}"/>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2" name="dasdasda">
              <a:extLst>
                <a:ext uri="{FF2B5EF4-FFF2-40B4-BE49-F238E27FC236}">
                  <a16:creationId xmlns:a16="http://schemas.microsoft.com/office/drawing/2014/main" id="{B3583006-DA84-4AA4-AED5-4037004CACD6}"/>
                </a:ext>
              </a:extLst>
            </p:cNvPr>
            <p:cNvGrpSpPr/>
            <p:nvPr/>
          </p:nvGrpSpPr>
          <p:grpSpPr>
            <a:xfrm>
              <a:off x="10165712" y="777131"/>
              <a:ext cx="182305" cy="281209"/>
              <a:chOff x="10165712" y="777131"/>
              <a:chExt cx="182305" cy="281209"/>
            </a:xfrm>
            <a:solidFill>
              <a:srgbClr val="EBEBEB"/>
            </a:solidFill>
          </p:grpSpPr>
          <p:sp>
            <p:nvSpPr>
              <p:cNvPr id="226" name="Frihåndsform: figur 225">
                <a:extLst>
                  <a:ext uri="{FF2B5EF4-FFF2-40B4-BE49-F238E27FC236}">
                    <a16:creationId xmlns:a16="http://schemas.microsoft.com/office/drawing/2014/main" id="{0E632F42-F603-451A-8A21-0423203C4381}"/>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BCDED68A-C51D-4276-9A14-62F36D325FA2}"/>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28" name="Frihåndsform: figur 227">
                <a:extLst>
                  <a:ext uri="{FF2B5EF4-FFF2-40B4-BE49-F238E27FC236}">
                    <a16:creationId xmlns:a16="http://schemas.microsoft.com/office/drawing/2014/main" id="{CE2A78BE-FCA1-4216-9ACB-AFF397743481}"/>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1769AF63-B690-4FC1-A630-B2BD38C107B5}"/>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3" name="Frihåndsform: figur 182">
              <a:extLst>
                <a:ext uri="{FF2B5EF4-FFF2-40B4-BE49-F238E27FC236}">
                  <a16:creationId xmlns:a16="http://schemas.microsoft.com/office/drawing/2014/main" id="{74AF0A40-6937-4BA2-9AF3-BEC79C2398A5}"/>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4" name="Frihåndsform: figur 183">
              <a:extLst>
                <a:ext uri="{FF2B5EF4-FFF2-40B4-BE49-F238E27FC236}">
                  <a16:creationId xmlns:a16="http://schemas.microsoft.com/office/drawing/2014/main" id="{706C847D-4140-4C04-9EF8-96D9E55D4A19}"/>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5" name="dasdasda">
              <a:extLst>
                <a:ext uri="{FF2B5EF4-FFF2-40B4-BE49-F238E27FC236}">
                  <a16:creationId xmlns:a16="http://schemas.microsoft.com/office/drawing/2014/main" id="{FEFC1220-AC2C-453F-8B25-8E6EC61FEE5A}"/>
                </a:ext>
              </a:extLst>
            </p:cNvPr>
            <p:cNvGrpSpPr/>
            <p:nvPr/>
          </p:nvGrpSpPr>
          <p:grpSpPr>
            <a:xfrm>
              <a:off x="10235320" y="907033"/>
              <a:ext cx="46692" cy="29289"/>
              <a:chOff x="10235320" y="907033"/>
              <a:chExt cx="46692" cy="29289"/>
            </a:xfrm>
            <a:solidFill>
              <a:srgbClr val="EBEBEB"/>
            </a:solidFill>
          </p:grpSpPr>
          <p:sp>
            <p:nvSpPr>
              <p:cNvPr id="224" name="Frihåndsform: figur 223">
                <a:extLst>
                  <a:ext uri="{FF2B5EF4-FFF2-40B4-BE49-F238E27FC236}">
                    <a16:creationId xmlns:a16="http://schemas.microsoft.com/office/drawing/2014/main" id="{C4446832-9D68-44A6-B3F4-C4BF8D37CC2B}"/>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F069A9F7-2A9E-47BA-9BB0-860AE7792746}"/>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86" name="Frihåndsform: figur 185">
              <a:extLst>
                <a:ext uri="{FF2B5EF4-FFF2-40B4-BE49-F238E27FC236}">
                  <a16:creationId xmlns:a16="http://schemas.microsoft.com/office/drawing/2014/main" id="{2362FD5E-406D-40FE-B9B1-1543D333AA5C}"/>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87" name="Frihåndsform: figur 186">
              <a:extLst>
                <a:ext uri="{FF2B5EF4-FFF2-40B4-BE49-F238E27FC236}">
                  <a16:creationId xmlns:a16="http://schemas.microsoft.com/office/drawing/2014/main" id="{C92BCB11-7379-44D5-B0CB-EC39404769E5}"/>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FA480717-2F6B-4764-BFC8-7CF8EC57F8DA}"/>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89" name="Frihåndsform: figur 188">
              <a:extLst>
                <a:ext uri="{FF2B5EF4-FFF2-40B4-BE49-F238E27FC236}">
                  <a16:creationId xmlns:a16="http://schemas.microsoft.com/office/drawing/2014/main" id="{95DF98D8-82AA-4C16-B3DE-D2A568AD68F8}"/>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0" name="Frihåndsform: figur 189">
              <a:extLst>
                <a:ext uri="{FF2B5EF4-FFF2-40B4-BE49-F238E27FC236}">
                  <a16:creationId xmlns:a16="http://schemas.microsoft.com/office/drawing/2014/main" id="{3BAF1C16-3D57-47DB-BC21-C29669972D89}"/>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1" name="dasdasda">
              <a:extLst>
                <a:ext uri="{FF2B5EF4-FFF2-40B4-BE49-F238E27FC236}">
                  <a16:creationId xmlns:a16="http://schemas.microsoft.com/office/drawing/2014/main" id="{9745B9C7-ECBA-4740-A1A1-FA7F2CDB715B}"/>
                </a:ext>
              </a:extLst>
            </p:cNvPr>
            <p:cNvGrpSpPr/>
            <p:nvPr/>
          </p:nvGrpSpPr>
          <p:grpSpPr>
            <a:xfrm>
              <a:off x="10151839" y="1041976"/>
              <a:ext cx="40046" cy="19054"/>
              <a:chOff x="10151839" y="1041976"/>
              <a:chExt cx="40046" cy="19054"/>
            </a:xfrm>
            <a:solidFill>
              <a:srgbClr val="EBEBEB"/>
            </a:solidFill>
          </p:grpSpPr>
          <p:sp>
            <p:nvSpPr>
              <p:cNvPr id="222" name="Frihåndsform: figur 221">
                <a:extLst>
                  <a:ext uri="{FF2B5EF4-FFF2-40B4-BE49-F238E27FC236}">
                    <a16:creationId xmlns:a16="http://schemas.microsoft.com/office/drawing/2014/main" id="{44399F94-C928-4B14-A64C-D7911ABE33B3}"/>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C90ABAD0-3EF0-4453-9BA1-32216D781E94}"/>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2" name="Frihåndsform: figur 191">
              <a:extLst>
                <a:ext uri="{FF2B5EF4-FFF2-40B4-BE49-F238E27FC236}">
                  <a16:creationId xmlns:a16="http://schemas.microsoft.com/office/drawing/2014/main" id="{AABE8FA7-4177-40C3-AB6A-F4160BB6A8F0}"/>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7B347A4C-4195-4C9D-9AA6-A6450BCC1B0E}"/>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FFDDFDEB-26F2-480A-ACCD-56DD83EB1FBE}"/>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1ECAB207-60FC-4F43-A8AE-1558CE14A285}"/>
                </a:ext>
              </a:extLst>
            </p:cNvPr>
            <p:cNvGrpSpPr/>
            <p:nvPr/>
          </p:nvGrpSpPr>
          <p:grpSpPr>
            <a:xfrm>
              <a:off x="10113596" y="701814"/>
              <a:ext cx="182681" cy="239453"/>
              <a:chOff x="10113596" y="701814"/>
              <a:chExt cx="182681" cy="239453"/>
            </a:xfrm>
            <a:solidFill>
              <a:srgbClr val="EBEBEB"/>
            </a:solidFill>
          </p:grpSpPr>
          <p:sp>
            <p:nvSpPr>
              <p:cNvPr id="206" name="Frihåndsform: figur 205">
                <a:extLst>
                  <a:ext uri="{FF2B5EF4-FFF2-40B4-BE49-F238E27FC236}">
                    <a16:creationId xmlns:a16="http://schemas.microsoft.com/office/drawing/2014/main" id="{D8347222-6B3A-437F-9974-64EE64C3ACAD}"/>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F3426560-BA63-4F65-B0CC-6AEEAC089615}"/>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08" name="Frihåndsform: figur 207">
                <a:extLst>
                  <a:ext uri="{FF2B5EF4-FFF2-40B4-BE49-F238E27FC236}">
                    <a16:creationId xmlns:a16="http://schemas.microsoft.com/office/drawing/2014/main" id="{5055E2B3-F52E-45B6-B68A-8FC3D043EA14}"/>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44B02DC4-7E7D-46E6-85FC-09142BD671EE}"/>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0" name="Frihåndsform: figur 209">
                <a:extLst>
                  <a:ext uri="{FF2B5EF4-FFF2-40B4-BE49-F238E27FC236}">
                    <a16:creationId xmlns:a16="http://schemas.microsoft.com/office/drawing/2014/main" id="{FA3175E1-46EB-46BD-B6C9-0F4E87AB01FB}"/>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7FB9BBA1-4166-40A4-B8F2-373C4E7A5833}"/>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7AC09A13-908D-43B7-BEBD-2426BD5F66AB}"/>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8AFCB01B-DE49-429C-BBA6-A452797B42EE}"/>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661F01AC-D972-4C1C-BAB9-9F5D9EE9448E}"/>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5E8B0BA3-851C-4E72-89E7-EA8DBE0DA4EC}"/>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74D5D51F-5378-4731-A961-D1B885C97D11}"/>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52E28AC5-3B40-4DC2-87AD-E72AF442FD9C}"/>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146AB374-ABB7-4A45-8E2C-09FB404DAE61}"/>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3E7EA296-9A48-45D0-9AEF-15BC0C0C226D}"/>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B34C3717-55BD-4039-8BF6-D52099A08253}"/>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86D6E42B-C253-427F-8493-8E7DFD85F342}"/>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6661C74B-A808-4947-86D4-D5A9B22745E2}"/>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197" name="dasdasda">
              <a:extLst>
                <a:ext uri="{FF2B5EF4-FFF2-40B4-BE49-F238E27FC236}">
                  <a16:creationId xmlns:a16="http://schemas.microsoft.com/office/drawing/2014/main" id="{9C3F5D43-F3D5-4A89-BE9A-41FDA99943EA}"/>
                </a:ext>
              </a:extLst>
            </p:cNvPr>
            <p:cNvGrpSpPr/>
            <p:nvPr/>
          </p:nvGrpSpPr>
          <p:grpSpPr>
            <a:xfrm>
              <a:off x="10145358" y="804519"/>
              <a:ext cx="7702" cy="7988"/>
              <a:chOff x="10145358" y="804519"/>
              <a:chExt cx="7702" cy="7988"/>
            </a:xfrm>
            <a:solidFill>
              <a:srgbClr val="EBEBEB"/>
            </a:solidFill>
          </p:grpSpPr>
          <p:sp>
            <p:nvSpPr>
              <p:cNvPr id="204" name="Frihåndsform: figur 203">
                <a:extLst>
                  <a:ext uri="{FF2B5EF4-FFF2-40B4-BE49-F238E27FC236}">
                    <a16:creationId xmlns:a16="http://schemas.microsoft.com/office/drawing/2014/main" id="{7B0C63F4-D50C-4496-A12E-EB3EDC9D7A9A}"/>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5" name="Frihåndsform: figur 204">
                <a:extLst>
                  <a:ext uri="{FF2B5EF4-FFF2-40B4-BE49-F238E27FC236}">
                    <a16:creationId xmlns:a16="http://schemas.microsoft.com/office/drawing/2014/main" id="{7EABE57C-CEB2-4C16-8DE7-32146A989117}"/>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198" name="Frihåndsform: figur 197">
              <a:extLst>
                <a:ext uri="{FF2B5EF4-FFF2-40B4-BE49-F238E27FC236}">
                  <a16:creationId xmlns:a16="http://schemas.microsoft.com/office/drawing/2014/main" id="{A3F72410-A6E2-4D10-91AC-4FCF30554F57}"/>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B0B22DC5-0CF7-465B-9AB4-7049E5E11E92}"/>
                </a:ext>
              </a:extLst>
            </p:cNvPr>
            <p:cNvGrpSpPr/>
            <p:nvPr/>
          </p:nvGrpSpPr>
          <p:grpSpPr>
            <a:xfrm>
              <a:off x="10193477" y="1008787"/>
              <a:ext cx="1023730" cy="87298"/>
              <a:chOff x="10193477" y="1008787"/>
              <a:chExt cx="1023730" cy="87298"/>
            </a:xfrm>
          </p:grpSpPr>
          <p:sp>
            <p:nvSpPr>
              <p:cNvPr id="201" name="Frihåndsform: figur 200">
                <a:extLst>
                  <a:ext uri="{FF2B5EF4-FFF2-40B4-BE49-F238E27FC236}">
                    <a16:creationId xmlns:a16="http://schemas.microsoft.com/office/drawing/2014/main" id="{31DCDE4A-41D7-4230-AF4A-7D5B82D9AC8F}"/>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2" name="Frihåndsform: figur 201">
                <a:extLst>
                  <a:ext uri="{FF2B5EF4-FFF2-40B4-BE49-F238E27FC236}">
                    <a16:creationId xmlns:a16="http://schemas.microsoft.com/office/drawing/2014/main" id="{BF211805-D761-4EA8-9AE7-6732D5444BA9}"/>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3" name="Frihåndsform: figur 202">
                <a:extLst>
                  <a:ext uri="{FF2B5EF4-FFF2-40B4-BE49-F238E27FC236}">
                    <a16:creationId xmlns:a16="http://schemas.microsoft.com/office/drawing/2014/main" id="{F503E1A6-4F65-4134-9133-AB9D93C738B0}"/>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490C5218-2EE2-418A-BF96-7CBDFF30187F}"/>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18" name="Plassholder for tekst 6">
            <a:extLst>
              <a:ext uri="{FF2B5EF4-FFF2-40B4-BE49-F238E27FC236}">
                <a16:creationId xmlns:a16="http://schemas.microsoft.com/office/drawing/2014/main" id="{6E98A0A3-3DCA-4C11-97C2-1E370EA4882A}"/>
              </a:ext>
            </a:extLst>
          </p:cNvPr>
          <p:cNvSpPr>
            <a:spLocks noGrp="1"/>
          </p:cNvSpPr>
          <p:nvPr>
            <p:ph type="body" sz="quarter" idx="16" hasCustomPrompt="1"/>
          </p:nvPr>
        </p:nvSpPr>
        <p:spPr>
          <a:xfrm>
            <a:off x="10818689" y="144014"/>
            <a:ext cx="1179545" cy="469900"/>
          </a:xfrm>
          <a:prstGeom prst="rect">
            <a:avLst/>
          </a:prstGeom>
          <a:blipFill dpi="0"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19" name="Title 1">
            <a:extLst>
              <a:ext uri="{FF2B5EF4-FFF2-40B4-BE49-F238E27FC236}">
                <a16:creationId xmlns:a16="http://schemas.microsoft.com/office/drawing/2014/main" id="{651FA9BE-7903-4485-A34C-67AF40B2779C}"/>
              </a:ext>
            </a:extLst>
          </p:cNvPr>
          <p:cNvSpPr>
            <a:spLocks noGrp="1"/>
          </p:cNvSpPr>
          <p:nvPr>
            <p:ph type="ctrTitle"/>
          </p:nvPr>
        </p:nvSpPr>
        <p:spPr>
          <a:xfrm>
            <a:off x="349482" y="1990165"/>
            <a:ext cx="8533262" cy="1519798"/>
          </a:xfrm>
          <a:solidFill>
            <a:srgbClr val="010000">
              <a:alpha val="0"/>
            </a:srgbClr>
          </a:solidFill>
        </p:spPr>
        <p:txBody>
          <a:bodyPr anchor="b">
            <a:normAutofit/>
          </a:bodyPr>
          <a:lstStyle>
            <a:lvl1pPr algn="r">
              <a:defRPr sz="4400">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420" name="Subtitle 2">
            <a:extLst>
              <a:ext uri="{FF2B5EF4-FFF2-40B4-BE49-F238E27FC236}">
                <a16:creationId xmlns:a16="http://schemas.microsoft.com/office/drawing/2014/main" id="{58387AAA-C97F-4920-8458-716F4C88111F}"/>
              </a:ext>
            </a:extLst>
          </p:cNvPr>
          <p:cNvSpPr>
            <a:spLocks noGrp="1"/>
          </p:cNvSpPr>
          <p:nvPr>
            <p:ph type="subTitle" idx="1"/>
          </p:nvPr>
        </p:nvSpPr>
        <p:spPr>
          <a:xfrm>
            <a:off x="349482" y="3602039"/>
            <a:ext cx="8533263" cy="553583"/>
          </a:xfrm>
          <a:solidFill>
            <a:srgbClr val="020000">
              <a:alpha val="0"/>
            </a:srgbClr>
          </a:solidFill>
        </p:spPr>
        <p:txBody>
          <a:bodyPr anchor="b"/>
          <a:lstStyle>
            <a:lvl1pPr marL="0" indent="0" algn="r">
              <a:buNone/>
              <a:defRPr sz="2000">
                <a:solidFill>
                  <a:schemeClr val="accent6"/>
                </a:solidFill>
                <a:latin typeface="Drammen Medium" pitchFamily="2" charset="0"/>
                <a:ea typeface="Dramme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2354450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innhold og bilde høyre (Morgendis)">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accent1">
              <a:lumMod val="90000"/>
            </a:schemeClr>
          </a:solidFill>
        </p:spPr>
        <p:txBody>
          <a:bodyPr tIns="900000"/>
          <a:lstStyle/>
          <a:p>
            <a:r>
              <a:rPr lang="nb-NO"/>
              <a:t>Klikk på ikonet for å legge til et bilde</a:t>
            </a:r>
            <a:endParaRPr lang="nb-NO" dirty="0"/>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158" name="Text Placeholder 12">
            <a:extLst>
              <a:ext uri="{FF2B5EF4-FFF2-40B4-BE49-F238E27FC236}">
                <a16:creationId xmlns:a16="http://schemas.microsoft.com/office/drawing/2014/main" id="{126854F8-EA26-479F-AB4D-220515E8603E}"/>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421" name="Plassholder for tekst 6">
            <a:extLst>
              <a:ext uri="{FF2B5EF4-FFF2-40B4-BE49-F238E27FC236}">
                <a16:creationId xmlns:a16="http://schemas.microsoft.com/office/drawing/2014/main" id="{E493044F-7789-4256-A571-223CFB7556B0}"/>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9507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innhold og bilde høyre (Tømmer)">
    <p:bg>
      <p:bgPr>
        <a:solidFill>
          <a:schemeClr val="accent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accent3">
              <a:lumMod val="75000"/>
            </a:schemeClr>
          </a:solidFill>
        </p:spPr>
        <p:txBody>
          <a:bodyPr tIns="900000"/>
          <a:lstStyle>
            <a:lvl1pPr>
              <a:defRPr>
                <a:solidFill>
                  <a:schemeClr val="bg1"/>
                </a:solidFill>
              </a:defRPr>
            </a:lvl1pPr>
          </a:lstStyle>
          <a:p>
            <a:r>
              <a:rPr lang="nb-NO"/>
              <a:t>Klikk på ikonet for å legge til et bilde</a:t>
            </a:r>
            <a:endParaRPr lang="nb-NO" dirty="0"/>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bg1"/>
                </a:solidFill>
                <a:latin typeface="Drammen" pitchFamily="2" charset="77"/>
                <a:ea typeface="Drammen" pitchFamily="2" charset="77"/>
              </a:defRPr>
            </a:lvl1pPr>
          </a:lstStyle>
          <a:p>
            <a:r>
              <a:rPr lang="nb-NO"/>
              <a:t>Klikk for å redigere tittelstil</a:t>
            </a:r>
            <a:endParaRPr lang="nb-NO" dirty="0"/>
          </a:p>
        </p:txBody>
      </p:sp>
      <p:sp>
        <p:nvSpPr>
          <p:cNvPr id="158" name="Text Placeholder 12">
            <a:extLst>
              <a:ext uri="{FF2B5EF4-FFF2-40B4-BE49-F238E27FC236}">
                <a16:creationId xmlns:a16="http://schemas.microsoft.com/office/drawing/2014/main" id="{EBFC89CA-4DA1-45A2-B794-3FFD0441011B}"/>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421" name="Plassholder for tekst 6">
            <a:extLst>
              <a:ext uri="{FF2B5EF4-FFF2-40B4-BE49-F238E27FC236}">
                <a16:creationId xmlns:a16="http://schemas.microsoft.com/office/drawing/2014/main" id="{8D6F40BA-643C-4D1E-A010-66C480AF38F3}"/>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18728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innhold og bilde høyre (Hvit)">
    <p:bg>
      <p:bgPr>
        <a:solidFill>
          <a:schemeClr val="l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1C3CA0-B4CF-427E-8F41-8CBA03CDE123}"/>
              </a:ext>
            </a:extLst>
          </p:cNvPr>
          <p:cNvSpPr>
            <a:spLocks noGrp="1"/>
          </p:cNvSpPr>
          <p:nvPr>
            <p:ph type="pic" sz="quarter" idx="10"/>
          </p:nvPr>
        </p:nvSpPr>
        <p:spPr>
          <a:xfrm>
            <a:off x="6096000" y="1"/>
            <a:ext cx="6096000" cy="6857999"/>
          </a:xfrm>
          <a:solidFill>
            <a:schemeClr val="bg1">
              <a:lumMod val="75000"/>
            </a:schemeClr>
          </a:solidFill>
        </p:spPr>
        <p:txBody>
          <a:bodyPr tIns="900000"/>
          <a:lstStyle/>
          <a:p>
            <a:r>
              <a:rPr lang="nb-NO"/>
              <a:t>Klikk på ikonet for å legge til et bilde</a:t>
            </a:r>
            <a:endParaRPr lang="nb-NO" dirty="0"/>
          </a:p>
        </p:txBody>
      </p:sp>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
            <a:extLst>
              <a:ext uri="{FF2B5EF4-FFF2-40B4-BE49-F238E27FC236}">
                <a16:creationId xmlns:a16="http://schemas.microsoft.com/office/drawing/2014/main" id="{F7FB098D-656B-476C-8A67-7143F9D5A826}"/>
              </a:ext>
            </a:extLst>
          </p:cNvPr>
          <p:cNvSpPr>
            <a:spLocks noGrp="1"/>
          </p:cNvSpPr>
          <p:nvPr>
            <p:ph type="title"/>
          </p:nvPr>
        </p:nvSpPr>
        <p:spPr>
          <a:xfrm>
            <a:off x="349482" y="253094"/>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158" name="Text Placeholder 12">
            <a:extLst>
              <a:ext uri="{FF2B5EF4-FFF2-40B4-BE49-F238E27FC236}">
                <a16:creationId xmlns:a16="http://schemas.microsoft.com/office/drawing/2014/main" id="{8E64F98C-C076-4B5A-8E19-E3FE6487C022}"/>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421" name="Plassholder for tekst 6">
            <a:extLst>
              <a:ext uri="{FF2B5EF4-FFF2-40B4-BE49-F238E27FC236}">
                <a16:creationId xmlns:a16="http://schemas.microsoft.com/office/drawing/2014/main" id="{476FF06C-A475-47DA-B11B-2303EE0C547D}"/>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5383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ler og grafer (Hvi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542240"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Content Placeholder 3">
            <a:extLst>
              <a:ext uri="{FF2B5EF4-FFF2-40B4-BE49-F238E27FC236}">
                <a16:creationId xmlns:a16="http://schemas.microsoft.com/office/drawing/2014/main" id="{437030FC-A225-4B11-9F66-7B1E218A9CFE}"/>
              </a:ext>
            </a:extLst>
          </p:cNvPr>
          <p:cNvSpPr>
            <a:spLocks noGrp="1"/>
          </p:cNvSpPr>
          <p:nvPr>
            <p:ph sz="quarter" idx="15" hasCustomPrompt="1"/>
          </p:nvPr>
        </p:nvSpPr>
        <p:spPr>
          <a:xfrm>
            <a:off x="6183086" y="1018521"/>
            <a:ext cx="5816258" cy="5238230"/>
          </a:xfrm>
        </p:spPr>
        <p:txBody>
          <a:bodyPr/>
          <a:lstStyle>
            <a:lvl1pPr>
              <a:defRPr>
                <a:latin typeface="+mn-lt"/>
              </a:defRPr>
            </a:lvl1pPr>
          </a:lstStyle>
          <a:p>
            <a:pPr lvl="0"/>
            <a:r>
              <a:rPr lang="en-US" dirty="0"/>
              <a:t>Tabell </a:t>
            </a:r>
            <a:r>
              <a:rPr lang="en-US" dirty="0" err="1"/>
              <a:t>eller</a:t>
            </a:r>
            <a:r>
              <a:rPr lang="en-US" dirty="0"/>
              <a:t> Graf</a:t>
            </a:r>
            <a:endParaRPr lang="nb-NO" dirty="0"/>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5542240"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pic>
        <p:nvPicPr>
          <p:cNvPr id="5" name="Grafikk 4">
            <a:extLst>
              <a:ext uri="{FF2B5EF4-FFF2-40B4-BE49-F238E27FC236}">
                <a16:creationId xmlns:a16="http://schemas.microsoft.com/office/drawing/2014/main" id="{43333099-528B-A746-B573-A9A567994A6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6" name="Grafikk 5">
            <a:extLst>
              <a:ext uri="{FF2B5EF4-FFF2-40B4-BE49-F238E27FC236}">
                <a16:creationId xmlns:a16="http://schemas.microsoft.com/office/drawing/2014/main" id="{8497AC93-DC4A-BC41-A249-772D9E8F3B2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599456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spalte innhold, tabell og graf (Hvit)">
    <p:bg>
      <p:bgRef idx="1001">
        <a:schemeClr val="bg1"/>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7030FC-A225-4B11-9F66-7B1E218A9CFE}"/>
              </a:ext>
            </a:extLst>
          </p:cNvPr>
          <p:cNvSpPr>
            <a:spLocks noGrp="1"/>
          </p:cNvSpPr>
          <p:nvPr>
            <p:ph sz="quarter" idx="15" hasCustomPrompt="1"/>
          </p:nvPr>
        </p:nvSpPr>
        <p:spPr>
          <a:xfrm>
            <a:off x="349482" y="2017587"/>
            <a:ext cx="9207473" cy="4239164"/>
          </a:xfrm>
        </p:spPr>
        <p:txBody>
          <a:bodyPr/>
          <a:lstStyle>
            <a:lvl1pPr>
              <a:defRPr>
                <a:latin typeface="+mn-lt"/>
              </a:defRPr>
            </a:lvl1pPr>
          </a:lstStyle>
          <a:p>
            <a:pPr lvl="0"/>
            <a:r>
              <a:rPr lang="en-US" dirty="0"/>
              <a:t>Tabell </a:t>
            </a:r>
            <a:r>
              <a:rPr lang="en-US" dirty="0" err="1"/>
              <a:t>eller</a:t>
            </a:r>
            <a:r>
              <a:rPr lang="en-US" dirty="0"/>
              <a:t> Graf</a:t>
            </a:r>
            <a:endParaRPr lang="nb-NO" dirty="0"/>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pic>
        <p:nvPicPr>
          <p:cNvPr id="5" name="Grafikk 4">
            <a:extLst>
              <a:ext uri="{FF2B5EF4-FFF2-40B4-BE49-F238E27FC236}">
                <a16:creationId xmlns:a16="http://schemas.microsoft.com/office/drawing/2014/main" id="{5DE9BE33-C8B9-AE46-B022-D9266710704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6" name="Grafikk 5">
            <a:extLst>
              <a:ext uri="{FF2B5EF4-FFF2-40B4-BE49-F238E27FC236}">
                <a16:creationId xmlns:a16="http://schemas.microsoft.com/office/drawing/2014/main" id="{29047D88-4B60-054D-855A-DCF823AC84DD}"/>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83452162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paler innhold (Hvi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2" y="1673679"/>
            <a:ext cx="5632218"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Content Placeholder 3">
            <a:extLst>
              <a:ext uri="{FF2B5EF4-FFF2-40B4-BE49-F238E27FC236}">
                <a16:creationId xmlns:a16="http://schemas.microsoft.com/office/drawing/2014/main" id="{437030FC-A225-4B11-9F66-7B1E218A9CFE}"/>
              </a:ext>
            </a:extLst>
          </p:cNvPr>
          <p:cNvSpPr>
            <a:spLocks noGrp="1"/>
          </p:cNvSpPr>
          <p:nvPr>
            <p:ph sz="quarter" idx="15"/>
          </p:nvPr>
        </p:nvSpPr>
        <p:spPr>
          <a:xfrm>
            <a:off x="6210302" y="1673679"/>
            <a:ext cx="5632218" cy="458307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pic>
        <p:nvPicPr>
          <p:cNvPr id="5" name="Grafikk 4">
            <a:extLst>
              <a:ext uri="{FF2B5EF4-FFF2-40B4-BE49-F238E27FC236}">
                <a16:creationId xmlns:a16="http://schemas.microsoft.com/office/drawing/2014/main" id="{7584D787-3A5D-E348-9A22-94CB91FFDD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6" name="Grafikk 5">
            <a:extLst>
              <a:ext uri="{FF2B5EF4-FFF2-40B4-BE49-F238E27FC236}">
                <a16:creationId xmlns:a16="http://schemas.microsoft.com/office/drawing/2014/main" id="{0801952D-B30B-684C-8FF8-09CB6D7FA647}"/>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16282253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spalte innhold (Hvi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87C2A-57CA-4B27-ABD3-ACC4C8B63713}"/>
              </a:ext>
            </a:extLst>
          </p:cNvPr>
          <p:cNvSpPr>
            <a:spLocks noGrp="1"/>
          </p:cNvSpPr>
          <p:nvPr>
            <p:ph idx="1"/>
          </p:nvPr>
        </p:nvSpPr>
        <p:spPr>
          <a:xfrm>
            <a:off x="349480" y="1686205"/>
            <a:ext cx="11649864" cy="4583072"/>
          </a:xfrm>
        </p:spPr>
        <p:txBody>
          <a:bodyPr/>
          <a:lstStyle>
            <a:lvl1pPr>
              <a:defRPr>
                <a:solidFill>
                  <a:schemeClr val="dk1"/>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pic>
        <p:nvPicPr>
          <p:cNvPr id="4" name="Grafikk 3">
            <a:extLst>
              <a:ext uri="{FF2B5EF4-FFF2-40B4-BE49-F238E27FC236}">
                <a16:creationId xmlns:a16="http://schemas.microsoft.com/office/drawing/2014/main" id="{1AF434F2-483B-AD49-B418-527B4EC1D92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5" name="Grafikk 4">
            <a:extLst>
              <a:ext uri="{FF2B5EF4-FFF2-40B4-BE49-F238E27FC236}">
                <a16:creationId xmlns:a16="http://schemas.microsoft.com/office/drawing/2014/main" id="{7455495A-331D-DA4E-886B-DF047A78FC1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3796505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dslinje (Hvit)">
    <p:bg>
      <p:bgPr>
        <a:solidFill>
          <a:schemeClr val="bg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F2241022-40E0-48E5-ACF0-7DEFF727A84D}"/>
              </a:ext>
            </a:extLst>
          </p:cNvPr>
          <p:cNvSpPr>
            <a:spLocks noGrp="1"/>
          </p:cNvSpPr>
          <p:nvPr>
            <p:ph type="dt" sz="half" idx="10"/>
          </p:nvPr>
        </p:nvSpPr>
        <p:spPr/>
        <p:txBody>
          <a:bodyPr/>
          <a:lstStyle>
            <a:lvl1pPr>
              <a:defRPr>
                <a:latin typeface="+mn-lt"/>
              </a:defRPr>
            </a:lvl1pPr>
          </a:lstStyle>
          <a:p>
            <a:fld id="{9129AD9B-5E55-4321-AF73-6FDFF7E8D469}" type="datetimeFigureOut">
              <a:rPr lang="nb-NO" smtClean="0"/>
              <a:pPr/>
              <a:t>29.01.2024</a:t>
            </a:fld>
            <a:endParaRPr lang="nb-NO"/>
          </a:p>
        </p:txBody>
      </p:sp>
      <p:sp>
        <p:nvSpPr>
          <p:cNvPr id="4" name="Plassholder for bunntekst 3">
            <a:extLst>
              <a:ext uri="{FF2B5EF4-FFF2-40B4-BE49-F238E27FC236}">
                <a16:creationId xmlns:a16="http://schemas.microsoft.com/office/drawing/2014/main" id="{8AE6F764-01F4-4BD3-ABC5-A063A6C80B1F}"/>
              </a:ext>
            </a:extLst>
          </p:cNvPr>
          <p:cNvSpPr>
            <a:spLocks noGrp="1"/>
          </p:cNvSpPr>
          <p:nvPr>
            <p:ph type="ftr" sz="quarter" idx="11"/>
          </p:nvPr>
        </p:nvSpPr>
        <p:spPr/>
        <p:txBody>
          <a:bodyPr/>
          <a:lstStyle>
            <a:lvl1pPr>
              <a:defRPr>
                <a:latin typeface="+mn-lt"/>
              </a:defRPr>
            </a:lvl1pPr>
          </a:lstStyle>
          <a:p>
            <a:endParaRPr lang="nb-NO"/>
          </a:p>
        </p:txBody>
      </p:sp>
      <p:sp>
        <p:nvSpPr>
          <p:cNvPr id="5" name="Plassholder for lysbildenummer 4">
            <a:extLst>
              <a:ext uri="{FF2B5EF4-FFF2-40B4-BE49-F238E27FC236}">
                <a16:creationId xmlns:a16="http://schemas.microsoft.com/office/drawing/2014/main" id="{6E701D42-22E3-4E70-A582-45041C5CB198}"/>
              </a:ext>
            </a:extLst>
          </p:cNvPr>
          <p:cNvSpPr>
            <a:spLocks noGrp="1"/>
          </p:cNvSpPr>
          <p:nvPr>
            <p:ph type="sldNum" sz="quarter" idx="12"/>
          </p:nvPr>
        </p:nvSpPr>
        <p:spPr/>
        <p:txBody>
          <a:bodyPr/>
          <a:lstStyle>
            <a:lvl1pPr>
              <a:defRPr>
                <a:latin typeface="+mn-lt"/>
              </a:defRPr>
            </a:lvl1pPr>
          </a:lstStyle>
          <a:p>
            <a:fld id="{064C4A7E-88F8-49D2-A0A4-9E88FAFB49BA}" type="slidenum">
              <a:rPr lang="nb-NO" smtClean="0"/>
              <a:pPr/>
              <a:t>‹#›</a:t>
            </a:fld>
            <a:endParaRPr lang="nb-NO"/>
          </a:p>
        </p:txBody>
      </p:sp>
      <p:cxnSp>
        <p:nvCxnSpPr>
          <p:cNvPr id="15" name="Line" hidden="1">
            <a:extLst>
              <a:ext uri="{FF2B5EF4-FFF2-40B4-BE49-F238E27FC236}">
                <a16:creationId xmlns:a16="http://schemas.microsoft.com/office/drawing/2014/main" id="{5EFFEF3F-1B85-41DE-B2A4-B3292294F72F}"/>
              </a:ext>
            </a:extLst>
          </p:cNvPr>
          <p:cNvCxnSpPr>
            <a:cxnSpLocks/>
          </p:cNvCxnSpPr>
          <p:nvPr userDrawn="1"/>
        </p:nvCxnSpPr>
        <p:spPr>
          <a:xfrm>
            <a:off x="2299890" y="3622688"/>
            <a:ext cx="7596138" cy="0"/>
          </a:xfrm>
          <a:prstGeom prst="line">
            <a:avLst/>
          </a:prstGeom>
          <a:ln w="63500" cap="rnd">
            <a:solidFill>
              <a:srgbClr val="00B3B3"/>
            </a:solidFill>
          </a:ln>
        </p:spPr>
        <p:style>
          <a:lnRef idx="1">
            <a:schemeClr val="accent1"/>
          </a:lnRef>
          <a:fillRef idx="0">
            <a:schemeClr val="accent1"/>
          </a:fillRef>
          <a:effectRef idx="0">
            <a:schemeClr val="accent1"/>
          </a:effectRef>
          <a:fontRef idx="minor">
            <a:schemeClr val="tx1"/>
          </a:fontRef>
        </p:style>
      </p:cxnSp>
      <p:sp>
        <p:nvSpPr>
          <p:cNvPr id="16" name="Content" hidden="1">
            <a:extLst>
              <a:ext uri="{FF2B5EF4-FFF2-40B4-BE49-F238E27FC236}">
                <a16:creationId xmlns:a16="http://schemas.microsoft.com/office/drawing/2014/main" id="{9416812F-6DF1-49EA-A41D-54EFCACC8D08}"/>
              </a:ext>
            </a:extLst>
          </p:cNvPr>
          <p:cNvSpPr txBox="1"/>
          <p:nvPr userDrawn="1"/>
        </p:nvSpPr>
        <p:spPr>
          <a:xfrm>
            <a:off x="2458419" y="1992996"/>
            <a:ext cx="2233926" cy="446276"/>
          </a:xfrm>
          <a:prstGeom prst="rect">
            <a:avLst/>
          </a:prstGeom>
          <a:noFill/>
        </p:spPr>
        <p:txBody>
          <a:bodyPr wrap="square" lIns="0" tIns="0" rIns="0" bIns="0" rtlCol="0">
            <a:spAutoFit/>
          </a:bodyPr>
          <a:lstStyle/>
          <a:p>
            <a:r>
              <a:rPr lang="nb-NO" sz="1600" b="1" dirty="0">
                <a:solidFill>
                  <a:schemeClr val="accent6"/>
                </a:solidFill>
                <a:latin typeface="+mn-lt"/>
              </a:rPr>
              <a:t>YYYY</a:t>
            </a:r>
          </a:p>
          <a:p>
            <a:r>
              <a:rPr lang="nb-NO" sz="1300" dirty="0" err="1">
                <a:solidFill>
                  <a:schemeClr val="accent6"/>
                </a:solidFill>
                <a:latin typeface="+mn-lt"/>
              </a:rPr>
              <a:t>Lorem</a:t>
            </a:r>
            <a:r>
              <a:rPr lang="nb-NO" sz="1300" dirty="0">
                <a:solidFill>
                  <a:schemeClr val="accent6"/>
                </a:solidFill>
                <a:latin typeface="+mn-lt"/>
              </a:rPr>
              <a:t> </a:t>
            </a:r>
            <a:r>
              <a:rPr lang="nb-NO" sz="1300" dirty="0" err="1">
                <a:solidFill>
                  <a:schemeClr val="accent6"/>
                </a:solidFill>
                <a:latin typeface="+mn-lt"/>
              </a:rPr>
              <a:t>ipsum</a:t>
            </a:r>
            <a:endParaRPr lang="nb-NO" sz="1300" dirty="0">
              <a:solidFill>
                <a:schemeClr val="accent6"/>
              </a:solidFill>
              <a:latin typeface="+mn-lt"/>
            </a:endParaRPr>
          </a:p>
        </p:txBody>
      </p:sp>
      <p:grpSp>
        <p:nvGrpSpPr>
          <p:cNvPr id="17" name="Point" hidden="1">
            <a:extLst>
              <a:ext uri="{FF2B5EF4-FFF2-40B4-BE49-F238E27FC236}">
                <a16:creationId xmlns:a16="http://schemas.microsoft.com/office/drawing/2014/main" id="{5C7F4E1B-9830-4227-B506-7BC503BDD915}"/>
              </a:ext>
            </a:extLst>
          </p:cNvPr>
          <p:cNvGrpSpPr/>
          <p:nvPr userDrawn="1"/>
        </p:nvGrpSpPr>
        <p:grpSpPr>
          <a:xfrm>
            <a:off x="2378048" y="2551057"/>
            <a:ext cx="186812" cy="1165034"/>
            <a:chOff x="4755463" y="5101523"/>
            <a:chExt cx="373574" cy="2329799"/>
          </a:xfrm>
        </p:grpSpPr>
        <p:sp>
          <p:nvSpPr>
            <p:cNvPr id="18" name="Linje">
              <a:extLst>
                <a:ext uri="{FF2B5EF4-FFF2-40B4-BE49-F238E27FC236}">
                  <a16:creationId xmlns:a16="http://schemas.microsoft.com/office/drawing/2014/main" id="{EE92A796-223F-4AAD-BCF9-3726B82A07B6}"/>
                </a:ext>
              </a:extLst>
            </p:cNvPr>
            <p:cNvSpPr/>
            <p:nvPr userDrawn="1"/>
          </p:nvSpPr>
          <p:spPr>
            <a:xfrm>
              <a:off x="4942268" y="5101523"/>
              <a:ext cx="126207" cy="1729050"/>
            </a:xfrm>
            <a:custGeom>
              <a:avLst/>
              <a:gdLst>
                <a:gd name="connsiteX0" fmla="*/ 0 w 126208"/>
                <a:gd name="connsiteY0" fmla="*/ 1729051 h 1729050"/>
                <a:gd name="connsiteX1" fmla="*/ 0 w 126208"/>
                <a:gd name="connsiteY1" fmla="*/ 0 h 1729050"/>
              </a:gdLst>
              <a:ahLst/>
              <a:cxnLst>
                <a:cxn ang="0">
                  <a:pos x="connsiteX0" y="connsiteY0"/>
                </a:cxn>
                <a:cxn ang="0">
                  <a:pos x="connsiteX1" y="connsiteY1"/>
                </a:cxn>
              </a:cxnLst>
              <a:rect l="l" t="t" r="r" b="b"/>
              <a:pathLst>
                <a:path w="126208" h="1729050">
                  <a:moveTo>
                    <a:pt x="0" y="1729051"/>
                  </a:moveTo>
                  <a:lnTo>
                    <a:pt x="0" y="0"/>
                  </a:lnTo>
                </a:path>
              </a:pathLst>
            </a:custGeom>
            <a:ln w="25400" cap="rnd">
              <a:solidFill>
                <a:schemeClr val="accent5"/>
              </a:solidFill>
              <a:prstDash val="solid"/>
              <a:miter/>
            </a:ln>
          </p:spPr>
          <p:txBody>
            <a:bodyPr rtlCol="0" anchor="ctr"/>
            <a:lstStyle/>
            <a:p>
              <a:endParaRPr lang="nb-NO" sz="900" dirty="0"/>
            </a:p>
          </p:txBody>
        </p:sp>
        <p:sp>
          <p:nvSpPr>
            <p:cNvPr id="19" name="Bullet">
              <a:extLst>
                <a:ext uri="{FF2B5EF4-FFF2-40B4-BE49-F238E27FC236}">
                  <a16:creationId xmlns:a16="http://schemas.microsoft.com/office/drawing/2014/main" id="{A6D1D63D-FCED-46B3-A5C9-C5D44AA56B58}"/>
                </a:ext>
              </a:extLst>
            </p:cNvPr>
            <p:cNvSpPr/>
            <p:nvPr/>
          </p:nvSpPr>
          <p:spPr>
            <a:xfrm>
              <a:off x="4755480" y="7057749"/>
              <a:ext cx="373575" cy="373575"/>
            </a:xfrm>
            <a:custGeom>
              <a:avLst/>
              <a:gdLst>
                <a:gd name="connsiteX0" fmla="*/ 373576 w 373575"/>
                <a:gd name="connsiteY0" fmla="*/ 186788 h 373575"/>
                <a:gd name="connsiteX1" fmla="*/ 186788 w 373575"/>
                <a:gd name="connsiteY1" fmla="*/ 373576 h 373575"/>
                <a:gd name="connsiteX2" fmla="*/ 0 w 373575"/>
                <a:gd name="connsiteY2" fmla="*/ 186788 h 373575"/>
                <a:gd name="connsiteX3" fmla="*/ 186788 w 373575"/>
                <a:gd name="connsiteY3" fmla="*/ 0 h 373575"/>
                <a:gd name="connsiteX4" fmla="*/ 373576 w 373575"/>
                <a:gd name="connsiteY4" fmla="*/ 186788 h 37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5" h="373575">
                  <a:moveTo>
                    <a:pt x="373576" y="186788"/>
                  </a:moveTo>
                  <a:cubicBezTo>
                    <a:pt x="373576" y="290279"/>
                    <a:pt x="290279" y="373576"/>
                    <a:pt x="186788" y="373576"/>
                  </a:cubicBezTo>
                  <a:cubicBezTo>
                    <a:pt x="83297" y="373576"/>
                    <a:pt x="0" y="290279"/>
                    <a:pt x="0" y="186788"/>
                  </a:cubicBezTo>
                  <a:cubicBezTo>
                    <a:pt x="0" y="83297"/>
                    <a:pt x="83297" y="0"/>
                    <a:pt x="186788" y="0"/>
                  </a:cubicBezTo>
                  <a:cubicBezTo>
                    <a:pt x="290279" y="0"/>
                    <a:pt x="373576" y="83297"/>
                    <a:pt x="373576" y="186788"/>
                  </a:cubicBezTo>
                </a:path>
              </a:pathLst>
            </a:custGeom>
            <a:solidFill>
              <a:schemeClr val="accent5"/>
            </a:solidFill>
            <a:ln w="63500" cap="flat">
              <a:noFill/>
              <a:prstDash val="solid"/>
              <a:miter/>
            </a:ln>
          </p:spPr>
          <p:txBody>
            <a:bodyPr rtlCol="0" anchor="ctr"/>
            <a:lstStyle/>
            <a:p>
              <a:endParaRPr lang="nb-NO" sz="900" dirty="0"/>
            </a:p>
          </p:txBody>
        </p:sp>
      </p:grpSp>
      <p:pic>
        <p:nvPicPr>
          <p:cNvPr id="12" name="Grafikk 11">
            <a:extLst>
              <a:ext uri="{FF2B5EF4-FFF2-40B4-BE49-F238E27FC236}">
                <a16:creationId xmlns:a16="http://schemas.microsoft.com/office/drawing/2014/main" id="{007B5F58-DF93-1847-9D00-9ECCDCA0AC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13" name="Grafikk 12">
            <a:extLst>
              <a:ext uri="{FF2B5EF4-FFF2-40B4-BE49-F238E27FC236}">
                <a16:creationId xmlns:a16="http://schemas.microsoft.com/office/drawing/2014/main" id="{343292E6-AA5B-0A4A-BB3E-FBB1AD5FEE2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sp>
        <p:nvSpPr>
          <p:cNvPr id="20" name="Tittel 1">
            <a:extLst>
              <a:ext uri="{FF2B5EF4-FFF2-40B4-BE49-F238E27FC236}">
                <a16:creationId xmlns:a16="http://schemas.microsoft.com/office/drawing/2014/main" id="{4C898F91-E332-CC42-84DA-77F3873F1157}"/>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spTree>
    <p:extLst>
      <p:ext uri="{BB962C8B-B14F-4D97-AF65-F5344CB8AC3E}">
        <p14:creationId xmlns:p14="http://schemas.microsoft.com/office/powerpoint/2010/main" val="1329679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dslinje (Morgendis)">
    <p:bg>
      <p:bgPr>
        <a:solidFill>
          <a:schemeClr val="accent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F2241022-40E0-48E5-ACF0-7DEFF727A84D}"/>
              </a:ext>
            </a:extLst>
          </p:cNvPr>
          <p:cNvSpPr>
            <a:spLocks noGrp="1"/>
          </p:cNvSpPr>
          <p:nvPr>
            <p:ph type="dt" sz="half" idx="10"/>
          </p:nvPr>
        </p:nvSpPr>
        <p:spPr/>
        <p:txBody>
          <a:bodyPr/>
          <a:lstStyle>
            <a:lvl1pPr>
              <a:defRPr>
                <a:latin typeface="+mn-lt"/>
              </a:defRPr>
            </a:lvl1pPr>
          </a:lstStyle>
          <a:p>
            <a:fld id="{9129AD9B-5E55-4321-AF73-6FDFF7E8D469}" type="datetimeFigureOut">
              <a:rPr lang="nb-NO" smtClean="0"/>
              <a:pPr/>
              <a:t>29.01.2024</a:t>
            </a:fld>
            <a:endParaRPr lang="nb-NO"/>
          </a:p>
        </p:txBody>
      </p:sp>
      <p:sp>
        <p:nvSpPr>
          <p:cNvPr id="4" name="Plassholder for bunntekst 3">
            <a:extLst>
              <a:ext uri="{FF2B5EF4-FFF2-40B4-BE49-F238E27FC236}">
                <a16:creationId xmlns:a16="http://schemas.microsoft.com/office/drawing/2014/main" id="{8AE6F764-01F4-4BD3-ABC5-A063A6C80B1F}"/>
              </a:ext>
            </a:extLst>
          </p:cNvPr>
          <p:cNvSpPr>
            <a:spLocks noGrp="1"/>
          </p:cNvSpPr>
          <p:nvPr>
            <p:ph type="ftr" sz="quarter" idx="11"/>
          </p:nvPr>
        </p:nvSpPr>
        <p:spPr/>
        <p:txBody>
          <a:bodyPr/>
          <a:lstStyle>
            <a:lvl1pPr>
              <a:defRPr>
                <a:latin typeface="+mn-lt"/>
              </a:defRPr>
            </a:lvl1pPr>
          </a:lstStyle>
          <a:p>
            <a:endParaRPr lang="nb-NO"/>
          </a:p>
        </p:txBody>
      </p:sp>
      <p:sp>
        <p:nvSpPr>
          <p:cNvPr id="5" name="Plassholder for lysbildenummer 4">
            <a:extLst>
              <a:ext uri="{FF2B5EF4-FFF2-40B4-BE49-F238E27FC236}">
                <a16:creationId xmlns:a16="http://schemas.microsoft.com/office/drawing/2014/main" id="{6E701D42-22E3-4E70-A582-45041C5CB198}"/>
              </a:ext>
            </a:extLst>
          </p:cNvPr>
          <p:cNvSpPr>
            <a:spLocks noGrp="1"/>
          </p:cNvSpPr>
          <p:nvPr>
            <p:ph type="sldNum" sz="quarter" idx="12"/>
          </p:nvPr>
        </p:nvSpPr>
        <p:spPr/>
        <p:txBody>
          <a:bodyPr/>
          <a:lstStyle>
            <a:lvl1pPr>
              <a:defRPr>
                <a:latin typeface="+mn-lt"/>
              </a:defRPr>
            </a:lvl1pPr>
          </a:lstStyle>
          <a:p>
            <a:fld id="{064C4A7E-88F8-49D2-A0A4-9E88FAFB49BA}" type="slidenum">
              <a:rPr lang="nb-NO" smtClean="0"/>
              <a:pPr/>
              <a:t>‹#›</a:t>
            </a:fld>
            <a:endParaRPr lang="nb-NO"/>
          </a:p>
        </p:txBody>
      </p:sp>
      <p:cxnSp>
        <p:nvCxnSpPr>
          <p:cNvPr id="15" name="Line" hidden="1">
            <a:extLst>
              <a:ext uri="{FF2B5EF4-FFF2-40B4-BE49-F238E27FC236}">
                <a16:creationId xmlns:a16="http://schemas.microsoft.com/office/drawing/2014/main" id="{5EFFEF3F-1B85-41DE-B2A4-B3292294F72F}"/>
              </a:ext>
            </a:extLst>
          </p:cNvPr>
          <p:cNvCxnSpPr>
            <a:cxnSpLocks/>
          </p:cNvCxnSpPr>
          <p:nvPr userDrawn="1"/>
        </p:nvCxnSpPr>
        <p:spPr>
          <a:xfrm>
            <a:off x="2299890" y="3622688"/>
            <a:ext cx="7596138" cy="0"/>
          </a:xfrm>
          <a:prstGeom prst="line">
            <a:avLst/>
          </a:prstGeom>
          <a:ln w="63500" cap="rnd">
            <a:solidFill>
              <a:srgbClr val="00B3B3"/>
            </a:solidFill>
          </a:ln>
        </p:spPr>
        <p:style>
          <a:lnRef idx="1">
            <a:schemeClr val="accent1"/>
          </a:lnRef>
          <a:fillRef idx="0">
            <a:schemeClr val="accent1"/>
          </a:fillRef>
          <a:effectRef idx="0">
            <a:schemeClr val="accent1"/>
          </a:effectRef>
          <a:fontRef idx="minor">
            <a:schemeClr val="tx1"/>
          </a:fontRef>
        </p:style>
      </p:cxnSp>
      <p:sp>
        <p:nvSpPr>
          <p:cNvPr id="16" name="Content" hidden="1">
            <a:extLst>
              <a:ext uri="{FF2B5EF4-FFF2-40B4-BE49-F238E27FC236}">
                <a16:creationId xmlns:a16="http://schemas.microsoft.com/office/drawing/2014/main" id="{9416812F-6DF1-49EA-A41D-54EFCACC8D08}"/>
              </a:ext>
            </a:extLst>
          </p:cNvPr>
          <p:cNvSpPr txBox="1"/>
          <p:nvPr userDrawn="1"/>
        </p:nvSpPr>
        <p:spPr>
          <a:xfrm>
            <a:off x="2458419" y="1992996"/>
            <a:ext cx="2233926" cy="446276"/>
          </a:xfrm>
          <a:prstGeom prst="rect">
            <a:avLst/>
          </a:prstGeom>
          <a:noFill/>
        </p:spPr>
        <p:txBody>
          <a:bodyPr wrap="square" lIns="0" tIns="0" rIns="0" bIns="0" rtlCol="0">
            <a:spAutoFit/>
          </a:bodyPr>
          <a:lstStyle/>
          <a:p>
            <a:r>
              <a:rPr lang="nb-NO" sz="1600" b="1" dirty="0">
                <a:solidFill>
                  <a:schemeClr val="accent6"/>
                </a:solidFill>
                <a:latin typeface="+mn-lt"/>
              </a:rPr>
              <a:t>YYYY</a:t>
            </a:r>
          </a:p>
          <a:p>
            <a:r>
              <a:rPr lang="nb-NO" sz="1300" dirty="0" err="1">
                <a:solidFill>
                  <a:schemeClr val="accent6"/>
                </a:solidFill>
                <a:latin typeface="+mn-lt"/>
              </a:rPr>
              <a:t>Lorem</a:t>
            </a:r>
            <a:r>
              <a:rPr lang="nb-NO" sz="1300" dirty="0">
                <a:solidFill>
                  <a:schemeClr val="accent6"/>
                </a:solidFill>
                <a:latin typeface="+mn-lt"/>
              </a:rPr>
              <a:t> </a:t>
            </a:r>
            <a:r>
              <a:rPr lang="nb-NO" sz="1300" dirty="0" err="1">
                <a:solidFill>
                  <a:schemeClr val="accent6"/>
                </a:solidFill>
                <a:latin typeface="+mn-lt"/>
              </a:rPr>
              <a:t>ipsum</a:t>
            </a:r>
            <a:endParaRPr lang="nb-NO" sz="1300" dirty="0">
              <a:solidFill>
                <a:schemeClr val="accent6"/>
              </a:solidFill>
              <a:latin typeface="+mn-lt"/>
            </a:endParaRPr>
          </a:p>
        </p:txBody>
      </p:sp>
      <p:grpSp>
        <p:nvGrpSpPr>
          <p:cNvPr id="17" name="Point" hidden="1">
            <a:extLst>
              <a:ext uri="{FF2B5EF4-FFF2-40B4-BE49-F238E27FC236}">
                <a16:creationId xmlns:a16="http://schemas.microsoft.com/office/drawing/2014/main" id="{5C7F4E1B-9830-4227-B506-7BC503BDD915}"/>
              </a:ext>
            </a:extLst>
          </p:cNvPr>
          <p:cNvGrpSpPr/>
          <p:nvPr userDrawn="1"/>
        </p:nvGrpSpPr>
        <p:grpSpPr>
          <a:xfrm>
            <a:off x="2378048" y="2551057"/>
            <a:ext cx="186812" cy="1165034"/>
            <a:chOff x="4755463" y="5101523"/>
            <a:chExt cx="373574" cy="2329799"/>
          </a:xfrm>
        </p:grpSpPr>
        <p:sp>
          <p:nvSpPr>
            <p:cNvPr id="18" name="Linje">
              <a:extLst>
                <a:ext uri="{FF2B5EF4-FFF2-40B4-BE49-F238E27FC236}">
                  <a16:creationId xmlns:a16="http://schemas.microsoft.com/office/drawing/2014/main" id="{EE92A796-223F-4AAD-BCF9-3726B82A07B6}"/>
                </a:ext>
              </a:extLst>
            </p:cNvPr>
            <p:cNvSpPr/>
            <p:nvPr userDrawn="1"/>
          </p:nvSpPr>
          <p:spPr>
            <a:xfrm>
              <a:off x="4942268" y="5101523"/>
              <a:ext cx="126207" cy="1729050"/>
            </a:xfrm>
            <a:custGeom>
              <a:avLst/>
              <a:gdLst>
                <a:gd name="connsiteX0" fmla="*/ 0 w 126208"/>
                <a:gd name="connsiteY0" fmla="*/ 1729051 h 1729050"/>
                <a:gd name="connsiteX1" fmla="*/ 0 w 126208"/>
                <a:gd name="connsiteY1" fmla="*/ 0 h 1729050"/>
              </a:gdLst>
              <a:ahLst/>
              <a:cxnLst>
                <a:cxn ang="0">
                  <a:pos x="connsiteX0" y="connsiteY0"/>
                </a:cxn>
                <a:cxn ang="0">
                  <a:pos x="connsiteX1" y="connsiteY1"/>
                </a:cxn>
              </a:cxnLst>
              <a:rect l="l" t="t" r="r" b="b"/>
              <a:pathLst>
                <a:path w="126208" h="1729050">
                  <a:moveTo>
                    <a:pt x="0" y="1729051"/>
                  </a:moveTo>
                  <a:lnTo>
                    <a:pt x="0" y="0"/>
                  </a:lnTo>
                </a:path>
              </a:pathLst>
            </a:custGeom>
            <a:ln w="25400" cap="rnd">
              <a:solidFill>
                <a:schemeClr val="accent5"/>
              </a:solidFill>
              <a:prstDash val="solid"/>
              <a:miter/>
            </a:ln>
          </p:spPr>
          <p:txBody>
            <a:bodyPr rtlCol="0" anchor="ctr"/>
            <a:lstStyle/>
            <a:p>
              <a:endParaRPr lang="nb-NO" sz="900" dirty="0"/>
            </a:p>
          </p:txBody>
        </p:sp>
        <p:sp>
          <p:nvSpPr>
            <p:cNvPr id="19" name="Bullet">
              <a:extLst>
                <a:ext uri="{FF2B5EF4-FFF2-40B4-BE49-F238E27FC236}">
                  <a16:creationId xmlns:a16="http://schemas.microsoft.com/office/drawing/2014/main" id="{A6D1D63D-FCED-46B3-A5C9-C5D44AA56B58}"/>
                </a:ext>
              </a:extLst>
            </p:cNvPr>
            <p:cNvSpPr/>
            <p:nvPr/>
          </p:nvSpPr>
          <p:spPr>
            <a:xfrm>
              <a:off x="4755480" y="7057749"/>
              <a:ext cx="373575" cy="373575"/>
            </a:xfrm>
            <a:custGeom>
              <a:avLst/>
              <a:gdLst>
                <a:gd name="connsiteX0" fmla="*/ 373576 w 373575"/>
                <a:gd name="connsiteY0" fmla="*/ 186788 h 373575"/>
                <a:gd name="connsiteX1" fmla="*/ 186788 w 373575"/>
                <a:gd name="connsiteY1" fmla="*/ 373576 h 373575"/>
                <a:gd name="connsiteX2" fmla="*/ 0 w 373575"/>
                <a:gd name="connsiteY2" fmla="*/ 186788 h 373575"/>
                <a:gd name="connsiteX3" fmla="*/ 186788 w 373575"/>
                <a:gd name="connsiteY3" fmla="*/ 0 h 373575"/>
                <a:gd name="connsiteX4" fmla="*/ 373576 w 373575"/>
                <a:gd name="connsiteY4" fmla="*/ 186788 h 37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5" h="373575">
                  <a:moveTo>
                    <a:pt x="373576" y="186788"/>
                  </a:moveTo>
                  <a:cubicBezTo>
                    <a:pt x="373576" y="290279"/>
                    <a:pt x="290279" y="373576"/>
                    <a:pt x="186788" y="373576"/>
                  </a:cubicBezTo>
                  <a:cubicBezTo>
                    <a:pt x="83297" y="373576"/>
                    <a:pt x="0" y="290279"/>
                    <a:pt x="0" y="186788"/>
                  </a:cubicBezTo>
                  <a:cubicBezTo>
                    <a:pt x="0" y="83297"/>
                    <a:pt x="83297" y="0"/>
                    <a:pt x="186788" y="0"/>
                  </a:cubicBezTo>
                  <a:cubicBezTo>
                    <a:pt x="290279" y="0"/>
                    <a:pt x="373576" y="83297"/>
                    <a:pt x="373576" y="186788"/>
                  </a:cubicBezTo>
                </a:path>
              </a:pathLst>
            </a:custGeom>
            <a:solidFill>
              <a:schemeClr val="accent5"/>
            </a:solidFill>
            <a:ln w="63500" cap="flat">
              <a:noFill/>
              <a:prstDash val="solid"/>
              <a:miter/>
            </a:ln>
          </p:spPr>
          <p:txBody>
            <a:bodyPr rtlCol="0" anchor="ctr"/>
            <a:lstStyle/>
            <a:p>
              <a:endParaRPr lang="nb-NO" sz="900" dirty="0"/>
            </a:p>
          </p:txBody>
        </p:sp>
      </p:grpSp>
      <p:pic>
        <p:nvPicPr>
          <p:cNvPr id="12" name="Grafikk 11">
            <a:extLst>
              <a:ext uri="{FF2B5EF4-FFF2-40B4-BE49-F238E27FC236}">
                <a16:creationId xmlns:a16="http://schemas.microsoft.com/office/drawing/2014/main" id="{007B5F58-DF93-1847-9D00-9ECCDCA0AC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13" name="Grafikk 12">
            <a:extLst>
              <a:ext uri="{FF2B5EF4-FFF2-40B4-BE49-F238E27FC236}">
                <a16:creationId xmlns:a16="http://schemas.microsoft.com/office/drawing/2014/main" id="{343292E6-AA5B-0A4A-BB3E-FBB1AD5FEE2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sp>
        <p:nvSpPr>
          <p:cNvPr id="20" name="Tittel 1">
            <a:extLst>
              <a:ext uri="{FF2B5EF4-FFF2-40B4-BE49-F238E27FC236}">
                <a16:creationId xmlns:a16="http://schemas.microsoft.com/office/drawing/2014/main" id="{4C898F91-E332-CC42-84DA-77F3873F1157}"/>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spTree>
    <p:extLst>
      <p:ext uri="{BB962C8B-B14F-4D97-AF65-F5344CB8AC3E}">
        <p14:creationId xmlns:p14="http://schemas.microsoft.com/office/powerpoint/2010/main" val="3481688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dslinje (Granitt)">
    <p:bg>
      <p:bgPr>
        <a:solidFill>
          <a:srgbClr val="FFD0C2">
            <a:alpha val="60000"/>
          </a:srgbClr>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F2241022-40E0-48E5-ACF0-7DEFF727A84D}"/>
              </a:ext>
            </a:extLst>
          </p:cNvPr>
          <p:cNvSpPr>
            <a:spLocks noGrp="1"/>
          </p:cNvSpPr>
          <p:nvPr>
            <p:ph type="dt" sz="half" idx="10"/>
          </p:nvPr>
        </p:nvSpPr>
        <p:spPr/>
        <p:txBody>
          <a:bodyPr/>
          <a:lstStyle>
            <a:lvl1pPr>
              <a:defRPr>
                <a:latin typeface="+mn-lt"/>
              </a:defRPr>
            </a:lvl1pPr>
          </a:lstStyle>
          <a:p>
            <a:fld id="{9129AD9B-5E55-4321-AF73-6FDFF7E8D469}" type="datetimeFigureOut">
              <a:rPr lang="nb-NO" smtClean="0"/>
              <a:pPr/>
              <a:t>29.01.2024</a:t>
            </a:fld>
            <a:endParaRPr lang="nb-NO"/>
          </a:p>
        </p:txBody>
      </p:sp>
      <p:sp>
        <p:nvSpPr>
          <p:cNvPr id="4" name="Plassholder for bunntekst 3">
            <a:extLst>
              <a:ext uri="{FF2B5EF4-FFF2-40B4-BE49-F238E27FC236}">
                <a16:creationId xmlns:a16="http://schemas.microsoft.com/office/drawing/2014/main" id="{8AE6F764-01F4-4BD3-ABC5-A063A6C80B1F}"/>
              </a:ext>
            </a:extLst>
          </p:cNvPr>
          <p:cNvSpPr>
            <a:spLocks noGrp="1"/>
          </p:cNvSpPr>
          <p:nvPr>
            <p:ph type="ftr" sz="quarter" idx="11"/>
          </p:nvPr>
        </p:nvSpPr>
        <p:spPr/>
        <p:txBody>
          <a:bodyPr/>
          <a:lstStyle>
            <a:lvl1pPr>
              <a:defRPr>
                <a:latin typeface="+mn-lt"/>
              </a:defRPr>
            </a:lvl1pPr>
          </a:lstStyle>
          <a:p>
            <a:endParaRPr lang="nb-NO"/>
          </a:p>
        </p:txBody>
      </p:sp>
      <p:sp>
        <p:nvSpPr>
          <p:cNvPr id="5" name="Plassholder for lysbildenummer 4">
            <a:extLst>
              <a:ext uri="{FF2B5EF4-FFF2-40B4-BE49-F238E27FC236}">
                <a16:creationId xmlns:a16="http://schemas.microsoft.com/office/drawing/2014/main" id="{6E701D42-22E3-4E70-A582-45041C5CB198}"/>
              </a:ext>
            </a:extLst>
          </p:cNvPr>
          <p:cNvSpPr>
            <a:spLocks noGrp="1"/>
          </p:cNvSpPr>
          <p:nvPr>
            <p:ph type="sldNum" sz="quarter" idx="12"/>
          </p:nvPr>
        </p:nvSpPr>
        <p:spPr/>
        <p:txBody>
          <a:bodyPr/>
          <a:lstStyle>
            <a:lvl1pPr>
              <a:defRPr>
                <a:latin typeface="+mn-lt"/>
              </a:defRPr>
            </a:lvl1pPr>
          </a:lstStyle>
          <a:p>
            <a:fld id="{064C4A7E-88F8-49D2-A0A4-9E88FAFB49BA}" type="slidenum">
              <a:rPr lang="nb-NO" smtClean="0"/>
              <a:pPr/>
              <a:t>‹#›</a:t>
            </a:fld>
            <a:endParaRPr lang="nb-NO"/>
          </a:p>
        </p:txBody>
      </p:sp>
      <p:cxnSp>
        <p:nvCxnSpPr>
          <p:cNvPr id="15" name="Line" hidden="1">
            <a:extLst>
              <a:ext uri="{FF2B5EF4-FFF2-40B4-BE49-F238E27FC236}">
                <a16:creationId xmlns:a16="http://schemas.microsoft.com/office/drawing/2014/main" id="{5EFFEF3F-1B85-41DE-B2A4-B3292294F72F}"/>
              </a:ext>
            </a:extLst>
          </p:cNvPr>
          <p:cNvCxnSpPr>
            <a:cxnSpLocks/>
          </p:cNvCxnSpPr>
          <p:nvPr userDrawn="1"/>
        </p:nvCxnSpPr>
        <p:spPr>
          <a:xfrm>
            <a:off x="2299890" y="3622688"/>
            <a:ext cx="7596138" cy="0"/>
          </a:xfrm>
          <a:prstGeom prst="line">
            <a:avLst/>
          </a:prstGeom>
          <a:ln w="63500" cap="rnd">
            <a:solidFill>
              <a:srgbClr val="00B3B3"/>
            </a:solidFill>
          </a:ln>
        </p:spPr>
        <p:style>
          <a:lnRef idx="1">
            <a:schemeClr val="accent1"/>
          </a:lnRef>
          <a:fillRef idx="0">
            <a:schemeClr val="accent1"/>
          </a:fillRef>
          <a:effectRef idx="0">
            <a:schemeClr val="accent1"/>
          </a:effectRef>
          <a:fontRef idx="minor">
            <a:schemeClr val="tx1"/>
          </a:fontRef>
        </p:style>
      </p:cxnSp>
      <p:sp>
        <p:nvSpPr>
          <p:cNvPr id="16" name="Content" hidden="1">
            <a:extLst>
              <a:ext uri="{FF2B5EF4-FFF2-40B4-BE49-F238E27FC236}">
                <a16:creationId xmlns:a16="http://schemas.microsoft.com/office/drawing/2014/main" id="{9416812F-6DF1-49EA-A41D-54EFCACC8D08}"/>
              </a:ext>
            </a:extLst>
          </p:cNvPr>
          <p:cNvSpPr txBox="1"/>
          <p:nvPr userDrawn="1"/>
        </p:nvSpPr>
        <p:spPr>
          <a:xfrm>
            <a:off x="2458419" y="1992996"/>
            <a:ext cx="2233926" cy="446276"/>
          </a:xfrm>
          <a:prstGeom prst="rect">
            <a:avLst/>
          </a:prstGeom>
          <a:noFill/>
        </p:spPr>
        <p:txBody>
          <a:bodyPr wrap="square" lIns="0" tIns="0" rIns="0" bIns="0" rtlCol="0">
            <a:spAutoFit/>
          </a:bodyPr>
          <a:lstStyle/>
          <a:p>
            <a:r>
              <a:rPr lang="nb-NO" sz="1600" b="1" dirty="0">
                <a:solidFill>
                  <a:schemeClr val="accent6"/>
                </a:solidFill>
                <a:latin typeface="+mn-lt"/>
              </a:rPr>
              <a:t>YYYY</a:t>
            </a:r>
          </a:p>
          <a:p>
            <a:r>
              <a:rPr lang="nb-NO" sz="1300" dirty="0" err="1">
                <a:solidFill>
                  <a:schemeClr val="accent6"/>
                </a:solidFill>
                <a:latin typeface="+mn-lt"/>
              </a:rPr>
              <a:t>Lorem</a:t>
            </a:r>
            <a:r>
              <a:rPr lang="nb-NO" sz="1300" dirty="0">
                <a:solidFill>
                  <a:schemeClr val="accent6"/>
                </a:solidFill>
                <a:latin typeface="+mn-lt"/>
              </a:rPr>
              <a:t> </a:t>
            </a:r>
            <a:r>
              <a:rPr lang="nb-NO" sz="1300" dirty="0" err="1">
                <a:solidFill>
                  <a:schemeClr val="accent6"/>
                </a:solidFill>
                <a:latin typeface="+mn-lt"/>
              </a:rPr>
              <a:t>ipsum</a:t>
            </a:r>
            <a:endParaRPr lang="nb-NO" sz="1300" dirty="0">
              <a:solidFill>
                <a:schemeClr val="accent6"/>
              </a:solidFill>
              <a:latin typeface="+mn-lt"/>
            </a:endParaRPr>
          </a:p>
        </p:txBody>
      </p:sp>
      <p:grpSp>
        <p:nvGrpSpPr>
          <p:cNvPr id="17" name="Point" hidden="1">
            <a:extLst>
              <a:ext uri="{FF2B5EF4-FFF2-40B4-BE49-F238E27FC236}">
                <a16:creationId xmlns:a16="http://schemas.microsoft.com/office/drawing/2014/main" id="{5C7F4E1B-9830-4227-B506-7BC503BDD915}"/>
              </a:ext>
            </a:extLst>
          </p:cNvPr>
          <p:cNvGrpSpPr/>
          <p:nvPr userDrawn="1"/>
        </p:nvGrpSpPr>
        <p:grpSpPr>
          <a:xfrm>
            <a:off x="2378048" y="2551057"/>
            <a:ext cx="186812" cy="1165034"/>
            <a:chOff x="4755463" y="5101523"/>
            <a:chExt cx="373574" cy="2329799"/>
          </a:xfrm>
        </p:grpSpPr>
        <p:sp>
          <p:nvSpPr>
            <p:cNvPr id="18" name="Linje">
              <a:extLst>
                <a:ext uri="{FF2B5EF4-FFF2-40B4-BE49-F238E27FC236}">
                  <a16:creationId xmlns:a16="http://schemas.microsoft.com/office/drawing/2014/main" id="{EE92A796-223F-4AAD-BCF9-3726B82A07B6}"/>
                </a:ext>
              </a:extLst>
            </p:cNvPr>
            <p:cNvSpPr/>
            <p:nvPr userDrawn="1"/>
          </p:nvSpPr>
          <p:spPr>
            <a:xfrm>
              <a:off x="4942268" y="5101523"/>
              <a:ext cx="126207" cy="1729050"/>
            </a:xfrm>
            <a:custGeom>
              <a:avLst/>
              <a:gdLst>
                <a:gd name="connsiteX0" fmla="*/ 0 w 126208"/>
                <a:gd name="connsiteY0" fmla="*/ 1729051 h 1729050"/>
                <a:gd name="connsiteX1" fmla="*/ 0 w 126208"/>
                <a:gd name="connsiteY1" fmla="*/ 0 h 1729050"/>
              </a:gdLst>
              <a:ahLst/>
              <a:cxnLst>
                <a:cxn ang="0">
                  <a:pos x="connsiteX0" y="connsiteY0"/>
                </a:cxn>
                <a:cxn ang="0">
                  <a:pos x="connsiteX1" y="connsiteY1"/>
                </a:cxn>
              </a:cxnLst>
              <a:rect l="l" t="t" r="r" b="b"/>
              <a:pathLst>
                <a:path w="126208" h="1729050">
                  <a:moveTo>
                    <a:pt x="0" y="1729051"/>
                  </a:moveTo>
                  <a:lnTo>
                    <a:pt x="0" y="0"/>
                  </a:lnTo>
                </a:path>
              </a:pathLst>
            </a:custGeom>
            <a:ln w="25400" cap="rnd">
              <a:solidFill>
                <a:schemeClr val="accent5"/>
              </a:solidFill>
              <a:prstDash val="solid"/>
              <a:miter/>
            </a:ln>
          </p:spPr>
          <p:txBody>
            <a:bodyPr rtlCol="0" anchor="ctr"/>
            <a:lstStyle/>
            <a:p>
              <a:endParaRPr lang="nb-NO" sz="900" dirty="0"/>
            </a:p>
          </p:txBody>
        </p:sp>
        <p:sp>
          <p:nvSpPr>
            <p:cNvPr id="19" name="Bullet">
              <a:extLst>
                <a:ext uri="{FF2B5EF4-FFF2-40B4-BE49-F238E27FC236}">
                  <a16:creationId xmlns:a16="http://schemas.microsoft.com/office/drawing/2014/main" id="{A6D1D63D-FCED-46B3-A5C9-C5D44AA56B58}"/>
                </a:ext>
              </a:extLst>
            </p:cNvPr>
            <p:cNvSpPr/>
            <p:nvPr/>
          </p:nvSpPr>
          <p:spPr>
            <a:xfrm>
              <a:off x="4755480" y="7057749"/>
              <a:ext cx="373575" cy="373575"/>
            </a:xfrm>
            <a:custGeom>
              <a:avLst/>
              <a:gdLst>
                <a:gd name="connsiteX0" fmla="*/ 373576 w 373575"/>
                <a:gd name="connsiteY0" fmla="*/ 186788 h 373575"/>
                <a:gd name="connsiteX1" fmla="*/ 186788 w 373575"/>
                <a:gd name="connsiteY1" fmla="*/ 373576 h 373575"/>
                <a:gd name="connsiteX2" fmla="*/ 0 w 373575"/>
                <a:gd name="connsiteY2" fmla="*/ 186788 h 373575"/>
                <a:gd name="connsiteX3" fmla="*/ 186788 w 373575"/>
                <a:gd name="connsiteY3" fmla="*/ 0 h 373575"/>
                <a:gd name="connsiteX4" fmla="*/ 373576 w 373575"/>
                <a:gd name="connsiteY4" fmla="*/ 186788 h 37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5" h="373575">
                  <a:moveTo>
                    <a:pt x="373576" y="186788"/>
                  </a:moveTo>
                  <a:cubicBezTo>
                    <a:pt x="373576" y="290279"/>
                    <a:pt x="290279" y="373576"/>
                    <a:pt x="186788" y="373576"/>
                  </a:cubicBezTo>
                  <a:cubicBezTo>
                    <a:pt x="83297" y="373576"/>
                    <a:pt x="0" y="290279"/>
                    <a:pt x="0" y="186788"/>
                  </a:cubicBezTo>
                  <a:cubicBezTo>
                    <a:pt x="0" y="83297"/>
                    <a:pt x="83297" y="0"/>
                    <a:pt x="186788" y="0"/>
                  </a:cubicBezTo>
                  <a:cubicBezTo>
                    <a:pt x="290279" y="0"/>
                    <a:pt x="373576" y="83297"/>
                    <a:pt x="373576" y="186788"/>
                  </a:cubicBezTo>
                </a:path>
              </a:pathLst>
            </a:custGeom>
            <a:solidFill>
              <a:schemeClr val="accent5"/>
            </a:solidFill>
            <a:ln w="63500" cap="flat">
              <a:noFill/>
              <a:prstDash val="solid"/>
              <a:miter/>
            </a:ln>
          </p:spPr>
          <p:txBody>
            <a:bodyPr rtlCol="0" anchor="ctr"/>
            <a:lstStyle/>
            <a:p>
              <a:endParaRPr lang="nb-NO" sz="900" dirty="0"/>
            </a:p>
          </p:txBody>
        </p:sp>
      </p:grpSp>
      <p:pic>
        <p:nvPicPr>
          <p:cNvPr id="12" name="Grafikk 11">
            <a:extLst>
              <a:ext uri="{FF2B5EF4-FFF2-40B4-BE49-F238E27FC236}">
                <a16:creationId xmlns:a16="http://schemas.microsoft.com/office/drawing/2014/main" id="{007B5F58-DF93-1847-9D00-9ECCDCA0AC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9537"/>
          <a:stretch/>
        </p:blipFill>
        <p:spPr>
          <a:xfrm>
            <a:off x="8866818" y="-3494"/>
            <a:ext cx="1815096" cy="734435"/>
          </a:xfrm>
          <a:prstGeom prst="rect">
            <a:avLst/>
          </a:prstGeom>
        </p:spPr>
      </p:pic>
      <p:pic>
        <p:nvPicPr>
          <p:cNvPr id="13" name="Grafikk 12">
            <a:extLst>
              <a:ext uri="{FF2B5EF4-FFF2-40B4-BE49-F238E27FC236}">
                <a16:creationId xmlns:a16="http://schemas.microsoft.com/office/drawing/2014/main" id="{343292E6-AA5B-0A4A-BB3E-FBB1AD5FEE2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8665" y="90672"/>
            <a:ext cx="1265930" cy="555459"/>
          </a:xfrm>
          <a:prstGeom prst="rect">
            <a:avLst/>
          </a:prstGeom>
        </p:spPr>
      </p:pic>
      <p:sp>
        <p:nvSpPr>
          <p:cNvPr id="20" name="Tittel 1">
            <a:extLst>
              <a:ext uri="{FF2B5EF4-FFF2-40B4-BE49-F238E27FC236}">
                <a16:creationId xmlns:a16="http://schemas.microsoft.com/office/drawing/2014/main" id="{4C898F91-E332-CC42-84DA-77F3873F1157}"/>
              </a:ext>
            </a:extLst>
          </p:cNvPr>
          <p:cNvSpPr>
            <a:spLocks noGrp="1"/>
          </p:cNvSpPr>
          <p:nvPr>
            <p:ph type="title"/>
          </p:nvPr>
        </p:nvSpPr>
        <p:spPr>
          <a:xfrm>
            <a:off x="349482" y="253094"/>
            <a:ext cx="8530358" cy="1250586"/>
          </a:xfrm>
        </p:spPr>
        <p:txBody>
          <a:bodyPr anchor="b"/>
          <a:lstStyle>
            <a:lvl1pPr>
              <a:defRPr b="1" u="none">
                <a:solidFill>
                  <a:schemeClr val="accent6"/>
                </a:solidFill>
                <a:latin typeface="Drammen" pitchFamily="2" charset="77"/>
                <a:ea typeface="Drammen" pitchFamily="2" charset="77"/>
              </a:defRPr>
            </a:lvl1pPr>
          </a:lstStyle>
          <a:p>
            <a:r>
              <a:rPr lang="nb-NO"/>
              <a:t>Klikk for å redigere tittelstil</a:t>
            </a:r>
            <a:endParaRPr lang="nb-NO" dirty="0"/>
          </a:p>
        </p:txBody>
      </p:sp>
    </p:spTree>
    <p:extLst>
      <p:ext uri="{BB962C8B-B14F-4D97-AF65-F5344CB8AC3E}">
        <p14:creationId xmlns:p14="http://schemas.microsoft.com/office/powerpoint/2010/main" val="259965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ovedoverskrift">
    <p:bg>
      <p:bgPr>
        <a:solidFill>
          <a:schemeClr val="bg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292D814-CF33-4DBD-8902-37BB6D0E12ED}"/>
              </a:ext>
            </a:extLst>
          </p:cNvPr>
          <p:cNvSpPr>
            <a:spLocks noGrp="1"/>
          </p:cNvSpPr>
          <p:nvPr>
            <p:ph type="pic" sz="quarter" idx="14" hasCustomPrompt="1"/>
          </p:nvPr>
        </p:nvSpPr>
        <p:spPr>
          <a:xfrm>
            <a:off x="0" y="0"/>
            <a:ext cx="12192000" cy="6858000"/>
          </a:xfrm>
          <a:solidFill>
            <a:srgbClr val="DEEDE7">
              <a:alpha val="60000"/>
            </a:srgbClr>
          </a:solidFill>
        </p:spPr>
        <p:txBody>
          <a:bodyPr/>
          <a:lstStyle>
            <a:lvl1pPr>
              <a:defRPr>
                <a:latin typeface="+mn-lt"/>
              </a:defRPr>
            </a:lvl1pPr>
          </a:lstStyle>
          <a:p>
            <a:r>
              <a:rPr lang="nb-NO" dirty="0"/>
              <a:t>Sett inn bilde via «Sett inn» -&gt;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14670" y="1882588"/>
            <a:ext cx="8972550" cy="2431598"/>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
        <p:nvSpPr>
          <p:cNvPr id="155" name="Text Placeholder 12">
            <a:extLst>
              <a:ext uri="{FF2B5EF4-FFF2-40B4-BE49-F238E27FC236}">
                <a16:creationId xmlns:a16="http://schemas.microsoft.com/office/drawing/2014/main" id="{38E9DA59-FF79-4099-91D5-6D6797615733}"/>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grpSp>
        <p:nvGrpSpPr>
          <p:cNvPr id="156" name="dasdasda">
            <a:extLst>
              <a:ext uri="{FF2B5EF4-FFF2-40B4-BE49-F238E27FC236}">
                <a16:creationId xmlns:a16="http://schemas.microsoft.com/office/drawing/2014/main" id="{BC2C6BEF-13D9-4338-98A7-C250FCE1A960}"/>
              </a:ext>
            </a:extLst>
          </p:cNvPr>
          <p:cNvGrpSpPr/>
          <p:nvPr userDrawn="1"/>
        </p:nvGrpSpPr>
        <p:grpSpPr>
          <a:xfrm>
            <a:off x="10819799" y="142943"/>
            <a:ext cx="1179545" cy="469900"/>
            <a:chOff x="10053875" y="625546"/>
            <a:chExt cx="1163332" cy="470539"/>
          </a:xfrm>
        </p:grpSpPr>
        <p:grpSp>
          <p:nvGrpSpPr>
            <p:cNvPr id="157" name="dasdasda">
              <a:extLst>
                <a:ext uri="{FF2B5EF4-FFF2-40B4-BE49-F238E27FC236}">
                  <a16:creationId xmlns:a16="http://schemas.microsoft.com/office/drawing/2014/main" id="{5F034C5B-3E35-41F3-971A-F13D8767C146}"/>
                </a:ext>
              </a:extLst>
            </p:cNvPr>
            <p:cNvGrpSpPr/>
            <p:nvPr/>
          </p:nvGrpSpPr>
          <p:grpSpPr>
            <a:xfrm>
              <a:off x="10421710" y="740423"/>
              <a:ext cx="601392" cy="108410"/>
              <a:chOff x="10421710" y="740423"/>
              <a:chExt cx="601392" cy="108410"/>
            </a:xfrm>
            <a:solidFill>
              <a:srgbClr val="12110C"/>
            </a:solidFill>
          </p:grpSpPr>
          <p:sp>
            <p:nvSpPr>
              <p:cNvPr id="281" name="Frihåndsform: figur 280">
                <a:extLst>
                  <a:ext uri="{FF2B5EF4-FFF2-40B4-BE49-F238E27FC236}">
                    <a16:creationId xmlns:a16="http://schemas.microsoft.com/office/drawing/2014/main" id="{668EFD68-05E2-400E-BF63-4E2EEF56A580}"/>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63109723-667A-4D9D-BEB3-5EA9AF76C3C5}"/>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BB8A01CC-3A62-4C7C-BEAB-2A87081B2A9D}"/>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C8C4F0BC-A61F-4BE7-BC5F-D24C08F9E716}"/>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5" name="Frihåndsform: figur 284">
                <a:extLst>
                  <a:ext uri="{FF2B5EF4-FFF2-40B4-BE49-F238E27FC236}">
                    <a16:creationId xmlns:a16="http://schemas.microsoft.com/office/drawing/2014/main" id="{5EB2347D-A2E0-48EC-A7D9-533FA298B3DE}"/>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58" name="Frihåndsform: figur 157">
              <a:extLst>
                <a:ext uri="{FF2B5EF4-FFF2-40B4-BE49-F238E27FC236}">
                  <a16:creationId xmlns:a16="http://schemas.microsoft.com/office/drawing/2014/main" id="{5F8874F8-BA7F-4427-9FDF-6E9B5A960996}"/>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59" name="dasdasda">
              <a:extLst>
                <a:ext uri="{FF2B5EF4-FFF2-40B4-BE49-F238E27FC236}">
                  <a16:creationId xmlns:a16="http://schemas.microsoft.com/office/drawing/2014/main" id="{7C68F578-B8DC-4F34-8734-8BB982A9E82C}"/>
                </a:ext>
              </a:extLst>
            </p:cNvPr>
            <p:cNvGrpSpPr/>
            <p:nvPr/>
          </p:nvGrpSpPr>
          <p:grpSpPr>
            <a:xfrm>
              <a:off x="10421710" y="740423"/>
              <a:ext cx="794629" cy="252577"/>
              <a:chOff x="10421710" y="740423"/>
              <a:chExt cx="794629" cy="252577"/>
            </a:xfrm>
            <a:solidFill>
              <a:srgbClr val="12110C"/>
            </a:solidFill>
          </p:grpSpPr>
          <p:sp>
            <p:nvSpPr>
              <p:cNvPr id="274" name="Frihåndsform: figur 273">
                <a:extLst>
                  <a:ext uri="{FF2B5EF4-FFF2-40B4-BE49-F238E27FC236}">
                    <a16:creationId xmlns:a16="http://schemas.microsoft.com/office/drawing/2014/main" id="{894315D7-D8F4-4A8C-9E7D-AA470DC8F29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7E00D5E9-0048-4F76-8F6F-9402124E58A3}"/>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3BB6DE17-5E4E-4778-B8EF-1726DDD5E5B3}"/>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6348BB18-A793-4A7C-BCB6-89726F8285C7}"/>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8" name="Frihåndsform: figur 277">
                <a:extLst>
                  <a:ext uri="{FF2B5EF4-FFF2-40B4-BE49-F238E27FC236}">
                    <a16:creationId xmlns:a16="http://schemas.microsoft.com/office/drawing/2014/main" id="{9C198DBE-192F-4A25-9179-49469EF5D9FF}"/>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94D1F9ED-C8E3-4963-994B-59B8B8DBF8C1}"/>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9C82606F-49DB-4F39-81F2-1CF70089CEAB}"/>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0" name="Frihåndsform: figur 159">
              <a:extLst>
                <a:ext uri="{FF2B5EF4-FFF2-40B4-BE49-F238E27FC236}">
                  <a16:creationId xmlns:a16="http://schemas.microsoft.com/office/drawing/2014/main" id="{C7449C5D-7658-45B7-98BC-4A6A6F045EF5}"/>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1" name="dasdasda">
              <a:extLst>
                <a:ext uri="{FF2B5EF4-FFF2-40B4-BE49-F238E27FC236}">
                  <a16:creationId xmlns:a16="http://schemas.microsoft.com/office/drawing/2014/main" id="{250A6723-8905-4CF3-8594-D77496B705ED}"/>
                </a:ext>
              </a:extLst>
            </p:cNvPr>
            <p:cNvGrpSpPr/>
            <p:nvPr/>
          </p:nvGrpSpPr>
          <p:grpSpPr>
            <a:xfrm>
              <a:off x="10053875" y="625546"/>
              <a:ext cx="302883" cy="440298"/>
              <a:chOff x="10053875" y="625546"/>
              <a:chExt cx="302883" cy="440298"/>
            </a:xfrm>
          </p:grpSpPr>
          <p:sp>
            <p:nvSpPr>
              <p:cNvPr id="268" name="Frihåndsform: figur 267">
                <a:extLst>
                  <a:ext uri="{FF2B5EF4-FFF2-40B4-BE49-F238E27FC236}">
                    <a16:creationId xmlns:a16="http://schemas.microsoft.com/office/drawing/2014/main" id="{702B5D34-638F-45C0-A5F4-6AD930DFF681}"/>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69" name="Frihåndsform: figur 268">
                <a:extLst>
                  <a:ext uri="{FF2B5EF4-FFF2-40B4-BE49-F238E27FC236}">
                    <a16:creationId xmlns:a16="http://schemas.microsoft.com/office/drawing/2014/main" id="{3BD4787D-8370-467C-9E9C-F4E7D34CB2BD}"/>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39B4EA00-45BB-481C-86E9-4F3F7A515B69}"/>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FEE31A20-D0EC-4598-853A-2CA144F9A77E}"/>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2" name="Frihåndsform: figur 271">
                <a:extLst>
                  <a:ext uri="{FF2B5EF4-FFF2-40B4-BE49-F238E27FC236}">
                    <a16:creationId xmlns:a16="http://schemas.microsoft.com/office/drawing/2014/main" id="{B6D2A736-E70D-4A65-8C36-ED62059548CE}"/>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0A3A92CF-C1C6-4CCB-8733-C03B2E5FF229}"/>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3B95E804-A96E-4E4E-9100-D979945EE17B}"/>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0E0EBDF4-FE3C-44A3-ABD5-E7395081C920}"/>
                </a:ext>
              </a:extLst>
            </p:cNvPr>
            <p:cNvGrpSpPr/>
            <p:nvPr/>
          </p:nvGrpSpPr>
          <p:grpSpPr>
            <a:xfrm>
              <a:off x="10094101" y="633820"/>
              <a:ext cx="221385" cy="367739"/>
              <a:chOff x="10094101" y="633820"/>
              <a:chExt cx="221385" cy="367739"/>
            </a:xfrm>
            <a:solidFill>
              <a:srgbClr val="EBEBEB"/>
            </a:solidFill>
          </p:grpSpPr>
          <p:sp>
            <p:nvSpPr>
              <p:cNvPr id="265" name="Frihåndsform: figur 264">
                <a:extLst>
                  <a:ext uri="{FF2B5EF4-FFF2-40B4-BE49-F238E27FC236}">
                    <a16:creationId xmlns:a16="http://schemas.microsoft.com/office/drawing/2014/main" id="{8F68F1AF-D55E-4033-9290-9E892042D84A}"/>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66" name="Frihåndsform: figur 265">
                <a:extLst>
                  <a:ext uri="{FF2B5EF4-FFF2-40B4-BE49-F238E27FC236}">
                    <a16:creationId xmlns:a16="http://schemas.microsoft.com/office/drawing/2014/main" id="{3A7B80D3-22BC-4AF0-A7D2-CB71A2D0963C}"/>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825066BD-DCC9-4786-98E2-8040109AFF69}"/>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2D413031-8CFB-49D4-8F91-2AFD29E1B26C}"/>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67C27BEB-05BD-41EE-B420-177272C912CE}"/>
                </a:ext>
              </a:extLst>
            </p:cNvPr>
            <p:cNvGrpSpPr/>
            <p:nvPr/>
          </p:nvGrpSpPr>
          <p:grpSpPr>
            <a:xfrm>
              <a:off x="10178642" y="627068"/>
              <a:ext cx="52778" cy="356137"/>
              <a:chOff x="10178642" y="627068"/>
              <a:chExt cx="52778" cy="356137"/>
            </a:xfrm>
            <a:solidFill>
              <a:srgbClr val="EBEBEB"/>
            </a:solidFill>
          </p:grpSpPr>
          <p:sp>
            <p:nvSpPr>
              <p:cNvPr id="262" name="Frihåndsform: figur 261">
                <a:extLst>
                  <a:ext uri="{FF2B5EF4-FFF2-40B4-BE49-F238E27FC236}">
                    <a16:creationId xmlns:a16="http://schemas.microsoft.com/office/drawing/2014/main" id="{4610F1BE-0E4B-4A6D-A0B1-B6539186059C}"/>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3" name="Frihåndsform: figur 262">
                <a:extLst>
                  <a:ext uri="{FF2B5EF4-FFF2-40B4-BE49-F238E27FC236}">
                    <a16:creationId xmlns:a16="http://schemas.microsoft.com/office/drawing/2014/main" id="{A3F18DE2-B2F0-4C78-A379-CD51AF37916F}"/>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656631C5-FA90-40AE-8DE2-22B7248DFA76}"/>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DE25467F-4B92-4001-829C-A18ABEA24091}"/>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B3573B65-C72A-43C1-AEBA-5556F9D0BDFF}"/>
                </a:ext>
              </a:extLst>
            </p:cNvPr>
            <p:cNvGrpSpPr/>
            <p:nvPr/>
          </p:nvGrpSpPr>
          <p:grpSpPr>
            <a:xfrm>
              <a:off x="10145644" y="656072"/>
              <a:ext cx="118395" cy="249724"/>
              <a:chOff x="10145644" y="656072"/>
              <a:chExt cx="118395" cy="249724"/>
            </a:xfrm>
            <a:solidFill>
              <a:srgbClr val="EBEBEB"/>
            </a:solidFill>
          </p:grpSpPr>
          <p:sp>
            <p:nvSpPr>
              <p:cNvPr id="259" name="Frihåndsform: figur 258">
                <a:extLst>
                  <a:ext uri="{FF2B5EF4-FFF2-40B4-BE49-F238E27FC236}">
                    <a16:creationId xmlns:a16="http://schemas.microsoft.com/office/drawing/2014/main" id="{75BCDB5E-C3EA-4F83-BD2E-BA116BD71CFA}"/>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CAD7DD91-80E0-4362-9886-0661125AAFBB}"/>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1274EFEE-02B8-4A78-BFD2-410B561D633A}"/>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F05D4B95-F82F-459C-A84C-16D8B58A11E9}"/>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69" name="Frihåndsform: figur 168">
              <a:extLst>
                <a:ext uri="{FF2B5EF4-FFF2-40B4-BE49-F238E27FC236}">
                  <a16:creationId xmlns:a16="http://schemas.microsoft.com/office/drawing/2014/main" id="{35B4D317-54BB-48E2-9C40-CF163DD260A3}"/>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0" name="Frihåndsform: figur 169">
              <a:extLst>
                <a:ext uri="{FF2B5EF4-FFF2-40B4-BE49-F238E27FC236}">
                  <a16:creationId xmlns:a16="http://schemas.microsoft.com/office/drawing/2014/main" id="{F77385E1-4A05-4948-8C94-3EC3A32EAEE5}"/>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69275CF8-2173-4C65-BB06-6E4DB2F8AA07}"/>
                </a:ext>
              </a:extLst>
            </p:cNvPr>
            <p:cNvGrpSpPr/>
            <p:nvPr/>
          </p:nvGrpSpPr>
          <p:grpSpPr>
            <a:xfrm>
              <a:off x="10121109" y="701339"/>
              <a:ext cx="167560" cy="331317"/>
              <a:chOff x="10121109" y="701339"/>
              <a:chExt cx="167560" cy="331317"/>
            </a:xfrm>
            <a:solidFill>
              <a:srgbClr val="EBEBEB"/>
            </a:solidFill>
          </p:grpSpPr>
          <p:sp>
            <p:nvSpPr>
              <p:cNvPr id="237" name="Frihåndsform: figur 236">
                <a:extLst>
                  <a:ext uri="{FF2B5EF4-FFF2-40B4-BE49-F238E27FC236}">
                    <a16:creationId xmlns:a16="http://schemas.microsoft.com/office/drawing/2014/main" id="{D4B7EEFB-B494-4EB6-A3F5-3574CE8DD3CC}"/>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0911217C-D7F1-41ED-8A04-98A9EBD4FBE1}"/>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39" name="Frihåndsform: figur 238">
                <a:extLst>
                  <a:ext uri="{FF2B5EF4-FFF2-40B4-BE49-F238E27FC236}">
                    <a16:creationId xmlns:a16="http://schemas.microsoft.com/office/drawing/2014/main" id="{915A8692-33EC-43BF-8D5E-49A95CD0A843}"/>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3FFF9261-5209-46E0-8F37-72D3E64A2B57}"/>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1" name="Frihåndsform: figur 240">
                <a:extLst>
                  <a:ext uri="{FF2B5EF4-FFF2-40B4-BE49-F238E27FC236}">
                    <a16:creationId xmlns:a16="http://schemas.microsoft.com/office/drawing/2014/main" id="{42775581-E5C3-4107-B8F4-F8EC4D1985FD}"/>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E9FC7D2A-24CD-419F-9D95-4DE5FED87520}"/>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54A1A5BC-92A9-4984-8D7E-6209120A0440}"/>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FF1C1C4E-38F1-4818-89E9-0E2612699164}"/>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3001F224-CA03-49CD-B89C-049D1D40093C}"/>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BD8F75FD-AA84-49C7-A8D0-938AE0AAFC8E}"/>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5381D3B8-7E7D-484B-9793-598C88B8C6CA}"/>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588EC9F8-373D-485C-A10E-8593520D1EAB}"/>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350B8B88-C8E6-440D-ACAF-B9C299B4B55B}"/>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B6491835-1431-4D98-AF76-08AA28414059}"/>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304A4052-DC95-4C4B-AD67-2D9350D0C9C8}"/>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C4C437E0-751D-43DC-88E9-99B759D4D1E0}"/>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2615D287-E371-4A46-BC6C-9AC785CFA97E}"/>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D72D2B50-A742-4F1C-89D9-552F99838666}"/>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7550A882-7690-412B-A9FD-1195255D9CEC}"/>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CA2465FC-F1CC-4FF9-80A9-2779B329F7B0}"/>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19F9D986-3C4A-4943-8C1D-C2D30F8C5690}"/>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251EBB4B-8530-4D07-9860-D2F937F7D043}"/>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7E93D243-5123-4951-92EA-B9EA3F217DA4}"/>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3" name="dasdasda">
              <a:extLst>
                <a:ext uri="{FF2B5EF4-FFF2-40B4-BE49-F238E27FC236}">
                  <a16:creationId xmlns:a16="http://schemas.microsoft.com/office/drawing/2014/main" id="{55F8DE26-E586-4981-BB67-32652A383DD1}"/>
                </a:ext>
              </a:extLst>
            </p:cNvPr>
            <p:cNvGrpSpPr/>
            <p:nvPr/>
          </p:nvGrpSpPr>
          <p:grpSpPr>
            <a:xfrm>
              <a:off x="10235415" y="1013335"/>
              <a:ext cx="72178" cy="16088"/>
              <a:chOff x="10235415" y="1013335"/>
              <a:chExt cx="72178" cy="16088"/>
            </a:xfrm>
            <a:solidFill>
              <a:srgbClr val="EBEBEB"/>
            </a:solidFill>
          </p:grpSpPr>
          <p:sp>
            <p:nvSpPr>
              <p:cNvPr id="235" name="Frihåndsform: figur 234">
                <a:extLst>
                  <a:ext uri="{FF2B5EF4-FFF2-40B4-BE49-F238E27FC236}">
                    <a16:creationId xmlns:a16="http://schemas.microsoft.com/office/drawing/2014/main" id="{6CE7A588-FC64-4D1D-AF9B-4A37C5601E1A}"/>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71607B8F-9773-4F99-B58C-0D44739FB4D5}"/>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4" name="Frihåndsform: figur 173">
              <a:extLst>
                <a:ext uri="{FF2B5EF4-FFF2-40B4-BE49-F238E27FC236}">
                  <a16:creationId xmlns:a16="http://schemas.microsoft.com/office/drawing/2014/main" id="{E12682C8-D62D-4EB5-A9CD-19230835F690}"/>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5" name="Frihåndsform: figur 174">
              <a:extLst>
                <a:ext uri="{FF2B5EF4-FFF2-40B4-BE49-F238E27FC236}">
                  <a16:creationId xmlns:a16="http://schemas.microsoft.com/office/drawing/2014/main" id="{66B117B6-3152-4D63-BCF7-EE055A42301D}"/>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76" name="Frihåndsform: figur 175">
              <a:extLst>
                <a:ext uri="{FF2B5EF4-FFF2-40B4-BE49-F238E27FC236}">
                  <a16:creationId xmlns:a16="http://schemas.microsoft.com/office/drawing/2014/main" id="{01E42E5F-F6A9-42C1-A198-D2C22A196E45}"/>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77" name="Frihåndsform: figur 176">
              <a:extLst>
                <a:ext uri="{FF2B5EF4-FFF2-40B4-BE49-F238E27FC236}">
                  <a16:creationId xmlns:a16="http://schemas.microsoft.com/office/drawing/2014/main" id="{7E0A1B82-4BF1-4824-A6D9-D0F594128EEC}"/>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78" name="Frihåndsform: figur 177">
              <a:extLst>
                <a:ext uri="{FF2B5EF4-FFF2-40B4-BE49-F238E27FC236}">
                  <a16:creationId xmlns:a16="http://schemas.microsoft.com/office/drawing/2014/main" id="{EE7B9445-9FB8-4042-AE42-C2C57A25AB12}"/>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79" name="dasdasda">
              <a:extLst>
                <a:ext uri="{FF2B5EF4-FFF2-40B4-BE49-F238E27FC236}">
                  <a16:creationId xmlns:a16="http://schemas.microsoft.com/office/drawing/2014/main" id="{191B315A-1D52-4D19-9C09-B8DE5944B026}"/>
                </a:ext>
              </a:extLst>
            </p:cNvPr>
            <p:cNvGrpSpPr/>
            <p:nvPr/>
          </p:nvGrpSpPr>
          <p:grpSpPr>
            <a:xfrm>
              <a:off x="10083640" y="703431"/>
              <a:ext cx="259825" cy="302469"/>
              <a:chOff x="10083640" y="703431"/>
              <a:chExt cx="259825" cy="302469"/>
            </a:xfrm>
            <a:solidFill>
              <a:srgbClr val="EBEBEB"/>
            </a:solidFill>
          </p:grpSpPr>
          <p:sp>
            <p:nvSpPr>
              <p:cNvPr id="230" name="Frihåndsform: figur 229">
                <a:extLst>
                  <a:ext uri="{FF2B5EF4-FFF2-40B4-BE49-F238E27FC236}">
                    <a16:creationId xmlns:a16="http://schemas.microsoft.com/office/drawing/2014/main" id="{4F087146-F154-4827-9103-B3214336D818}"/>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D1832586-9417-4793-A372-F7A416E52211}"/>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E9165CAF-4711-44E9-BA57-3569A875F6FE}"/>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8260442D-7241-465B-96F2-9AFA190AFE85}"/>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4" name="Frihåndsform: figur 233">
                <a:extLst>
                  <a:ext uri="{FF2B5EF4-FFF2-40B4-BE49-F238E27FC236}">
                    <a16:creationId xmlns:a16="http://schemas.microsoft.com/office/drawing/2014/main" id="{16DFF8D4-0F19-4108-9797-3363ADB5B523}"/>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0" name="Frihåndsform: figur 179">
              <a:extLst>
                <a:ext uri="{FF2B5EF4-FFF2-40B4-BE49-F238E27FC236}">
                  <a16:creationId xmlns:a16="http://schemas.microsoft.com/office/drawing/2014/main" id="{AD4D69A2-9A9D-4844-A128-74D4D9F00874}"/>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29E4AA81-1078-4266-AC55-189C2A1F9590}"/>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2" name="dasdasda">
              <a:extLst>
                <a:ext uri="{FF2B5EF4-FFF2-40B4-BE49-F238E27FC236}">
                  <a16:creationId xmlns:a16="http://schemas.microsoft.com/office/drawing/2014/main" id="{14BD6E80-D58B-4277-9D11-FDC4762D5170}"/>
                </a:ext>
              </a:extLst>
            </p:cNvPr>
            <p:cNvGrpSpPr/>
            <p:nvPr/>
          </p:nvGrpSpPr>
          <p:grpSpPr>
            <a:xfrm>
              <a:off x="10165712" y="777131"/>
              <a:ext cx="182305" cy="281209"/>
              <a:chOff x="10165712" y="777131"/>
              <a:chExt cx="182305" cy="281209"/>
            </a:xfrm>
            <a:solidFill>
              <a:srgbClr val="EBEBEB"/>
            </a:solidFill>
          </p:grpSpPr>
          <p:sp>
            <p:nvSpPr>
              <p:cNvPr id="226" name="Frihåndsform: figur 225">
                <a:extLst>
                  <a:ext uri="{FF2B5EF4-FFF2-40B4-BE49-F238E27FC236}">
                    <a16:creationId xmlns:a16="http://schemas.microsoft.com/office/drawing/2014/main" id="{3D486CEF-3924-4168-A599-951E0EE26E47}"/>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722D9EF8-7EBA-46D1-9203-3DC2AD74B4BD}"/>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28" name="Frihåndsform: figur 227">
                <a:extLst>
                  <a:ext uri="{FF2B5EF4-FFF2-40B4-BE49-F238E27FC236}">
                    <a16:creationId xmlns:a16="http://schemas.microsoft.com/office/drawing/2014/main" id="{4ABEECD8-08A5-42A6-8C19-FF2747CC6911}"/>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9EC52096-E89A-4C7D-8041-1CEACC950821}"/>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3" name="Frihåndsform: figur 182">
              <a:extLst>
                <a:ext uri="{FF2B5EF4-FFF2-40B4-BE49-F238E27FC236}">
                  <a16:creationId xmlns:a16="http://schemas.microsoft.com/office/drawing/2014/main" id="{BEF0F765-2BAD-4B0A-9942-464A49512ECC}"/>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4" name="Frihåndsform: figur 183">
              <a:extLst>
                <a:ext uri="{FF2B5EF4-FFF2-40B4-BE49-F238E27FC236}">
                  <a16:creationId xmlns:a16="http://schemas.microsoft.com/office/drawing/2014/main" id="{41CDD0A2-E004-4A28-A26F-4145E54B24B9}"/>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5" name="dasdasda">
              <a:extLst>
                <a:ext uri="{FF2B5EF4-FFF2-40B4-BE49-F238E27FC236}">
                  <a16:creationId xmlns:a16="http://schemas.microsoft.com/office/drawing/2014/main" id="{10CA4FF0-2AF3-4477-B8BA-0B66E5E7AA21}"/>
                </a:ext>
              </a:extLst>
            </p:cNvPr>
            <p:cNvGrpSpPr/>
            <p:nvPr/>
          </p:nvGrpSpPr>
          <p:grpSpPr>
            <a:xfrm>
              <a:off x="10235320" y="907033"/>
              <a:ext cx="46692" cy="29289"/>
              <a:chOff x="10235320" y="907033"/>
              <a:chExt cx="46692" cy="29289"/>
            </a:xfrm>
            <a:solidFill>
              <a:srgbClr val="EBEBEB"/>
            </a:solidFill>
          </p:grpSpPr>
          <p:sp>
            <p:nvSpPr>
              <p:cNvPr id="224" name="Frihåndsform: figur 223">
                <a:extLst>
                  <a:ext uri="{FF2B5EF4-FFF2-40B4-BE49-F238E27FC236}">
                    <a16:creationId xmlns:a16="http://schemas.microsoft.com/office/drawing/2014/main" id="{E88F05E8-6EA6-4C77-9AE8-A594BD784892}"/>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12E36CEB-546C-429F-9023-AC4C5C0F136B}"/>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86" name="Frihåndsform: figur 185">
              <a:extLst>
                <a:ext uri="{FF2B5EF4-FFF2-40B4-BE49-F238E27FC236}">
                  <a16:creationId xmlns:a16="http://schemas.microsoft.com/office/drawing/2014/main" id="{266169DA-81DD-42ED-8057-926848A6C43F}"/>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87" name="Frihåndsform: figur 186">
              <a:extLst>
                <a:ext uri="{FF2B5EF4-FFF2-40B4-BE49-F238E27FC236}">
                  <a16:creationId xmlns:a16="http://schemas.microsoft.com/office/drawing/2014/main" id="{AE1BFE19-7BFB-4895-8259-C0C0417581C7}"/>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63807BC9-8F5C-4AE2-B5F9-293DF41F03F2}"/>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89" name="Frihåndsform: figur 188">
              <a:extLst>
                <a:ext uri="{FF2B5EF4-FFF2-40B4-BE49-F238E27FC236}">
                  <a16:creationId xmlns:a16="http://schemas.microsoft.com/office/drawing/2014/main" id="{C07A3F72-6BF9-4289-AA84-39D329075226}"/>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0" name="Frihåndsform: figur 189">
              <a:extLst>
                <a:ext uri="{FF2B5EF4-FFF2-40B4-BE49-F238E27FC236}">
                  <a16:creationId xmlns:a16="http://schemas.microsoft.com/office/drawing/2014/main" id="{1EE7E09C-19B3-448E-A6AE-C35D34E945EE}"/>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1" name="dasdasda">
              <a:extLst>
                <a:ext uri="{FF2B5EF4-FFF2-40B4-BE49-F238E27FC236}">
                  <a16:creationId xmlns:a16="http://schemas.microsoft.com/office/drawing/2014/main" id="{7600FB80-8383-423F-ACC7-7F29B2BA2572}"/>
                </a:ext>
              </a:extLst>
            </p:cNvPr>
            <p:cNvGrpSpPr/>
            <p:nvPr/>
          </p:nvGrpSpPr>
          <p:grpSpPr>
            <a:xfrm>
              <a:off x="10151839" y="1041976"/>
              <a:ext cx="40046" cy="19054"/>
              <a:chOff x="10151839" y="1041976"/>
              <a:chExt cx="40046" cy="19054"/>
            </a:xfrm>
            <a:solidFill>
              <a:srgbClr val="EBEBEB"/>
            </a:solidFill>
          </p:grpSpPr>
          <p:sp>
            <p:nvSpPr>
              <p:cNvPr id="222" name="Frihåndsform: figur 221">
                <a:extLst>
                  <a:ext uri="{FF2B5EF4-FFF2-40B4-BE49-F238E27FC236}">
                    <a16:creationId xmlns:a16="http://schemas.microsoft.com/office/drawing/2014/main" id="{44D0D6E4-AD2F-4ED7-9585-28D8546DE6D4}"/>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8696373C-69B4-433E-8B26-86F419E6A1E8}"/>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2" name="Frihåndsform: figur 191">
              <a:extLst>
                <a:ext uri="{FF2B5EF4-FFF2-40B4-BE49-F238E27FC236}">
                  <a16:creationId xmlns:a16="http://schemas.microsoft.com/office/drawing/2014/main" id="{50493F9D-720F-47F9-B3E7-136A9AD41A41}"/>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D8CF72AB-38FA-4427-B9F9-7419D67741E8}"/>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46D55125-579E-45C1-844C-80789273647B}"/>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62008A9C-5E66-4D78-BB6E-5D3D2231EBC7}"/>
                </a:ext>
              </a:extLst>
            </p:cNvPr>
            <p:cNvGrpSpPr/>
            <p:nvPr/>
          </p:nvGrpSpPr>
          <p:grpSpPr>
            <a:xfrm>
              <a:off x="10113596" y="701814"/>
              <a:ext cx="182681" cy="239453"/>
              <a:chOff x="10113596" y="701814"/>
              <a:chExt cx="182681" cy="239453"/>
            </a:xfrm>
            <a:solidFill>
              <a:srgbClr val="EBEBEB"/>
            </a:solidFill>
          </p:grpSpPr>
          <p:sp>
            <p:nvSpPr>
              <p:cNvPr id="206" name="Frihåndsform: figur 205">
                <a:extLst>
                  <a:ext uri="{FF2B5EF4-FFF2-40B4-BE49-F238E27FC236}">
                    <a16:creationId xmlns:a16="http://schemas.microsoft.com/office/drawing/2014/main" id="{E08FA1B7-99FE-46E6-B2F7-CD58111AE1BA}"/>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C079E835-C868-49D6-B358-4F9C48A33F08}"/>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08" name="Frihåndsform: figur 207">
                <a:extLst>
                  <a:ext uri="{FF2B5EF4-FFF2-40B4-BE49-F238E27FC236}">
                    <a16:creationId xmlns:a16="http://schemas.microsoft.com/office/drawing/2014/main" id="{EBE68329-DDE4-4A32-9CBF-AA4138B5C5B6}"/>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BFCAEECD-DFB1-4DAF-BCA4-6A000F1D71F8}"/>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0" name="Frihåndsform: figur 209">
                <a:extLst>
                  <a:ext uri="{FF2B5EF4-FFF2-40B4-BE49-F238E27FC236}">
                    <a16:creationId xmlns:a16="http://schemas.microsoft.com/office/drawing/2014/main" id="{03A03FD2-EF1B-4B25-9DD9-09B56D9369C5}"/>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531996FE-E039-414D-A48D-EDF9C39B15F9}"/>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EB3197FB-E498-4C80-B3D3-73B546CBEED4}"/>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A0899371-F03C-4D17-9708-845AD13CBE52}"/>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764E16D0-CB6D-44D1-B976-14EF6D075154}"/>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BCB7C0F3-3426-464C-AC80-F0C4B5D7289F}"/>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667CC0E4-8B09-4868-82A0-5BAFAD687C54}"/>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F3B04993-E049-4398-8C49-87ED539064F3}"/>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64609643-765F-4A7E-A9DF-6B7ADB88F88B}"/>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087B730E-43F2-41D9-B44D-1ACB2324B484}"/>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F40600FF-2B07-4F1C-9F2C-3BDA7F21F583}"/>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FB558A47-C9C8-431C-A4FB-DD3A1F1C69FA}"/>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DD592133-9109-47BC-AD3F-531DAE972C8C}"/>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197" name="dasdasda">
              <a:extLst>
                <a:ext uri="{FF2B5EF4-FFF2-40B4-BE49-F238E27FC236}">
                  <a16:creationId xmlns:a16="http://schemas.microsoft.com/office/drawing/2014/main" id="{E52A3521-8D35-42AD-96A2-007B959074F6}"/>
                </a:ext>
              </a:extLst>
            </p:cNvPr>
            <p:cNvGrpSpPr/>
            <p:nvPr/>
          </p:nvGrpSpPr>
          <p:grpSpPr>
            <a:xfrm>
              <a:off x="10145358" y="804519"/>
              <a:ext cx="7702" cy="7988"/>
              <a:chOff x="10145358" y="804519"/>
              <a:chExt cx="7702" cy="7988"/>
            </a:xfrm>
            <a:solidFill>
              <a:srgbClr val="EBEBEB"/>
            </a:solidFill>
          </p:grpSpPr>
          <p:sp>
            <p:nvSpPr>
              <p:cNvPr id="204" name="Frihåndsform: figur 203">
                <a:extLst>
                  <a:ext uri="{FF2B5EF4-FFF2-40B4-BE49-F238E27FC236}">
                    <a16:creationId xmlns:a16="http://schemas.microsoft.com/office/drawing/2014/main" id="{CFD3AB49-D614-4A42-BD24-23E849FBD469}"/>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5" name="Frihåndsform: figur 204">
                <a:extLst>
                  <a:ext uri="{FF2B5EF4-FFF2-40B4-BE49-F238E27FC236}">
                    <a16:creationId xmlns:a16="http://schemas.microsoft.com/office/drawing/2014/main" id="{D6FD23CD-BB20-4B75-A3B3-B528F706963D}"/>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198" name="Frihåndsform: figur 197">
              <a:extLst>
                <a:ext uri="{FF2B5EF4-FFF2-40B4-BE49-F238E27FC236}">
                  <a16:creationId xmlns:a16="http://schemas.microsoft.com/office/drawing/2014/main" id="{A85341D2-5735-428F-B07A-A8127393B07E}"/>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0E8F8DF6-02A4-4E04-8CB5-A09C5CFD0757}"/>
                </a:ext>
              </a:extLst>
            </p:cNvPr>
            <p:cNvGrpSpPr/>
            <p:nvPr/>
          </p:nvGrpSpPr>
          <p:grpSpPr>
            <a:xfrm>
              <a:off x="10193477" y="1008787"/>
              <a:ext cx="1023730" cy="87298"/>
              <a:chOff x="10193477" y="1008787"/>
              <a:chExt cx="1023730" cy="87298"/>
            </a:xfrm>
          </p:grpSpPr>
          <p:sp>
            <p:nvSpPr>
              <p:cNvPr id="201" name="Frihåndsform: figur 200">
                <a:extLst>
                  <a:ext uri="{FF2B5EF4-FFF2-40B4-BE49-F238E27FC236}">
                    <a16:creationId xmlns:a16="http://schemas.microsoft.com/office/drawing/2014/main" id="{F94E69C5-415D-4FCE-A8AB-AECAE86ED4A2}"/>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2" name="Frihåndsform: figur 201">
                <a:extLst>
                  <a:ext uri="{FF2B5EF4-FFF2-40B4-BE49-F238E27FC236}">
                    <a16:creationId xmlns:a16="http://schemas.microsoft.com/office/drawing/2014/main" id="{0F6B4606-9B8E-485F-B49A-077926EDC42D}"/>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3" name="Frihåndsform: figur 202">
                <a:extLst>
                  <a:ext uri="{FF2B5EF4-FFF2-40B4-BE49-F238E27FC236}">
                    <a16:creationId xmlns:a16="http://schemas.microsoft.com/office/drawing/2014/main" id="{7FB8BF45-1DE7-41BF-808B-E2C2C26793D3}"/>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39D6144B-45BD-41E6-8AAE-4A3E6698972D}"/>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18" name="Plassholder for tekst 6">
            <a:extLst>
              <a:ext uri="{FF2B5EF4-FFF2-40B4-BE49-F238E27FC236}">
                <a16:creationId xmlns:a16="http://schemas.microsoft.com/office/drawing/2014/main" id="{6619A338-607C-498E-B01B-F78F8EC40982}"/>
              </a:ext>
            </a:extLst>
          </p:cNvPr>
          <p:cNvSpPr>
            <a:spLocks noGrp="1"/>
          </p:cNvSpPr>
          <p:nvPr>
            <p:ph type="body" sz="quarter" idx="16" hasCustomPrompt="1"/>
          </p:nvPr>
        </p:nvSpPr>
        <p:spPr>
          <a:xfrm>
            <a:off x="10818689" y="144014"/>
            <a:ext cx="1179545" cy="469900"/>
          </a:xfrm>
          <a:prstGeom prst="rect">
            <a:avLst/>
          </a:prstGeom>
          <a:blipFill dpi="0"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19" name="Title 1">
            <a:extLst>
              <a:ext uri="{FF2B5EF4-FFF2-40B4-BE49-F238E27FC236}">
                <a16:creationId xmlns:a16="http://schemas.microsoft.com/office/drawing/2014/main" id="{B1EEC2D8-F65F-4E08-B581-4077AF1479A8}"/>
              </a:ext>
            </a:extLst>
          </p:cNvPr>
          <p:cNvSpPr>
            <a:spLocks noGrp="1"/>
          </p:cNvSpPr>
          <p:nvPr>
            <p:ph type="ctrTitle"/>
          </p:nvPr>
        </p:nvSpPr>
        <p:spPr>
          <a:xfrm>
            <a:off x="349482" y="1990165"/>
            <a:ext cx="8533262" cy="1519798"/>
          </a:xfrm>
          <a:solidFill>
            <a:srgbClr val="010000">
              <a:alpha val="0"/>
            </a:srgbClr>
          </a:solidFill>
        </p:spPr>
        <p:txBody>
          <a:bodyPr anchor="b">
            <a:normAutofit/>
          </a:bodyPr>
          <a:lstStyle>
            <a:lvl1pPr algn="r">
              <a:defRPr sz="4400">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420" name="Subtitle 2">
            <a:extLst>
              <a:ext uri="{FF2B5EF4-FFF2-40B4-BE49-F238E27FC236}">
                <a16:creationId xmlns:a16="http://schemas.microsoft.com/office/drawing/2014/main" id="{F59D5709-CA92-4B5B-9E86-20C739019FD7}"/>
              </a:ext>
            </a:extLst>
          </p:cNvPr>
          <p:cNvSpPr>
            <a:spLocks noGrp="1"/>
          </p:cNvSpPr>
          <p:nvPr>
            <p:ph type="subTitle" idx="1"/>
          </p:nvPr>
        </p:nvSpPr>
        <p:spPr>
          <a:xfrm>
            <a:off x="349482" y="3602039"/>
            <a:ext cx="8533263" cy="553583"/>
          </a:xfrm>
          <a:solidFill>
            <a:srgbClr val="020000">
              <a:alpha val="0"/>
            </a:srgbClr>
          </a:solidFill>
        </p:spPr>
        <p:txBody>
          <a:bodyPr anchor="b"/>
          <a:lstStyle>
            <a:lvl1pPr marL="0" indent="0" algn="r">
              <a:buNone/>
              <a:defRPr sz="2000">
                <a:solidFill>
                  <a:schemeClr val="accent6"/>
                </a:solidFill>
                <a:latin typeface="Drammen Medium" pitchFamily="2" charset="0"/>
                <a:ea typeface="Dramme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27110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ver helsides bilde">
    <p:bg>
      <p:bgRef idx="1001">
        <a:schemeClr val="bg1"/>
      </p:bgRef>
    </p:bg>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E53B342D-8376-46F7-A37A-8711BE23256E}"/>
              </a:ext>
            </a:extLst>
          </p:cNvPr>
          <p:cNvSpPr>
            <a:spLocks noGrp="1"/>
          </p:cNvSpPr>
          <p:nvPr>
            <p:ph type="pic" sz="quarter" idx="15"/>
          </p:nvPr>
        </p:nvSpPr>
        <p:spPr>
          <a:xfrm>
            <a:off x="0" y="0"/>
            <a:ext cx="12192000" cy="6858000"/>
          </a:xfrm>
          <a:solidFill>
            <a:schemeClr val="bg1">
              <a:lumMod val="75000"/>
            </a:schemeClr>
          </a:solidFill>
        </p:spPr>
        <p:txBody>
          <a:bodyPr/>
          <a:lstStyle/>
          <a:p>
            <a:r>
              <a:rPr lang="nb-NO"/>
              <a:t>Klikk på ikonet for å legge til et bilde</a:t>
            </a:r>
          </a:p>
        </p:txBody>
      </p:sp>
      <p:sp>
        <p:nvSpPr>
          <p:cNvPr id="16" name="Tittel 1">
            <a:extLst>
              <a:ext uri="{FF2B5EF4-FFF2-40B4-BE49-F238E27FC236}">
                <a16:creationId xmlns:a16="http://schemas.microsoft.com/office/drawing/2014/main" id="{4F1495D5-C65A-4EED-9C14-2890D5F8C1F1}"/>
              </a:ext>
            </a:extLst>
          </p:cNvPr>
          <p:cNvSpPr>
            <a:spLocks noGrp="1"/>
          </p:cNvSpPr>
          <p:nvPr>
            <p:ph type="title"/>
          </p:nvPr>
        </p:nvSpPr>
        <p:spPr>
          <a:xfrm>
            <a:off x="349482" y="253094"/>
            <a:ext cx="8530358" cy="1250586"/>
          </a:xfrm>
        </p:spPr>
        <p:txBody>
          <a:bodyPr anchor="b"/>
          <a:lstStyle>
            <a:lvl1pPr>
              <a:defRPr u="none">
                <a:solidFill>
                  <a:schemeClr val="bg1"/>
                </a:solidFill>
                <a:latin typeface="Drammen" pitchFamily="2" charset="77"/>
                <a:ea typeface="Drammen" pitchFamily="2" charset="77"/>
              </a:defRPr>
            </a:lvl1pPr>
          </a:lstStyle>
          <a:p>
            <a:r>
              <a:rPr lang="nb-NO"/>
              <a:t>Klikk for å redigere tittelstil</a:t>
            </a:r>
            <a:endParaRPr lang="nb-NO" dirty="0"/>
          </a:p>
        </p:txBody>
      </p:sp>
      <p:sp>
        <p:nvSpPr>
          <p:cNvPr id="158" name="Text Placeholder 12">
            <a:extLst>
              <a:ext uri="{FF2B5EF4-FFF2-40B4-BE49-F238E27FC236}">
                <a16:creationId xmlns:a16="http://schemas.microsoft.com/office/drawing/2014/main" id="{2A78B4E3-5AE9-4F1D-95AA-B7E0F622BE4E}"/>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421" name="Plassholder for tekst 6">
            <a:extLst>
              <a:ext uri="{FF2B5EF4-FFF2-40B4-BE49-F238E27FC236}">
                <a16:creationId xmlns:a16="http://schemas.microsoft.com/office/drawing/2014/main" id="{C2EAABAF-0B66-4826-B0B1-3F53C49493CF}"/>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54700393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lsides bilde">
    <p:bg>
      <p:bgRef idx="1001">
        <a:schemeClr val="bg1"/>
      </p:bgRef>
    </p:bg>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E53B342D-8376-46F7-A37A-8711BE23256E}"/>
              </a:ext>
            </a:extLst>
          </p:cNvPr>
          <p:cNvSpPr>
            <a:spLocks noGrp="1"/>
          </p:cNvSpPr>
          <p:nvPr>
            <p:ph type="pic" sz="quarter" idx="15"/>
          </p:nvPr>
        </p:nvSpPr>
        <p:spPr>
          <a:xfrm>
            <a:off x="0" y="0"/>
            <a:ext cx="12192000" cy="6858000"/>
          </a:xfrm>
          <a:solidFill>
            <a:schemeClr val="bg1">
              <a:lumMod val="75000"/>
            </a:schemeClr>
          </a:solidFill>
        </p:spPr>
        <p:txBody>
          <a:bodyPr/>
          <a:lstStyle/>
          <a:p>
            <a:r>
              <a:rPr lang="nb-NO"/>
              <a:t>Klikk på ikonet for å legge til et bilde</a:t>
            </a:r>
          </a:p>
        </p:txBody>
      </p:sp>
      <p:sp>
        <p:nvSpPr>
          <p:cNvPr id="156" name="Text Placeholder 12">
            <a:extLst>
              <a:ext uri="{FF2B5EF4-FFF2-40B4-BE49-F238E27FC236}">
                <a16:creationId xmlns:a16="http://schemas.microsoft.com/office/drawing/2014/main" id="{DC2C2DBA-9C3B-4E13-B529-9382BF7C1073}"/>
              </a:ext>
            </a:extLst>
          </p:cNvPr>
          <p:cNvSpPr>
            <a:spLocks noGrp="1"/>
          </p:cNvSpPr>
          <p:nvPr>
            <p:ph type="body" sz="quarter" idx="13" hasCustomPrompt="1"/>
          </p:nvPr>
        </p:nvSpPr>
        <p:spPr>
          <a:xfrm>
            <a:off x="8992118" y="1329"/>
            <a:ext cx="1561628" cy="696569"/>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419" name="Plassholder for tekst 6">
            <a:extLst>
              <a:ext uri="{FF2B5EF4-FFF2-40B4-BE49-F238E27FC236}">
                <a16:creationId xmlns:a16="http://schemas.microsoft.com/office/drawing/2014/main" id="{95AC4DB4-0E49-4D87-8808-CD63E4BCC40C}"/>
              </a:ext>
            </a:extLst>
          </p:cNvPr>
          <p:cNvSpPr>
            <a:spLocks noGrp="1"/>
          </p:cNvSpPr>
          <p:nvPr>
            <p:ph type="body" sz="quarter" idx="16" hasCustomPrompt="1"/>
          </p:nvPr>
        </p:nvSpPr>
        <p:spPr>
          <a:xfrm>
            <a:off x="10818689" y="144014"/>
            <a:ext cx="1179545" cy="469900"/>
          </a:xfrm>
          <a:prstGeom prst="rect">
            <a:avLst/>
          </a:prstGeom>
          <a:blipFill dpi="0"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60615796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luttplakat (Fjord)">
    <p:bg>
      <p:bgPr>
        <a:solidFill>
          <a:schemeClr val="accent6"/>
        </a:solidFill>
        <a:effectLst/>
      </p:bgPr>
    </p:bg>
    <p:spTree>
      <p:nvGrpSpPr>
        <p:cNvPr id="1" name=""/>
        <p:cNvGrpSpPr/>
        <p:nvPr/>
      </p:nvGrpSpPr>
      <p:grpSpPr>
        <a:xfrm>
          <a:off x="0" y="0"/>
          <a:ext cx="0" cy="0"/>
          <a:chOff x="0" y="0"/>
          <a:chExt cx="0" cy="0"/>
        </a:xfrm>
      </p:grpSpPr>
      <p:pic>
        <p:nvPicPr>
          <p:cNvPr id="12" name="Grafikk 2">
            <a:extLst>
              <a:ext uri="{FF2B5EF4-FFF2-40B4-BE49-F238E27FC236}">
                <a16:creationId xmlns:a16="http://schemas.microsoft.com/office/drawing/2014/main" id="{7150DB2E-E880-4830-89B2-C7BF0D1306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3449" b="11617"/>
          <a:stretch/>
        </p:blipFill>
        <p:spPr>
          <a:xfrm>
            <a:off x="0" y="2575365"/>
            <a:ext cx="3687096" cy="4282636"/>
          </a:xfrm>
          <a:prstGeom prst="rect">
            <a:avLst/>
          </a:prstGeom>
        </p:spPr>
      </p:pic>
      <p:pic>
        <p:nvPicPr>
          <p:cNvPr id="136" name="Grafikk 135">
            <a:extLst>
              <a:ext uri="{FF2B5EF4-FFF2-40B4-BE49-F238E27FC236}">
                <a16:creationId xmlns:a16="http://schemas.microsoft.com/office/drawing/2014/main" id="{66253F06-9100-6F46-92EA-72741F29E98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28211" y="2388649"/>
            <a:ext cx="4645312" cy="2038249"/>
          </a:xfrm>
          <a:prstGeom prst="rect">
            <a:avLst/>
          </a:prstGeom>
        </p:spPr>
      </p:pic>
    </p:spTree>
    <p:extLst>
      <p:ext uri="{BB962C8B-B14F-4D97-AF65-F5344CB8AC3E}">
        <p14:creationId xmlns:p14="http://schemas.microsoft.com/office/powerpoint/2010/main" val="3964019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luttplakat (Granitt)">
    <p:bg>
      <p:bgPr>
        <a:solidFill>
          <a:schemeClr val="accent4"/>
        </a:solidFill>
        <a:effectLst/>
      </p:bgPr>
    </p:bg>
    <p:spTree>
      <p:nvGrpSpPr>
        <p:cNvPr id="1" name=""/>
        <p:cNvGrpSpPr/>
        <p:nvPr/>
      </p:nvGrpSpPr>
      <p:grpSpPr>
        <a:xfrm>
          <a:off x="0" y="0"/>
          <a:ext cx="0" cy="0"/>
          <a:chOff x="0" y="0"/>
          <a:chExt cx="0" cy="0"/>
        </a:xfrm>
      </p:grpSpPr>
      <p:pic>
        <p:nvPicPr>
          <p:cNvPr id="12" name="Grafikk 2">
            <a:extLst>
              <a:ext uri="{FF2B5EF4-FFF2-40B4-BE49-F238E27FC236}">
                <a16:creationId xmlns:a16="http://schemas.microsoft.com/office/drawing/2014/main" id="{7150DB2E-E880-4830-89B2-C7BF0D1306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3449" b="11617"/>
          <a:stretch/>
        </p:blipFill>
        <p:spPr>
          <a:xfrm>
            <a:off x="0" y="2575365"/>
            <a:ext cx="3687096" cy="4282636"/>
          </a:xfrm>
          <a:prstGeom prst="rect">
            <a:avLst/>
          </a:prstGeom>
        </p:spPr>
      </p:pic>
      <p:grpSp>
        <p:nvGrpSpPr>
          <p:cNvPr id="4" name="dasdasda">
            <a:extLst>
              <a:ext uri="{FF2B5EF4-FFF2-40B4-BE49-F238E27FC236}">
                <a16:creationId xmlns:a16="http://schemas.microsoft.com/office/drawing/2014/main" id="{97823FFD-6EFF-481A-AF11-2337D1921AC3}"/>
              </a:ext>
            </a:extLst>
          </p:cNvPr>
          <p:cNvGrpSpPr/>
          <p:nvPr userDrawn="1"/>
        </p:nvGrpSpPr>
        <p:grpSpPr>
          <a:xfrm>
            <a:off x="5079833" y="2575365"/>
            <a:ext cx="4319383" cy="1737143"/>
            <a:chOff x="10053875" y="625546"/>
            <a:chExt cx="1163332" cy="470539"/>
          </a:xfrm>
        </p:grpSpPr>
        <p:grpSp>
          <p:nvGrpSpPr>
            <p:cNvPr id="5" name="dasdasda">
              <a:extLst>
                <a:ext uri="{FF2B5EF4-FFF2-40B4-BE49-F238E27FC236}">
                  <a16:creationId xmlns:a16="http://schemas.microsoft.com/office/drawing/2014/main" id="{5652836A-7BB9-49C4-B6C9-A60A5FDA7ABF}"/>
                </a:ext>
              </a:extLst>
            </p:cNvPr>
            <p:cNvGrpSpPr/>
            <p:nvPr/>
          </p:nvGrpSpPr>
          <p:grpSpPr>
            <a:xfrm>
              <a:off x="10421710" y="740423"/>
              <a:ext cx="601392" cy="108410"/>
              <a:chOff x="10421710" y="740423"/>
              <a:chExt cx="601392" cy="108410"/>
            </a:xfrm>
            <a:solidFill>
              <a:srgbClr val="12110C"/>
            </a:solidFill>
          </p:grpSpPr>
          <p:sp>
            <p:nvSpPr>
              <p:cNvPr id="131" name="Frihåndsform: figur 130">
                <a:extLst>
                  <a:ext uri="{FF2B5EF4-FFF2-40B4-BE49-F238E27FC236}">
                    <a16:creationId xmlns:a16="http://schemas.microsoft.com/office/drawing/2014/main" id="{CE2DA030-E34F-40C6-A8A6-21CFBBC71FC9}"/>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132" name="Frihåndsform: figur 131">
                <a:extLst>
                  <a:ext uri="{FF2B5EF4-FFF2-40B4-BE49-F238E27FC236}">
                    <a16:creationId xmlns:a16="http://schemas.microsoft.com/office/drawing/2014/main" id="{65390931-AEE8-45D4-9924-8A990A967EE5}"/>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133" name="Frihåndsform: figur 132">
                <a:extLst>
                  <a:ext uri="{FF2B5EF4-FFF2-40B4-BE49-F238E27FC236}">
                    <a16:creationId xmlns:a16="http://schemas.microsoft.com/office/drawing/2014/main" id="{4590345D-3B6D-47AE-ADD7-12B34CAB358F}"/>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134" name="Frihåndsform: figur 133">
                <a:extLst>
                  <a:ext uri="{FF2B5EF4-FFF2-40B4-BE49-F238E27FC236}">
                    <a16:creationId xmlns:a16="http://schemas.microsoft.com/office/drawing/2014/main" id="{9D60F7FF-9312-4B18-B135-DACDFAF40752}"/>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135" name="Frihåndsform: figur 134">
                <a:extLst>
                  <a:ext uri="{FF2B5EF4-FFF2-40B4-BE49-F238E27FC236}">
                    <a16:creationId xmlns:a16="http://schemas.microsoft.com/office/drawing/2014/main" id="{71F61C1D-4EB0-4135-902A-D393961390E7}"/>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6" name="Frihåndsform: figur 5">
              <a:extLst>
                <a:ext uri="{FF2B5EF4-FFF2-40B4-BE49-F238E27FC236}">
                  <a16:creationId xmlns:a16="http://schemas.microsoft.com/office/drawing/2014/main" id="{CC283DD3-C420-49F3-A8E6-833791CE9D59}"/>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7" name="dasdasda">
              <a:extLst>
                <a:ext uri="{FF2B5EF4-FFF2-40B4-BE49-F238E27FC236}">
                  <a16:creationId xmlns:a16="http://schemas.microsoft.com/office/drawing/2014/main" id="{7621AEBE-5C96-4981-947B-476D3B450ED2}"/>
                </a:ext>
              </a:extLst>
            </p:cNvPr>
            <p:cNvGrpSpPr/>
            <p:nvPr/>
          </p:nvGrpSpPr>
          <p:grpSpPr>
            <a:xfrm>
              <a:off x="10421710" y="740423"/>
              <a:ext cx="794629" cy="252577"/>
              <a:chOff x="10421710" y="740423"/>
              <a:chExt cx="794629" cy="252577"/>
            </a:xfrm>
            <a:solidFill>
              <a:srgbClr val="12110C"/>
            </a:solidFill>
          </p:grpSpPr>
          <p:sp>
            <p:nvSpPr>
              <p:cNvPr id="124" name="Frihåndsform: figur 123">
                <a:extLst>
                  <a:ext uri="{FF2B5EF4-FFF2-40B4-BE49-F238E27FC236}">
                    <a16:creationId xmlns:a16="http://schemas.microsoft.com/office/drawing/2014/main" id="{198A2089-1070-4D21-AAA7-2F4422526876}"/>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125" name="Frihåndsform: figur 124">
                <a:extLst>
                  <a:ext uri="{FF2B5EF4-FFF2-40B4-BE49-F238E27FC236}">
                    <a16:creationId xmlns:a16="http://schemas.microsoft.com/office/drawing/2014/main" id="{1008D1ED-5E7E-40D6-9622-971778F0FE7B}"/>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126" name="Frihåndsform: figur 125">
                <a:extLst>
                  <a:ext uri="{FF2B5EF4-FFF2-40B4-BE49-F238E27FC236}">
                    <a16:creationId xmlns:a16="http://schemas.microsoft.com/office/drawing/2014/main" id="{A2632427-5860-4419-B95B-06F865CA2A53}"/>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127" name="Frihåndsform: figur 126">
                <a:extLst>
                  <a:ext uri="{FF2B5EF4-FFF2-40B4-BE49-F238E27FC236}">
                    <a16:creationId xmlns:a16="http://schemas.microsoft.com/office/drawing/2014/main" id="{8DC8B1D7-587F-452A-8D33-3B95320F4A07}"/>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128" name="Frihåndsform: figur 127">
                <a:extLst>
                  <a:ext uri="{FF2B5EF4-FFF2-40B4-BE49-F238E27FC236}">
                    <a16:creationId xmlns:a16="http://schemas.microsoft.com/office/drawing/2014/main" id="{BDB26C57-ECF6-4D9A-97CE-A5BC97FDC73B}"/>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129" name="Frihåndsform: figur 128">
                <a:extLst>
                  <a:ext uri="{FF2B5EF4-FFF2-40B4-BE49-F238E27FC236}">
                    <a16:creationId xmlns:a16="http://schemas.microsoft.com/office/drawing/2014/main" id="{DA3D2A55-9CDD-41DF-AABE-00CE7EB6898C}"/>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130" name="Frihåndsform: figur 129">
                <a:extLst>
                  <a:ext uri="{FF2B5EF4-FFF2-40B4-BE49-F238E27FC236}">
                    <a16:creationId xmlns:a16="http://schemas.microsoft.com/office/drawing/2014/main" id="{E228144D-3102-44B5-AAA0-426CBB351D1B}"/>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8" name="Frihåndsform: figur 7">
              <a:extLst>
                <a:ext uri="{FF2B5EF4-FFF2-40B4-BE49-F238E27FC236}">
                  <a16:creationId xmlns:a16="http://schemas.microsoft.com/office/drawing/2014/main" id="{E19A827A-6D4D-464E-A9EB-EC6B857A653F}"/>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9" name="dasdasda">
              <a:extLst>
                <a:ext uri="{FF2B5EF4-FFF2-40B4-BE49-F238E27FC236}">
                  <a16:creationId xmlns:a16="http://schemas.microsoft.com/office/drawing/2014/main" id="{6C2D0C22-A524-4729-A828-5FE6524F43DC}"/>
                </a:ext>
              </a:extLst>
            </p:cNvPr>
            <p:cNvGrpSpPr/>
            <p:nvPr/>
          </p:nvGrpSpPr>
          <p:grpSpPr>
            <a:xfrm>
              <a:off x="10053875" y="625546"/>
              <a:ext cx="302883" cy="440298"/>
              <a:chOff x="10053875" y="625546"/>
              <a:chExt cx="302883" cy="440298"/>
            </a:xfrm>
          </p:grpSpPr>
          <p:sp>
            <p:nvSpPr>
              <p:cNvPr id="118" name="Frihåndsform: figur 117">
                <a:extLst>
                  <a:ext uri="{FF2B5EF4-FFF2-40B4-BE49-F238E27FC236}">
                    <a16:creationId xmlns:a16="http://schemas.microsoft.com/office/drawing/2014/main" id="{3AD127AD-4595-40CF-A86E-8FF5C1819ED2}"/>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119" name="Frihåndsform: figur 118">
                <a:extLst>
                  <a:ext uri="{FF2B5EF4-FFF2-40B4-BE49-F238E27FC236}">
                    <a16:creationId xmlns:a16="http://schemas.microsoft.com/office/drawing/2014/main" id="{2DF9BCA8-9674-4C2A-B674-F569322F7529}"/>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120" name="Frihåndsform: figur 119">
                <a:extLst>
                  <a:ext uri="{FF2B5EF4-FFF2-40B4-BE49-F238E27FC236}">
                    <a16:creationId xmlns:a16="http://schemas.microsoft.com/office/drawing/2014/main" id="{61D1110E-5F74-4E25-9BEB-DD43E4A4351E}"/>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121" name="Frihåndsform: figur 120">
                <a:extLst>
                  <a:ext uri="{FF2B5EF4-FFF2-40B4-BE49-F238E27FC236}">
                    <a16:creationId xmlns:a16="http://schemas.microsoft.com/office/drawing/2014/main" id="{407F718F-5DDB-4C7A-861E-68CF638AED9F}"/>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122" name="Frihåndsform: figur 121">
                <a:extLst>
                  <a:ext uri="{FF2B5EF4-FFF2-40B4-BE49-F238E27FC236}">
                    <a16:creationId xmlns:a16="http://schemas.microsoft.com/office/drawing/2014/main" id="{93DA228B-5559-4E24-B1E4-BE858816867D}"/>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123" name="Frihåndsform: figur 122">
                <a:extLst>
                  <a:ext uri="{FF2B5EF4-FFF2-40B4-BE49-F238E27FC236}">
                    <a16:creationId xmlns:a16="http://schemas.microsoft.com/office/drawing/2014/main" id="{1BFBF0A7-2892-4477-B9AE-519D71577D83}"/>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0" name="Frihåndsform: figur 9">
              <a:extLst>
                <a:ext uri="{FF2B5EF4-FFF2-40B4-BE49-F238E27FC236}">
                  <a16:creationId xmlns:a16="http://schemas.microsoft.com/office/drawing/2014/main" id="{DD871FAA-4BB9-4EA6-BE74-4DF62390C4AA}"/>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3" name="dasdasda">
              <a:extLst>
                <a:ext uri="{FF2B5EF4-FFF2-40B4-BE49-F238E27FC236}">
                  <a16:creationId xmlns:a16="http://schemas.microsoft.com/office/drawing/2014/main" id="{CF75A09B-AB85-40E0-B643-F92B202EA6CA}"/>
                </a:ext>
              </a:extLst>
            </p:cNvPr>
            <p:cNvGrpSpPr/>
            <p:nvPr/>
          </p:nvGrpSpPr>
          <p:grpSpPr>
            <a:xfrm>
              <a:off x="10094101" y="633820"/>
              <a:ext cx="221385" cy="367739"/>
              <a:chOff x="10094101" y="633820"/>
              <a:chExt cx="221385" cy="367739"/>
            </a:xfrm>
            <a:solidFill>
              <a:srgbClr val="EBEBEB"/>
            </a:solidFill>
          </p:grpSpPr>
          <p:sp>
            <p:nvSpPr>
              <p:cNvPr id="115" name="Frihåndsform: figur 114">
                <a:extLst>
                  <a:ext uri="{FF2B5EF4-FFF2-40B4-BE49-F238E27FC236}">
                    <a16:creationId xmlns:a16="http://schemas.microsoft.com/office/drawing/2014/main" id="{D36547EE-A416-45F6-8FEC-DB2082559BA9}"/>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116" name="Frihåndsform: figur 115">
                <a:extLst>
                  <a:ext uri="{FF2B5EF4-FFF2-40B4-BE49-F238E27FC236}">
                    <a16:creationId xmlns:a16="http://schemas.microsoft.com/office/drawing/2014/main" id="{6C45F6C6-B7D6-476F-ACA9-47C5C0176D0A}"/>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117" name="Frihåndsform: figur 116">
                <a:extLst>
                  <a:ext uri="{FF2B5EF4-FFF2-40B4-BE49-F238E27FC236}">
                    <a16:creationId xmlns:a16="http://schemas.microsoft.com/office/drawing/2014/main" id="{95A33061-2244-4598-BAC1-C15B49915715}"/>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4" name="Frihåndsform: figur 13">
              <a:extLst>
                <a:ext uri="{FF2B5EF4-FFF2-40B4-BE49-F238E27FC236}">
                  <a16:creationId xmlns:a16="http://schemas.microsoft.com/office/drawing/2014/main" id="{E9C81DB6-2D3D-4C03-8015-CAF5D0E40127}"/>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5" name="dasdasda">
              <a:extLst>
                <a:ext uri="{FF2B5EF4-FFF2-40B4-BE49-F238E27FC236}">
                  <a16:creationId xmlns:a16="http://schemas.microsoft.com/office/drawing/2014/main" id="{90227710-F3B8-4045-AFEA-8599A8C2AA5B}"/>
                </a:ext>
              </a:extLst>
            </p:cNvPr>
            <p:cNvGrpSpPr/>
            <p:nvPr/>
          </p:nvGrpSpPr>
          <p:grpSpPr>
            <a:xfrm>
              <a:off x="10178642" y="627068"/>
              <a:ext cx="52778" cy="356137"/>
              <a:chOff x="10178642" y="627068"/>
              <a:chExt cx="52778" cy="356137"/>
            </a:xfrm>
            <a:solidFill>
              <a:srgbClr val="EBEBEB"/>
            </a:solidFill>
          </p:grpSpPr>
          <p:sp>
            <p:nvSpPr>
              <p:cNvPr id="112" name="Frihåndsform: figur 111">
                <a:extLst>
                  <a:ext uri="{FF2B5EF4-FFF2-40B4-BE49-F238E27FC236}">
                    <a16:creationId xmlns:a16="http://schemas.microsoft.com/office/drawing/2014/main" id="{CA7FF671-E5BD-4063-81CA-D7659DCFC58F}"/>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113" name="Frihåndsform: figur 112">
                <a:extLst>
                  <a:ext uri="{FF2B5EF4-FFF2-40B4-BE49-F238E27FC236}">
                    <a16:creationId xmlns:a16="http://schemas.microsoft.com/office/drawing/2014/main" id="{8F0C0DE4-174D-4BF6-8C8D-79D1E68743EF}"/>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114" name="Frihåndsform: figur 113">
                <a:extLst>
                  <a:ext uri="{FF2B5EF4-FFF2-40B4-BE49-F238E27FC236}">
                    <a16:creationId xmlns:a16="http://schemas.microsoft.com/office/drawing/2014/main" id="{04022FE7-34B2-4555-B495-BD79CE680D22}"/>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6" name="Frihåndsform: figur 15">
              <a:extLst>
                <a:ext uri="{FF2B5EF4-FFF2-40B4-BE49-F238E27FC236}">
                  <a16:creationId xmlns:a16="http://schemas.microsoft.com/office/drawing/2014/main" id="{6CD7A9A2-CD59-43F1-AFA4-67105F905685}"/>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7" name="dasdasda">
              <a:extLst>
                <a:ext uri="{FF2B5EF4-FFF2-40B4-BE49-F238E27FC236}">
                  <a16:creationId xmlns:a16="http://schemas.microsoft.com/office/drawing/2014/main" id="{77BA1025-35E5-4347-BC52-1C518C07E79C}"/>
                </a:ext>
              </a:extLst>
            </p:cNvPr>
            <p:cNvGrpSpPr/>
            <p:nvPr/>
          </p:nvGrpSpPr>
          <p:grpSpPr>
            <a:xfrm>
              <a:off x="10145644" y="656072"/>
              <a:ext cx="118395" cy="249724"/>
              <a:chOff x="10145644" y="656072"/>
              <a:chExt cx="118395" cy="249724"/>
            </a:xfrm>
            <a:solidFill>
              <a:srgbClr val="EBEBEB"/>
            </a:solidFill>
          </p:grpSpPr>
          <p:sp>
            <p:nvSpPr>
              <p:cNvPr id="109" name="Frihåndsform: figur 108">
                <a:extLst>
                  <a:ext uri="{FF2B5EF4-FFF2-40B4-BE49-F238E27FC236}">
                    <a16:creationId xmlns:a16="http://schemas.microsoft.com/office/drawing/2014/main" id="{D8E34B14-887C-43EE-B968-71D74F4509C6}"/>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110" name="Frihåndsform: figur 109">
                <a:extLst>
                  <a:ext uri="{FF2B5EF4-FFF2-40B4-BE49-F238E27FC236}">
                    <a16:creationId xmlns:a16="http://schemas.microsoft.com/office/drawing/2014/main" id="{F2225694-A211-4DD5-BE9A-D252E8FA611A}"/>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111" name="Frihåndsform: figur 110">
                <a:extLst>
                  <a:ext uri="{FF2B5EF4-FFF2-40B4-BE49-F238E27FC236}">
                    <a16:creationId xmlns:a16="http://schemas.microsoft.com/office/drawing/2014/main" id="{6B2EFE50-269E-4E5B-A8CD-3F9ED55B4CD9}"/>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8" name="Frihåndsform: figur 17">
              <a:extLst>
                <a:ext uri="{FF2B5EF4-FFF2-40B4-BE49-F238E27FC236}">
                  <a16:creationId xmlns:a16="http://schemas.microsoft.com/office/drawing/2014/main" id="{E2E2A60A-ED88-41D5-AAF3-716914CA2118}"/>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F5D351B8-CAB6-4022-B99D-884539DCA712}"/>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20" name="Frihåndsform: figur 19">
              <a:extLst>
                <a:ext uri="{FF2B5EF4-FFF2-40B4-BE49-F238E27FC236}">
                  <a16:creationId xmlns:a16="http://schemas.microsoft.com/office/drawing/2014/main" id="{85A67DDB-8871-4572-A2BC-477975984440}"/>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21" name="dasdasda">
              <a:extLst>
                <a:ext uri="{FF2B5EF4-FFF2-40B4-BE49-F238E27FC236}">
                  <a16:creationId xmlns:a16="http://schemas.microsoft.com/office/drawing/2014/main" id="{AA3E9726-E6F5-4F59-B22D-04AE919F9566}"/>
                </a:ext>
              </a:extLst>
            </p:cNvPr>
            <p:cNvGrpSpPr/>
            <p:nvPr/>
          </p:nvGrpSpPr>
          <p:grpSpPr>
            <a:xfrm>
              <a:off x="10121109" y="701339"/>
              <a:ext cx="167560" cy="331317"/>
              <a:chOff x="10121109" y="701339"/>
              <a:chExt cx="167560" cy="331317"/>
            </a:xfrm>
            <a:solidFill>
              <a:srgbClr val="EBEBEB"/>
            </a:solidFill>
          </p:grpSpPr>
          <p:sp>
            <p:nvSpPr>
              <p:cNvPr id="87" name="Frihåndsform: figur 86">
                <a:extLst>
                  <a:ext uri="{FF2B5EF4-FFF2-40B4-BE49-F238E27FC236}">
                    <a16:creationId xmlns:a16="http://schemas.microsoft.com/office/drawing/2014/main" id="{0806C6F3-F7B1-4722-B04C-3EF5D3A62423}"/>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88" name="Frihåndsform: figur 87">
                <a:extLst>
                  <a:ext uri="{FF2B5EF4-FFF2-40B4-BE49-F238E27FC236}">
                    <a16:creationId xmlns:a16="http://schemas.microsoft.com/office/drawing/2014/main" id="{F1F0F644-24C6-46DB-AF12-BEF7C98CA3C3}"/>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89" name="Frihåndsform: figur 88">
                <a:extLst>
                  <a:ext uri="{FF2B5EF4-FFF2-40B4-BE49-F238E27FC236}">
                    <a16:creationId xmlns:a16="http://schemas.microsoft.com/office/drawing/2014/main" id="{E586C254-82A7-466F-8A98-CD8B67204CF9}"/>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90" name="Frihåndsform: figur 89">
                <a:extLst>
                  <a:ext uri="{FF2B5EF4-FFF2-40B4-BE49-F238E27FC236}">
                    <a16:creationId xmlns:a16="http://schemas.microsoft.com/office/drawing/2014/main" id="{58C511D6-1604-4FC4-A13B-80F149E4BF36}"/>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91" name="Frihåndsform: figur 90">
                <a:extLst>
                  <a:ext uri="{FF2B5EF4-FFF2-40B4-BE49-F238E27FC236}">
                    <a16:creationId xmlns:a16="http://schemas.microsoft.com/office/drawing/2014/main" id="{0176E22C-7D08-490D-A662-22BF26FD723E}"/>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92" name="Frihåndsform: figur 91">
                <a:extLst>
                  <a:ext uri="{FF2B5EF4-FFF2-40B4-BE49-F238E27FC236}">
                    <a16:creationId xmlns:a16="http://schemas.microsoft.com/office/drawing/2014/main" id="{6AE80D5C-3A0E-4656-9D1D-4F17D3B4EF2D}"/>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93" name="Frihåndsform: figur 92">
                <a:extLst>
                  <a:ext uri="{FF2B5EF4-FFF2-40B4-BE49-F238E27FC236}">
                    <a16:creationId xmlns:a16="http://schemas.microsoft.com/office/drawing/2014/main" id="{150C3D17-2643-4C72-887D-4625A4A98FFA}"/>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94" name="Frihåndsform: figur 93">
                <a:extLst>
                  <a:ext uri="{FF2B5EF4-FFF2-40B4-BE49-F238E27FC236}">
                    <a16:creationId xmlns:a16="http://schemas.microsoft.com/office/drawing/2014/main" id="{42D1AECC-EE1E-4A4F-99A5-168DAEB43677}"/>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95" name="Frihåndsform: figur 94">
                <a:extLst>
                  <a:ext uri="{FF2B5EF4-FFF2-40B4-BE49-F238E27FC236}">
                    <a16:creationId xmlns:a16="http://schemas.microsoft.com/office/drawing/2014/main" id="{82B4464D-9187-42F8-955B-E3E55B301560}"/>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96" name="Frihåndsform: figur 95">
                <a:extLst>
                  <a:ext uri="{FF2B5EF4-FFF2-40B4-BE49-F238E27FC236}">
                    <a16:creationId xmlns:a16="http://schemas.microsoft.com/office/drawing/2014/main" id="{8761EAFF-0227-427D-8A27-C9E1C546F4BC}"/>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97" name="Frihåndsform: figur 96">
                <a:extLst>
                  <a:ext uri="{FF2B5EF4-FFF2-40B4-BE49-F238E27FC236}">
                    <a16:creationId xmlns:a16="http://schemas.microsoft.com/office/drawing/2014/main" id="{4C23D080-230C-4D11-A561-D3846B527F4B}"/>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98" name="Frihåndsform: figur 97">
                <a:extLst>
                  <a:ext uri="{FF2B5EF4-FFF2-40B4-BE49-F238E27FC236}">
                    <a16:creationId xmlns:a16="http://schemas.microsoft.com/office/drawing/2014/main" id="{EAFEBC9B-CC6A-4831-B830-BCA1D7900BA3}"/>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99" name="Frihåndsform: figur 98">
                <a:extLst>
                  <a:ext uri="{FF2B5EF4-FFF2-40B4-BE49-F238E27FC236}">
                    <a16:creationId xmlns:a16="http://schemas.microsoft.com/office/drawing/2014/main" id="{58F78E99-0CB1-466D-A7EE-208CBE32B07F}"/>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100" name="Frihåndsform: figur 99">
                <a:extLst>
                  <a:ext uri="{FF2B5EF4-FFF2-40B4-BE49-F238E27FC236}">
                    <a16:creationId xmlns:a16="http://schemas.microsoft.com/office/drawing/2014/main" id="{6DB4E572-134E-4980-8879-6B66AC8FF43E}"/>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101" name="Frihåndsform: figur 100">
                <a:extLst>
                  <a:ext uri="{FF2B5EF4-FFF2-40B4-BE49-F238E27FC236}">
                    <a16:creationId xmlns:a16="http://schemas.microsoft.com/office/drawing/2014/main" id="{6FF751A6-0EE2-4DAA-B082-34BEED15D3F8}"/>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102" name="Frihåndsform: figur 101">
                <a:extLst>
                  <a:ext uri="{FF2B5EF4-FFF2-40B4-BE49-F238E27FC236}">
                    <a16:creationId xmlns:a16="http://schemas.microsoft.com/office/drawing/2014/main" id="{8BB9AF99-D959-4C8C-8D00-E2817D12DF4E}"/>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103" name="Frihåndsform: figur 102">
                <a:extLst>
                  <a:ext uri="{FF2B5EF4-FFF2-40B4-BE49-F238E27FC236}">
                    <a16:creationId xmlns:a16="http://schemas.microsoft.com/office/drawing/2014/main" id="{20962199-7D30-400F-9878-66D74A5E3995}"/>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104" name="Frihåndsform: figur 103">
                <a:extLst>
                  <a:ext uri="{FF2B5EF4-FFF2-40B4-BE49-F238E27FC236}">
                    <a16:creationId xmlns:a16="http://schemas.microsoft.com/office/drawing/2014/main" id="{1C8C427D-C760-46E9-A539-9BEFE26A984F}"/>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105" name="Frihåndsform: figur 104">
                <a:extLst>
                  <a:ext uri="{FF2B5EF4-FFF2-40B4-BE49-F238E27FC236}">
                    <a16:creationId xmlns:a16="http://schemas.microsoft.com/office/drawing/2014/main" id="{D63916AE-8C6B-4479-B9A7-E380C87EA9F5}"/>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106" name="Frihåndsform: figur 105">
                <a:extLst>
                  <a:ext uri="{FF2B5EF4-FFF2-40B4-BE49-F238E27FC236}">
                    <a16:creationId xmlns:a16="http://schemas.microsoft.com/office/drawing/2014/main" id="{D473B39D-352F-4201-ACBD-78891A4B8503}"/>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107" name="Frihåndsform: figur 106">
                <a:extLst>
                  <a:ext uri="{FF2B5EF4-FFF2-40B4-BE49-F238E27FC236}">
                    <a16:creationId xmlns:a16="http://schemas.microsoft.com/office/drawing/2014/main" id="{6B0129E9-1B45-4C73-BB14-576318F34584}"/>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108" name="Frihåndsform: figur 107">
                <a:extLst>
                  <a:ext uri="{FF2B5EF4-FFF2-40B4-BE49-F238E27FC236}">
                    <a16:creationId xmlns:a16="http://schemas.microsoft.com/office/drawing/2014/main" id="{1ACE5A93-C066-44FF-A050-1DA03446AC69}"/>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22" name="Frihåndsform: figur 21">
              <a:extLst>
                <a:ext uri="{FF2B5EF4-FFF2-40B4-BE49-F238E27FC236}">
                  <a16:creationId xmlns:a16="http://schemas.microsoft.com/office/drawing/2014/main" id="{B8E06BF6-7663-4AC9-A576-11C80B61AE18}"/>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23" name="dasdasda">
              <a:extLst>
                <a:ext uri="{FF2B5EF4-FFF2-40B4-BE49-F238E27FC236}">
                  <a16:creationId xmlns:a16="http://schemas.microsoft.com/office/drawing/2014/main" id="{83715395-B7B1-424C-962A-709B102DADEB}"/>
                </a:ext>
              </a:extLst>
            </p:cNvPr>
            <p:cNvGrpSpPr/>
            <p:nvPr/>
          </p:nvGrpSpPr>
          <p:grpSpPr>
            <a:xfrm>
              <a:off x="10235415" y="1013335"/>
              <a:ext cx="72178" cy="16088"/>
              <a:chOff x="10235415" y="1013335"/>
              <a:chExt cx="72178" cy="16088"/>
            </a:xfrm>
            <a:solidFill>
              <a:srgbClr val="EBEBEB"/>
            </a:solidFill>
          </p:grpSpPr>
          <p:sp>
            <p:nvSpPr>
              <p:cNvPr id="85" name="Frihåndsform: figur 84">
                <a:extLst>
                  <a:ext uri="{FF2B5EF4-FFF2-40B4-BE49-F238E27FC236}">
                    <a16:creationId xmlns:a16="http://schemas.microsoft.com/office/drawing/2014/main" id="{7BF6F5B3-9702-41B5-9734-C5D15A9F4AA9}"/>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86" name="Frihåndsform: figur 85">
                <a:extLst>
                  <a:ext uri="{FF2B5EF4-FFF2-40B4-BE49-F238E27FC236}">
                    <a16:creationId xmlns:a16="http://schemas.microsoft.com/office/drawing/2014/main" id="{E516FCD2-95A2-4AC7-83C6-78CD977051DE}"/>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24" name="Frihåndsform: figur 23">
              <a:extLst>
                <a:ext uri="{FF2B5EF4-FFF2-40B4-BE49-F238E27FC236}">
                  <a16:creationId xmlns:a16="http://schemas.microsoft.com/office/drawing/2014/main" id="{597EB8CB-308D-4993-9BD3-240BEF1CFA0E}"/>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25" name="Frihåndsform: figur 24">
              <a:extLst>
                <a:ext uri="{FF2B5EF4-FFF2-40B4-BE49-F238E27FC236}">
                  <a16:creationId xmlns:a16="http://schemas.microsoft.com/office/drawing/2014/main" id="{183EF9B9-4888-4E04-8ADB-E3746BC190CE}"/>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26" name="Frihåndsform: figur 25">
              <a:extLst>
                <a:ext uri="{FF2B5EF4-FFF2-40B4-BE49-F238E27FC236}">
                  <a16:creationId xmlns:a16="http://schemas.microsoft.com/office/drawing/2014/main" id="{22F1C7B2-8020-4D5C-8C57-466D0424FB92}"/>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27" name="Frihåndsform: figur 26">
              <a:extLst>
                <a:ext uri="{FF2B5EF4-FFF2-40B4-BE49-F238E27FC236}">
                  <a16:creationId xmlns:a16="http://schemas.microsoft.com/office/drawing/2014/main" id="{44844F32-01D2-4ECE-A712-A9647063F0B6}"/>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28" name="Frihåndsform: figur 27">
              <a:extLst>
                <a:ext uri="{FF2B5EF4-FFF2-40B4-BE49-F238E27FC236}">
                  <a16:creationId xmlns:a16="http://schemas.microsoft.com/office/drawing/2014/main" id="{9B1052E8-7B24-4A73-9A24-54BBE162FB69}"/>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29" name="dasdasda">
              <a:extLst>
                <a:ext uri="{FF2B5EF4-FFF2-40B4-BE49-F238E27FC236}">
                  <a16:creationId xmlns:a16="http://schemas.microsoft.com/office/drawing/2014/main" id="{A0A19FC4-5D57-4613-83B5-25EC991EA720}"/>
                </a:ext>
              </a:extLst>
            </p:cNvPr>
            <p:cNvGrpSpPr/>
            <p:nvPr/>
          </p:nvGrpSpPr>
          <p:grpSpPr>
            <a:xfrm>
              <a:off x="10083640" y="703431"/>
              <a:ext cx="259825" cy="302469"/>
              <a:chOff x="10083640" y="703431"/>
              <a:chExt cx="259825" cy="302469"/>
            </a:xfrm>
            <a:solidFill>
              <a:srgbClr val="EBEBEB"/>
            </a:solidFill>
          </p:grpSpPr>
          <p:sp>
            <p:nvSpPr>
              <p:cNvPr id="80" name="Frihåndsform: figur 79">
                <a:extLst>
                  <a:ext uri="{FF2B5EF4-FFF2-40B4-BE49-F238E27FC236}">
                    <a16:creationId xmlns:a16="http://schemas.microsoft.com/office/drawing/2014/main" id="{AA00936A-CE84-4C49-9C73-F2BA2C78E53D}"/>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81" name="Frihåndsform: figur 80">
                <a:extLst>
                  <a:ext uri="{FF2B5EF4-FFF2-40B4-BE49-F238E27FC236}">
                    <a16:creationId xmlns:a16="http://schemas.microsoft.com/office/drawing/2014/main" id="{514397E3-AA79-43D9-967D-FD8CD4FDB7C5}"/>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82" name="Frihåndsform: figur 81">
                <a:extLst>
                  <a:ext uri="{FF2B5EF4-FFF2-40B4-BE49-F238E27FC236}">
                    <a16:creationId xmlns:a16="http://schemas.microsoft.com/office/drawing/2014/main" id="{2A49063F-F5AA-428F-9481-95BA2E8E84A5}"/>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83" name="Frihåndsform: figur 82">
                <a:extLst>
                  <a:ext uri="{FF2B5EF4-FFF2-40B4-BE49-F238E27FC236}">
                    <a16:creationId xmlns:a16="http://schemas.microsoft.com/office/drawing/2014/main" id="{98B80A7F-1C55-4C52-82FB-FB014426F9E6}"/>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84" name="Frihåndsform: figur 83">
                <a:extLst>
                  <a:ext uri="{FF2B5EF4-FFF2-40B4-BE49-F238E27FC236}">
                    <a16:creationId xmlns:a16="http://schemas.microsoft.com/office/drawing/2014/main" id="{97B7CA60-A538-4D74-A8C9-6D0542107C1E}"/>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30" name="Frihåndsform: figur 29">
              <a:extLst>
                <a:ext uri="{FF2B5EF4-FFF2-40B4-BE49-F238E27FC236}">
                  <a16:creationId xmlns:a16="http://schemas.microsoft.com/office/drawing/2014/main" id="{4D65B5E8-6959-470F-B880-A9C38B00219A}"/>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31" name="Frihåndsform: figur 30">
              <a:extLst>
                <a:ext uri="{FF2B5EF4-FFF2-40B4-BE49-F238E27FC236}">
                  <a16:creationId xmlns:a16="http://schemas.microsoft.com/office/drawing/2014/main" id="{104309B9-1BF2-40B7-858D-1444EE87492E}"/>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32" name="dasdasda">
              <a:extLst>
                <a:ext uri="{FF2B5EF4-FFF2-40B4-BE49-F238E27FC236}">
                  <a16:creationId xmlns:a16="http://schemas.microsoft.com/office/drawing/2014/main" id="{96767F29-4E6F-456B-81EF-AD1D385EA1E5}"/>
                </a:ext>
              </a:extLst>
            </p:cNvPr>
            <p:cNvGrpSpPr/>
            <p:nvPr/>
          </p:nvGrpSpPr>
          <p:grpSpPr>
            <a:xfrm>
              <a:off x="10165712" y="777131"/>
              <a:ext cx="182305" cy="281209"/>
              <a:chOff x="10165712" y="777131"/>
              <a:chExt cx="182305" cy="281209"/>
            </a:xfrm>
            <a:solidFill>
              <a:srgbClr val="EBEBEB"/>
            </a:solidFill>
          </p:grpSpPr>
          <p:sp>
            <p:nvSpPr>
              <p:cNvPr id="76" name="Frihåndsform: figur 75">
                <a:extLst>
                  <a:ext uri="{FF2B5EF4-FFF2-40B4-BE49-F238E27FC236}">
                    <a16:creationId xmlns:a16="http://schemas.microsoft.com/office/drawing/2014/main" id="{CD302D38-D4C6-4922-9645-F3C560D73B96}"/>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77" name="Frihåndsform: figur 76">
                <a:extLst>
                  <a:ext uri="{FF2B5EF4-FFF2-40B4-BE49-F238E27FC236}">
                    <a16:creationId xmlns:a16="http://schemas.microsoft.com/office/drawing/2014/main" id="{E635BC86-A7CE-4685-B507-F2ECAEE7385A}"/>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78" name="Frihåndsform: figur 77">
                <a:extLst>
                  <a:ext uri="{FF2B5EF4-FFF2-40B4-BE49-F238E27FC236}">
                    <a16:creationId xmlns:a16="http://schemas.microsoft.com/office/drawing/2014/main" id="{D71F3E41-A104-4504-8F7E-1A3ED6782DAD}"/>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79" name="Frihåndsform: figur 78">
                <a:extLst>
                  <a:ext uri="{FF2B5EF4-FFF2-40B4-BE49-F238E27FC236}">
                    <a16:creationId xmlns:a16="http://schemas.microsoft.com/office/drawing/2014/main" id="{4DB71508-857A-45E5-A6A2-A04A61A193C0}"/>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33" name="Frihåndsform: figur 32">
              <a:extLst>
                <a:ext uri="{FF2B5EF4-FFF2-40B4-BE49-F238E27FC236}">
                  <a16:creationId xmlns:a16="http://schemas.microsoft.com/office/drawing/2014/main" id="{342D0C30-3181-4935-BC0D-DB449E0E8EFF}"/>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34" name="Frihåndsform: figur 33">
              <a:extLst>
                <a:ext uri="{FF2B5EF4-FFF2-40B4-BE49-F238E27FC236}">
                  <a16:creationId xmlns:a16="http://schemas.microsoft.com/office/drawing/2014/main" id="{6D6A98C6-3624-4BE0-BDD1-171042DAB8F4}"/>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35" name="dasdasda">
              <a:extLst>
                <a:ext uri="{FF2B5EF4-FFF2-40B4-BE49-F238E27FC236}">
                  <a16:creationId xmlns:a16="http://schemas.microsoft.com/office/drawing/2014/main" id="{886C2433-CCDE-4465-9973-7CA01ADE6D95}"/>
                </a:ext>
              </a:extLst>
            </p:cNvPr>
            <p:cNvGrpSpPr/>
            <p:nvPr/>
          </p:nvGrpSpPr>
          <p:grpSpPr>
            <a:xfrm>
              <a:off x="10235320" y="907033"/>
              <a:ext cx="46692" cy="29289"/>
              <a:chOff x="10235320" y="907033"/>
              <a:chExt cx="46692" cy="29289"/>
            </a:xfrm>
            <a:solidFill>
              <a:srgbClr val="EBEBEB"/>
            </a:solidFill>
          </p:grpSpPr>
          <p:sp>
            <p:nvSpPr>
              <p:cNvPr id="74" name="Frihåndsform: figur 73">
                <a:extLst>
                  <a:ext uri="{FF2B5EF4-FFF2-40B4-BE49-F238E27FC236}">
                    <a16:creationId xmlns:a16="http://schemas.microsoft.com/office/drawing/2014/main" id="{A2BA6542-2EDF-4F7D-B2C0-0CE80EDD932A}"/>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75" name="Frihåndsform: figur 74">
                <a:extLst>
                  <a:ext uri="{FF2B5EF4-FFF2-40B4-BE49-F238E27FC236}">
                    <a16:creationId xmlns:a16="http://schemas.microsoft.com/office/drawing/2014/main" id="{34AF01F4-2180-43F5-8860-68140030F625}"/>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36" name="Frihåndsform: figur 35">
              <a:extLst>
                <a:ext uri="{FF2B5EF4-FFF2-40B4-BE49-F238E27FC236}">
                  <a16:creationId xmlns:a16="http://schemas.microsoft.com/office/drawing/2014/main" id="{36F56EF5-2280-4088-9E24-ADB651EEF0A1}"/>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37" name="Frihåndsform: figur 36">
              <a:extLst>
                <a:ext uri="{FF2B5EF4-FFF2-40B4-BE49-F238E27FC236}">
                  <a16:creationId xmlns:a16="http://schemas.microsoft.com/office/drawing/2014/main" id="{DA6FE03B-E9BD-416F-92A7-CA503CF266D6}"/>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38" name="Frihåndsform: figur 37">
              <a:extLst>
                <a:ext uri="{FF2B5EF4-FFF2-40B4-BE49-F238E27FC236}">
                  <a16:creationId xmlns:a16="http://schemas.microsoft.com/office/drawing/2014/main" id="{599E3898-EEC4-4CE7-A89A-C2E1FF2AE520}"/>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39" name="Frihåndsform: figur 38">
              <a:extLst>
                <a:ext uri="{FF2B5EF4-FFF2-40B4-BE49-F238E27FC236}">
                  <a16:creationId xmlns:a16="http://schemas.microsoft.com/office/drawing/2014/main" id="{60745E6D-74F3-489B-ABA5-8F2E54823752}"/>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40" name="Frihåndsform: figur 39">
              <a:extLst>
                <a:ext uri="{FF2B5EF4-FFF2-40B4-BE49-F238E27FC236}">
                  <a16:creationId xmlns:a16="http://schemas.microsoft.com/office/drawing/2014/main" id="{EF2CDC0A-8BC8-4D26-BC18-ECEF003E4FEF}"/>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41" name="dasdasda">
              <a:extLst>
                <a:ext uri="{FF2B5EF4-FFF2-40B4-BE49-F238E27FC236}">
                  <a16:creationId xmlns:a16="http://schemas.microsoft.com/office/drawing/2014/main" id="{0F5E7644-CDF5-4AF5-B48E-A14E9BA54CA7}"/>
                </a:ext>
              </a:extLst>
            </p:cNvPr>
            <p:cNvGrpSpPr/>
            <p:nvPr/>
          </p:nvGrpSpPr>
          <p:grpSpPr>
            <a:xfrm>
              <a:off x="10151839" y="1041976"/>
              <a:ext cx="40046" cy="19054"/>
              <a:chOff x="10151839" y="1041976"/>
              <a:chExt cx="40046" cy="19054"/>
            </a:xfrm>
            <a:solidFill>
              <a:srgbClr val="EBEBEB"/>
            </a:solidFill>
          </p:grpSpPr>
          <p:sp>
            <p:nvSpPr>
              <p:cNvPr id="72" name="Frihåndsform: figur 71">
                <a:extLst>
                  <a:ext uri="{FF2B5EF4-FFF2-40B4-BE49-F238E27FC236}">
                    <a16:creationId xmlns:a16="http://schemas.microsoft.com/office/drawing/2014/main" id="{5B67B51E-1583-4383-BD14-A79915EE218B}"/>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73" name="Frihåndsform: figur 72">
                <a:extLst>
                  <a:ext uri="{FF2B5EF4-FFF2-40B4-BE49-F238E27FC236}">
                    <a16:creationId xmlns:a16="http://schemas.microsoft.com/office/drawing/2014/main" id="{8832FC5F-3E5B-4ED0-B883-2B1C2712AE9C}"/>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42" name="Frihåndsform: figur 41">
              <a:extLst>
                <a:ext uri="{FF2B5EF4-FFF2-40B4-BE49-F238E27FC236}">
                  <a16:creationId xmlns:a16="http://schemas.microsoft.com/office/drawing/2014/main" id="{8737C2A5-FC4B-4CBB-B272-96693DA92F1A}"/>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43" name="Frihåndsform: figur 42">
              <a:extLst>
                <a:ext uri="{FF2B5EF4-FFF2-40B4-BE49-F238E27FC236}">
                  <a16:creationId xmlns:a16="http://schemas.microsoft.com/office/drawing/2014/main" id="{5CF8D87F-19E5-4E84-AA24-536C865F69A5}"/>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44" name="Frihåndsform: figur 43">
              <a:extLst>
                <a:ext uri="{FF2B5EF4-FFF2-40B4-BE49-F238E27FC236}">
                  <a16:creationId xmlns:a16="http://schemas.microsoft.com/office/drawing/2014/main" id="{C1F21659-96E4-4C1E-8B59-A46C02EBFFA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45" name="dasdasda">
              <a:extLst>
                <a:ext uri="{FF2B5EF4-FFF2-40B4-BE49-F238E27FC236}">
                  <a16:creationId xmlns:a16="http://schemas.microsoft.com/office/drawing/2014/main" id="{177DCD5F-F9D7-45B8-AB03-6643CB21BAD1}"/>
                </a:ext>
              </a:extLst>
            </p:cNvPr>
            <p:cNvGrpSpPr/>
            <p:nvPr/>
          </p:nvGrpSpPr>
          <p:grpSpPr>
            <a:xfrm>
              <a:off x="10113596" y="701814"/>
              <a:ext cx="182681" cy="239453"/>
              <a:chOff x="10113596" y="701814"/>
              <a:chExt cx="182681" cy="239453"/>
            </a:xfrm>
            <a:solidFill>
              <a:srgbClr val="EBEBEB"/>
            </a:solidFill>
          </p:grpSpPr>
          <p:sp>
            <p:nvSpPr>
              <p:cNvPr id="56" name="Frihåndsform: figur 55">
                <a:extLst>
                  <a:ext uri="{FF2B5EF4-FFF2-40B4-BE49-F238E27FC236}">
                    <a16:creationId xmlns:a16="http://schemas.microsoft.com/office/drawing/2014/main" id="{F7E7FC75-21FE-41C7-872A-F7DB3BF0C45D}"/>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57" name="Frihåndsform: figur 56">
                <a:extLst>
                  <a:ext uri="{FF2B5EF4-FFF2-40B4-BE49-F238E27FC236}">
                    <a16:creationId xmlns:a16="http://schemas.microsoft.com/office/drawing/2014/main" id="{69E723EE-B4EE-4F68-B32B-81E69FB2AB7E}"/>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58" name="Frihåndsform: figur 57">
                <a:extLst>
                  <a:ext uri="{FF2B5EF4-FFF2-40B4-BE49-F238E27FC236}">
                    <a16:creationId xmlns:a16="http://schemas.microsoft.com/office/drawing/2014/main" id="{82A0FCF2-AFF7-4062-8165-8AA9C3F8758A}"/>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59" name="Frihåndsform: figur 58">
                <a:extLst>
                  <a:ext uri="{FF2B5EF4-FFF2-40B4-BE49-F238E27FC236}">
                    <a16:creationId xmlns:a16="http://schemas.microsoft.com/office/drawing/2014/main" id="{42C40E57-08C5-470D-A564-3AF5B4180FB8}"/>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60" name="Frihåndsform: figur 59">
                <a:extLst>
                  <a:ext uri="{FF2B5EF4-FFF2-40B4-BE49-F238E27FC236}">
                    <a16:creationId xmlns:a16="http://schemas.microsoft.com/office/drawing/2014/main" id="{38394564-62D4-40EC-954F-CD2078B68DF4}"/>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61" name="Frihåndsform: figur 60">
                <a:extLst>
                  <a:ext uri="{FF2B5EF4-FFF2-40B4-BE49-F238E27FC236}">
                    <a16:creationId xmlns:a16="http://schemas.microsoft.com/office/drawing/2014/main" id="{39363A42-711E-40ED-8F2B-C875F521DBD8}"/>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62" name="Frihåndsform: figur 61">
                <a:extLst>
                  <a:ext uri="{FF2B5EF4-FFF2-40B4-BE49-F238E27FC236}">
                    <a16:creationId xmlns:a16="http://schemas.microsoft.com/office/drawing/2014/main" id="{5C573369-292A-46BA-B870-FCAD99D5698A}"/>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63" name="Frihåndsform: figur 62">
                <a:extLst>
                  <a:ext uri="{FF2B5EF4-FFF2-40B4-BE49-F238E27FC236}">
                    <a16:creationId xmlns:a16="http://schemas.microsoft.com/office/drawing/2014/main" id="{A8B4E083-C896-4D63-BD4B-6FEF16E443C9}"/>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64" name="Frihåndsform: figur 63">
                <a:extLst>
                  <a:ext uri="{FF2B5EF4-FFF2-40B4-BE49-F238E27FC236}">
                    <a16:creationId xmlns:a16="http://schemas.microsoft.com/office/drawing/2014/main" id="{774C6765-B01C-45AA-9479-AF023DEF70E6}"/>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65" name="Frihåndsform: figur 64">
                <a:extLst>
                  <a:ext uri="{FF2B5EF4-FFF2-40B4-BE49-F238E27FC236}">
                    <a16:creationId xmlns:a16="http://schemas.microsoft.com/office/drawing/2014/main" id="{A35432E9-5656-4AEB-9D40-8BE737FFE027}"/>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66" name="Frihåndsform: figur 65">
                <a:extLst>
                  <a:ext uri="{FF2B5EF4-FFF2-40B4-BE49-F238E27FC236}">
                    <a16:creationId xmlns:a16="http://schemas.microsoft.com/office/drawing/2014/main" id="{27447F11-C508-4E83-90CA-ED0B7084C43D}"/>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67" name="Frihåndsform: figur 66">
                <a:extLst>
                  <a:ext uri="{FF2B5EF4-FFF2-40B4-BE49-F238E27FC236}">
                    <a16:creationId xmlns:a16="http://schemas.microsoft.com/office/drawing/2014/main" id="{FDE1ACCE-84C3-44F7-BEBE-97E937650076}"/>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68" name="Frihåndsform: figur 67">
                <a:extLst>
                  <a:ext uri="{FF2B5EF4-FFF2-40B4-BE49-F238E27FC236}">
                    <a16:creationId xmlns:a16="http://schemas.microsoft.com/office/drawing/2014/main" id="{32A65827-7079-47C1-A2EC-8E6255D70DDC}"/>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69" name="Frihåndsform: figur 68">
                <a:extLst>
                  <a:ext uri="{FF2B5EF4-FFF2-40B4-BE49-F238E27FC236}">
                    <a16:creationId xmlns:a16="http://schemas.microsoft.com/office/drawing/2014/main" id="{5668D27C-19CF-4889-BFDA-C8D78B150786}"/>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70" name="Frihåndsform: figur 69">
                <a:extLst>
                  <a:ext uri="{FF2B5EF4-FFF2-40B4-BE49-F238E27FC236}">
                    <a16:creationId xmlns:a16="http://schemas.microsoft.com/office/drawing/2014/main" id="{DF777AD2-F249-4731-9ED8-3D68C0DF53DB}"/>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71" name="Frihåndsform: figur 70">
                <a:extLst>
                  <a:ext uri="{FF2B5EF4-FFF2-40B4-BE49-F238E27FC236}">
                    <a16:creationId xmlns:a16="http://schemas.microsoft.com/office/drawing/2014/main" id="{634F4DBB-1108-4144-9EE9-6A195E76F471}"/>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46" name="Frihåndsform: figur 45">
              <a:extLst>
                <a:ext uri="{FF2B5EF4-FFF2-40B4-BE49-F238E27FC236}">
                  <a16:creationId xmlns:a16="http://schemas.microsoft.com/office/drawing/2014/main" id="{923FA706-EA0E-46E5-9A55-F32BB212EA25}"/>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47" name="dasdasda">
              <a:extLst>
                <a:ext uri="{FF2B5EF4-FFF2-40B4-BE49-F238E27FC236}">
                  <a16:creationId xmlns:a16="http://schemas.microsoft.com/office/drawing/2014/main" id="{547C75D3-10C2-40ED-9F30-0CA466FA4637}"/>
                </a:ext>
              </a:extLst>
            </p:cNvPr>
            <p:cNvGrpSpPr/>
            <p:nvPr/>
          </p:nvGrpSpPr>
          <p:grpSpPr>
            <a:xfrm>
              <a:off x="10145358" y="804519"/>
              <a:ext cx="7702" cy="7988"/>
              <a:chOff x="10145358" y="804519"/>
              <a:chExt cx="7702" cy="7988"/>
            </a:xfrm>
            <a:solidFill>
              <a:srgbClr val="EBEBEB"/>
            </a:solidFill>
          </p:grpSpPr>
          <p:sp>
            <p:nvSpPr>
              <p:cNvPr id="54" name="Frihåndsform: figur 53">
                <a:extLst>
                  <a:ext uri="{FF2B5EF4-FFF2-40B4-BE49-F238E27FC236}">
                    <a16:creationId xmlns:a16="http://schemas.microsoft.com/office/drawing/2014/main" id="{CA21DB84-F431-4340-9392-498FA1B57E90}"/>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55" name="Frihåndsform: figur 54">
                <a:extLst>
                  <a:ext uri="{FF2B5EF4-FFF2-40B4-BE49-F238E27FC236}">
                    <a16:creationId xmlns:a16="http://schemas.microsoft.com/office/drawing/2014/main" id="{F6BEAD3D-3D84-42EA-A1F3-5F382BF66944}"/>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48" name="Frihåndsform: figur 47">
              <a:extLst>
                <a:ext uri="{FF2B5EF4-FFF2-40B4-BE49-F238E27FC236}">
                  <a16:creationId xmlns:a16="http://schemas.microsoft.com/office/drawing/2014/main" id="{03219185-15C6-421F-ACB3-93A16507A350}"/>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49" name="dasdasda">
              <a:extLst>
                <a:ext uri="{FF2B5EF4-FFF2-40B4-BE49-F238E27FC236}">
                  <a16:creationId xmlns:a16="http://schemas.microsoft.com/office/drawing/2014/main" id="{888DB629-5BBD-4A3F-92E5-DC8E067D2F51}"/>
                </a:ext>
              </a:extLst>
            </p:cNvPr>
            <p:cNvGrpSpPr/>
            <p:nvPr/>
          </p:nvGrpSpPr>
          <p:grpSpPr>
            <a:xfrm>
              <a:off x="10193477" y="1008787"/>
              <a:ext cx="1023730" cy="87298"/>
              <a:chOff x="10193477" y="1008787"/>
              <a:chExt cx="1023730" cy="87298"/>
            </a:xfrm>
          </p:grpSpPr>
          <p:sp>
            <p:nvSpPr>
              <p:cNvPr id="51" name="Frihåndsform: figur 50">
                <a:extLst>
                  <a:ext uri="{FF2B5EF4-FFF2-40B4-BE49-F238E27FC236}">
                    <a16:creationId xmlns:a16="http://schemas.microsoft.com/office/drawing/2014/main" id="{C8145C56-4A26-474B-9219-7F0515835DC7}"/>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52" name="Frihåndsform: figur 51">
                <a:extLst>
                  <a:ext uri="{FF2B5EF4-FFF2-40B4-BE49-F238E27FC236}">
                    <a16:creationId xmlns:a16="http://schemas.microsoft.com/office/drawing/2014/main" id="{E80EA313-2505-42C6-8683-F2E34EB9B842}"/>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53" name="Frihåndsform: figur 52">
                <a:extLst>
                  <a:ext uri="{FF2B5EF4-FFF2-40B4-BE49-F238E27FC236}">
                    <a16:creationId xmlns:a16="http://schemas.microsoft.com/office/drawing/2014/main" id="{8DAA97F1-6AA8-44C7-A6BF-E61BE4C9B0B5}"/>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50" name="Frihåndsform: figur 49">
              <a:extLst>
                <a:ext uri="{FF2B5EF4-FFF2-40B4-BE49-F238E27FC236}">
                  <a16:creationId xmlns:a16="http://schemas.microsoft.com/office/drawing/2014/main" id="{71CB82A7-E6FA-49A6-B72A-5DD17493D21B}"/>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Tree>
    <p:extLst>
      <p:ext uri="{BB962C8B-B14F-4D97-AF65-F5344CB8AC3E}">
        <p14:creationId xmlns:p14="http://schemas.microsoft.com/office/powerpoint/2010/main" val="1545341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luttplakat (Morgendis)">
    <p:bg>
      <p:bgPr>
        <a:solidFill>
          <a:schemeClr val="accent1"/>
        </a:solidFill>
        <a:effectLst/>
      </p:bgPr>
    </p:bg>
    <p:spTree>
      <p:nvGrpSpPr>
        <p:cNvPr id="1" name=""/>
        <p:cNvGrpSpPr/>
        <p:nvPr/>
      </p:nvGrpSpPr>
      <p:grpSpPr>
        <a:xfrm>
          <a:off x="0" y="0"/>
          <a:ext cx="0" cy="0"/>
          <a:chOff x="0" y="0"/>
          <a:chExt cx="0" cy="0"/>
        </a:xfrm>
      </p:grpSpPr>
      <p:pic>
        <p:nvPicPr>
          <p:cNvPr id="12" name="Grafikk 2">
            <a:extLst>
              <a:ext uri="{FF2B5EF4-FFF2-40B4-BE49-F238E27FC236}">
                <a16:creationId xmlns:a16="http://schemas.microsoft.com/office/drawing/2014/main" id="{7150DB2E-E880-4830-89B2-C7BF0D1306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3449" b="11617"/>
          <a:stretch/>
        </p:blipFill>
        <p:spPr>
          <a:xfrm>
            <a:off x="0" y="2575365"/>
            <a:ext cx="3687096" cy="4282636"/>
          </a:xfrm>
          <a:prstGeom prst="rect">
            <a:avLst/>
          </a:prstGeom>
        </p:spPr>
      </p:pic>
      <p:grpSp>
        <p:nvGrpSpPr>
          <p:cNvPr id="8" name="dasdasda">
            <a:extLst>
              <a:ext uri="{FF2B5EF4-FFF2-40B4-BE49-F238E27FC236}">
                <a16:creationId xmlns:a16="http://schemas.microsoft.com/office/drawing/2014/main" id="{0DD7C77C-07ED-4FAD-9D76-6009B59D938D}"/>
              </a:ext>
            </a:extLst>
          </p:cNvPr>
          <p:cNvGrpSpPr/>
          <p:nvPr userDrawn="1"/>
        </p:nvGrpSpPr>
        <p:grpSpPr>
          <a:xfrm>
            <a:off x="5079833" y="2575365"/>
            <a:ext cx="4319383" cy="1737143"/>
            <a:chOff x="10053875" y="625546"/>
            <a:chExt cx="1163332" cy="470539"/>
          </a:xfrm>
        </p:grpSpPr>
        <p:grpSp>
          <p:nvGrpSpPr>
            <p:cNvPr id="9" name="dasdasda">
              <a:extLst>
                <a:ext uri="{FF2B5EF4-FFF2-40B4-BE49-F238E27FC236}">
                  <a16:creationId xmlns:a16="http://schemas.microsoft.com/office/drawing/2014/main" id="{C58B867B-6B5D-4E57-9132-4B187D265BA9}"/>
                </a:ext>
              </a:extLst>
            </p:cNvPr>
            <p:cNvGrpSpPr/>
            <p:nvPr/>
          </p:nvGrpSpPr>
          <p:grpSpPr>
            <a:xfrm>
              <a:off x="10421710" y="740423"/>
              <a:ext cx="601392" cy="108410"/>
              <a:chOff x="10421710" y="740423"/>
              <a:chExt cx="601392" cy="108410"/>
            </a:xfrm>
            <a:solidFill>
              <a:srgbClr val="12110C"/>
            </a:solidFill>
          </p:grpSpPr>
          <p:sp>
            <p:nvSpPr>
              <p:cNvPr id="135" name="Frihåndsform: figur 134">
                <a:extLst>
                  <a:ext uri="{FF2B5EF4-FFF2-40B4-BE49-F238E27FC236}">
                    <a16:creationId xmlns:a16="http://schemas.microsoft.com/office/drawing/2014/main" id="{86B8633D-9911-4FBF-8C19-6A4296D1D0BB}"/>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136" name="Frihåndsform: figur 135">
                <a:extLst>
                  <a:ext uri="{FF2B5EF4-FFF2-40B4-BE49-F238E27FC236}">
                    <a16:creationId xmlns:a16="http://schemas.microsoft.com/office/drawing/2014/main" id="{4FBC8A3D-549E-4351-A5E1-5B933C62BB00}"/>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137" name="Frihåndsform: figur 136">
                <a:extLst>
                  <a:ext uri="{FF2B5EF4-FFF2-40B4-BE49-F238E27FC236}">
                    <a16:creationId xmlns:a16="http://schemas.microsoft.com/office/drawing/2014/main" id="{03C89DB4-4E13-4F41-819E-A12F4FAA6EB2}"/>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138" name="Frihåndsform: figur 137">
                <a:extLst>
                  <a:ext uri="{FF2B5EF4-FFF2-40B4-BE49-F238E27FC236}">
                    <a16:creationId xmlns:a16="http://schemas.microsoft.com/office/drawing/2014/main" id="{E1BDC4F5-73FE-4AFC-BEB1-9BB1D978C3F7}"/>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139" name="Frihåndsform: figur 138">
                <a:extLst>
                  <a:ext uri="{FF2B5EF4-FFF2-40B4-BE49-F238E27FC236}">
                    <a16:creationId xmlns:a16="http://schemas.microsoft.com/office/drawing/2014/main" id="{E3D6C908-0C0F-4A6E-995B-D9FB76952275}"/>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0" name="Frihåndsform: figur 9">
              <a:extLst>
                <a:ext uri="{FF2B5EF4-FFF2-40B4-BE49-F238E27FC236}">
                  <a16:creationId xmlns:a16="http://schemas.microsoft.com/office/drawing/2014/main" id="{699D12C3-89BD-4287-9836-9A4378F994E8}"/>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3" name="dasdasda">
              <a:extLst>
                <a:ext uri="{FF2B5EF4-FFF2-40B4-BE49-F238E27FC236}">
                  <a16:creationId xmlns:a16="http://schemas.microsoft.com/office/drawing/2014/main" id="{2D377A15-3795-45D9-A5F7-9335DF609842}"/>
                </a:ext>
              </a:extLst>
            </p:cNvPr>
            <p:cNvGrpSpPr/>
            <p:nvPr/>
          </p:nvGrpSpPr>
          <p:grpSpPr>
            <a:xfrm>
              <a:off x="10421710" y="740423"/>
              <a:ext cx="794629" cy="252577"/>
              <a:chOff x="10421710" y="740423"/>
              <a:chExt cx="794629" cy="252577"/>
            </a:xfrm>
            <a:solidFill>
              <a:srgbClr val="12110C"/>
            </a:solidFill>
          </p:grpSpPr>
          <p:sp>
            <p:nvSpPr>
              <p:cNvPr id="128" name="Frihåndsform: figur 127">
                <a:extLst>
                  <a:ext uri="{FF2B5EF4-FFF2-40B4-BE49-F238E27FC236}">
                    <a16:creationId xmlns:a16="http://schemas.microsoft.com/office/drawing/2014/main" id="{3ACBC424-E360-47C5-A23D-E47915529E30}"/>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129" name="Frihåndsform: figur 128">
                <a:extLst>
                  <a:ext uri="{FF2B5EF4-FFF2-40B4-BE49-F238E27FC236}">
                    <a16:creationId xmlns:a16="http://schemas.microsoft.com/office/drawing/2014/main" id="{BF4274AC-41E7-46F2-A41E-0C99E0685697}"/>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130" name="Frihåndsform: figur 129">
                <a:extLst>
                  <a:ext uri="{FF2B5EF4-FFF2-40B4-BE49-F238E27FC236}">
                    <a16:creationId xmlns:a16="http://schemas.microsoft.com/office/drawing/2014/main" id="{B0F34532-CA9B-4717-8BD1-B54F4D4C9D28}"/>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131" name="Frihåndsform: figur 130">
                <a:extLst>
                  <a:ext uri="{FF2B5EF4-FFF2-40B4-BE49-F238E27FC236}">
                    <a16:creationId xmlns:a16="http://schemas.microsoft.com/office/drawing/2014/main" id="{312EF792-488E-4610-BE73-5CF79E08EDC1}"/>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132" name="Frihåndsform: figur 131">
                <a:extLst>
                  <a:ext uri="{FF2B5EF4-FFF2-40B4-BE49-F238E27FC236}">
                    <a16:creationId xmlns:a16="http://schemas.microsoft.com/office/drawing/2014/main" id="{4B2F39F2-26D8-4ED3-83D7-F56985E7877D}"/>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133" name="Frihåndsform: figur 132">
                <a:extLst>
                  <a:ext uri="{FF2B5EF4-FFF2-40B4-BE49-F238E27FC236}">
                    <a16:creationId xmlns:a16="http://schemas.microsoft.com/office/drawing/2014/main" id="{C91B0713-A34C-487E-AC78-5CB654DC3C0D}"/>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134" name="Frihåndsform: figur 133">
                <a:extLst>
                  <a:ext uri="{FF2B5EF4-FFF2-40B4-BE49-F238E27FC236}">
                    <a16:creationId xmlns:a16="http://schemas.microsoft.com/office/drawing/2014/main" id="{5E2C675D-90E0-4884-8B8F-E0D61830AC9F}"/>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4" name="Frihåndsform: figur 13">
              <a:extLst>
                <a:ext uri="{FF2B5EF4-FFF2-40B4-BE49-F238E27FC236}">
                  <a16:creationId xmlns:a16="http://schemas.microsoft.com/office/drawing/2014/main" id="{C4250DFE-A6C6-4971-8437-5C38FD24A139}"/>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5" name="dasdasda">
              <a:extLst>
                <a:ext uri="{FF2B5EF4-FFF2-40B4-BE49-F238E27FC236}">
                  <a16:creationId xmlns:a16="http://schemas.microsoft.com/office/drawing/2014/main" id="{CFF6F70D-6F1E-4711-AAD1-BA5BF69B89C6}"/>
                </a:ext>
              </a:extLst>
            </p:cNvPr>
            <p:cNvGrpSpPr/>
            <p:nvPr/>
          </p:nvGrpSpPr>
          <p:grpSpPr>
            <a:xfrm>
              <a:off x="10053875" y="625546"/>
              <a:ext cx="302883" cy="440298"/>
              <a:chOff x="10053875" y="625546"/>
              <a:chExt cx="302883" cy="440298"/>
            </a:xfrm>
          </p:grpSpPr>
          <p:sp>
            <p:nvSpPr>
              <p:cNvPr id="122" name="Frihåndsform: figur 121">
                <a:extLst>
                  <a:ext uri="{FF2B5EF4-FFF2-40B4-BE49-F238E27FC236}">
                    <a16:creationId xmlns:a16="http://schemas.microsoft.com/office/drawing/2014/main" id="{642D8182-3775-4C45-9D6C-CDD60EAAAC04}"/>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123" name="Frihåndsform: figur 122">
                <a:extLst>
                  <a:ext uri="{FF2B5EF4-FFF2-40B4-BE49-F238E27FC236}">
                    <a16:creationId xmlns:a16="http://schemas.microsoft.com/office/drawing/2014/main" id="{78BDD291-FE14-4C68-AF18-C1C25F6F64A5}"/>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124" name="Frihåndsform: figur 123">
                <a:extLst>
                  <a:ext uri="{FF2B5EF4-FFF2-40B4-BE49-F238E27FC236}">
                    <a16:creationId xmlns:a16="http://schemas.microsoft.com/office/drawing/2014/main" id="{5245A65A-28C3-4B90-B199-608E17750A0B}"/>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125" name="Frihåndsform: figur 124">
                <a:extLst>
                  <a:ext uri="{FF2B5EF4-FFF2-40B4-BE49-F238E27FC236}">
                    <a16:creationId xmlns:a16="http://schemas.microsoft.com/office/drawing/2014/main" id="{DEEE6969-4180-491E-AE9B-208E08BB8153}"/>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126" name="Frihåndsform: figur 125">
                <a:extLst>
                  <a:ext uri="{FF2B5EF4-FFF2-40B4-BE49-F238E27FC236}">
                    <a16:creationId xmlns:a16="http://schemas.microsoft.com/office/drawing/2014/main" id="{62E2787E-FB60-4391-AF86-08A68EC429C4}"/>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127" name="Frihåndsform: figur 126">
                <a:extLst>
                  <a:ext uri="{FF2B5EF4-FFF2-40B4-BE49-F238E27FC236}">
                    <a16:creationId xmlns:a16="http://schemas.microsoft.com/office/drawing/2014/main" id="{6EDEAF1B-F82B-4FBC-8F86-626D10A90F3A}"/>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 name="Frihåndsform: figur 15">
              <a:extLst>
                <a:ext uri="{FF2B5EF4-FFF2-40B4-BE49-F238E27FC236}">
                  <a16:creationId xmlns:a16="http://schemas.microsoft.com/office/drawing/2014/main" id="{204230F7-6697-4005-9B77-CF28F11C6E5C}"/>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7" name="dasdasda">
              <a:extLst>
                <a:ext uri="{FF2B5EF4-FFF2-40B4-BE49-F238E27FC236}">
                  <a16:creationId xmlns:a16="http://schemas.microsoft.com/office/drawing/2014/main" id="{024A5C26-DA24-4AC9-BDDB-C30DFA7A5F65}"/>
                </a:ext>
              </a:extLst>
            </p:cNvPr>
            <p:cNvGrpSpPr/>
            <p:nvPr/>
          </p:nvGrpSpPr>
          <p:grpSpPr>
            <a:xfrm>
              <a:off x="10094101" y="633820"/>
              <a:ext cx="221385" cy="367739"/>
              <a:chOff x="10094101" y="633820"/>
              <a:chExt cx="221385" cy="367739"/>
            </a:xfrm>
            <a:solidFill>
              <a:srgbClr val="EBEBEB"/>
            </a:solidFill>
          </p:grpSpPr>
          <p:sp>
            <p:nvSpPr>
              <p:cNvPr id="119" name="Frihåndsform: figur 118">
                <a:extLst>
                  <a:ext uri="{FF2B5EF4-FFF2-40B4-BE49-F238E27FC236}">
                    <a16:creationId xmlns:a16="http://schemas.microsoft.com/office/drawing/2014/main" id="{D1D6F283-2A89-40B9-86FA-CB8450EBBAE2}"/>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120" name="Frihåndsform: figur 119">
                <a:extLst>
                  <a:ext uri="{FF2B5EF4-FFF2-40B4-BE49-F238E27FC236}">
                    <a16:creationId xmlns:a16="http://schemas.microsoft.com/office/drawing/2014/main" id="{7AA3C200-878A-43E5-B5CF-6BF8A2D3C96F}"/>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121" name="Frihåndsform: figur 120">
                <a:extLst>
                  <a:ext uri="{FF2B5EF4-FFF2-40B4-BE49-F238E27FC236}">
                    <a16:creationId xmlns:a16="http://schemas.microsoft.com/office/drawing/2014/main" id="{E99C3EF0-C306-448B-BC9B-EA3F387FCDD3}"/>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8" name="Frihåndsform: figur 17">
              <a:extLst>
                <a:ext uri="{FF2B5EF4-FFF2-40B4-BE49-F238E27FC236}">
                  <a16:creationId xmlns:a16="http://schemas.microsoft.com/office/drawing/2014/main" id="{EF7751C2-EE1E-459E-9E87-2A6ADE5FAE14}"/>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9" name="dasdasda">
              <a:extLst>
                <a:ext uri="{FF2B5EF4-FFF2-40B4-BE49-F238E27FC236}">
                  <a16:creationId xmlns:a16="http://schemas.microsoft.com/office/drawing/2014/main" id="{E31EDB47-98A8-4313-9903-D711F183DCF1}"/>
                </a:ext>
              </a:extLst>
            </p:cNvPr>
            <p:cNvGrpSpPr/>
            <p:nvPr/>
          </p:nvGrpSpPr>
          <p:grpSpPr>
            <a:xfrm>
              <a:off x="10178642" y="627068"/>
              <a:ext cx="52778" cy="356137"/>
              <a:chOff x="10178642" y="627068"/>
              <a:chExt cx="52778" cy="356137"/>
            </a:xfrm>
            <a:solidFill>
              <a:srgbClr val="EBEBEB"/>
            </a:solidFill>
          </p:grpSpPr>
          <p:sp>
            <p:nvSpPr>
              <p:cNvPr id="116" name="Frihåndsform: figur 115">
                <a:extLst>
                  <a:ext uri="{FF2B5EF4-FFF2-40B4-BE49-F238E27FC236}">
                    <a16:creationId xmlns:a16="http://schemas.microsoft.com/office/drawing/2014/main" id="{8E9E98CC-E7A5-4374-99FE-312D7FD7E2DD}"/>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117" name="Frihåndsform: figur 116">
                <a:extLst>
                  <a:ext uri="{FF2B5EF4-FFF2-40B4-BE49-F238E27FC236}">
                    <a16:creationId xmlns:a16="http://schemas.microsoft.com/office/drawing/2014/main" id="{31C11CA7-4540-474D-AFAB-F3FF3C7AA110}"/>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118" name="Frihåndsform: figur 117">
                <a:extLst>
                  <a:ext uri="{FF2B5EF4-FFF2-40B4-BE49-F238E27FC236}">
                    <a16:creationId xmlns:a16="http://schemas.microsoft.com/office/drawing/2014/main" id="{AD99C747-B41A-4549-8FD4-76790291991F}"/>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20" name="Frihåndsform: figur 19">
              <a:extLst>
                <a:ext uri="{FF2B5EF4-FFF2-40B4-BE49-F238E27FC236}">
                  <a16:creationId xmlns:a16="http://schemas.microsoft.com/office/drawing/2014/main" id="{C395FBED-19F0-4CE6-871E-1CF9A5550C4F}"/>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21" name="dasdasda">
              <a:extLst>
                <a:ext uri="{FF2B5EF4-FFF2-40B4-BE49-F238E27FC236}">
                  <a16:creationId xmlns:a16="http://schemas.microsoft.com/office/drawing/2014/main" id="{ADFAF3BC-4162-4E4E-9DFC-236CAE20F720}"/>
                </a:ext>
              </a:extLst>
            </p:cNvPr>
            <p:cNvGrpSpPr/>
            <p:nvPr/>
          </p:nvGrpSpPr>
          <p:grpSpPr>
            <a:xfrm>
              <a:off x="10145644" y="656072"/>
              <a:ext cx="118395" cy="249724"/>
              <a:chOff x="10145644" y="656072"/>
              <a:chExt cx="118395" cy="249724"/>
            </a:xfrm>
            <a:solidFill>
              <a:srgbClr val="EBEBEB"/>
            </a:solidFill>
          </p:grpSpPr>
          <p:sp>
            <p:nvSpPr>
              <p:cNvPr id="113" name="Frihåndsform: figur 112">
                <a:extLst>
                  <a:ext uri="{FF2B5EF4-FFF2-40B4-BE49-F238E27FC236}">
                    <a16:creationId xmlns:a16="http://schemas.microsoft.com/office/drawing/2014/main" id="{C13728D1-C9DB-4194-88F0-81B50DC91A62}"/>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114" name="Frihåndsform: figur 113">
                <a:extLst>
                  <a:ext uri="{FF2B5EF4-FFF2-40B4-BE49-F238E27FC236}">
                    <a16:creationId xmlns:a16="http://schemas.microsoft.com/office/drawing/2014/main" id="{E7544B1E-F9B5-4AE3-802F-B9C9B6377EEB}"/>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115" name="Frihåndsform: figur 114">
                <a:extLst>
                  <a:ext uri="{FF2B5EF4-FFF2-40B4-BE49-F238E27FC236}">
                    <a16:creationId xmlns:a16="http://schemas.microsoft.com/office/drawing/2014/main" id="{15C03407-49B6-4899-8EA4-A03A7BF171CB}"/>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22" name="Frihåndsform: figur 21">
              <a:extLst>
                <a:ext uri="{FF2B5EF4-FFF2-40B4-BE49-F238E27FC236}">
                  <a16:creationId xmlns:a16="http://schemas.microsoft.com/office/drawing/2014/main" id="{4C2A5A61-CA63-412E-B959-B2BE250AAD8F}"/>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23" name="Frihåndsform: figur 22">
              <a:extLst>
                <a:ext uri="{FF2B5EF4-FFF2-40B4-BE49-F238E27FC236}">
                  <a16:creationId xmlns:a16="http://schemas.microsoft.com/office/drawing/2014/main" id="{95CCBB24-E4E1-40A3-AA1F-D72BDBE058E3}"/>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24" name="Frihåndsform: figur 23">
              <a:extLst>
                <a:ext uri="{FF2B5EF4-FFF2-40B4-BE49-F238E27FC236}">
                  <a16:creationId xmlns:a16="http://schemas.microsoft.com/office/drawing/2014/main" id="{F91C221A-E5B8-4AC3-822D-DA33FBF776F5}"/>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25" name="dasdasda">
              <a:extLst>
                <a:ext uri="{FF2B5EF4-FFF2-40B4-BE49-F238E27FC236}">
                  <a16:creationId xmlns:a16="http://schemas.microsoft.com/office/drawing/2014/main" id="{874B5D9B-609D-4E3D-AE71-C78ADD04D93A}"/>
                </a:ext>
              </a:extLst>
            </p:cNvPr>
            <p:cNvGrpSpPr/>
            <p:nvPr/>
          </p:nvGrpSpPr>
          <p:grpSpPr>
            <a:xfrm>
              <a:off x="10121109" y="701339"/>
              <a:ext cx="167560" cy="331317"/>
              <a:chOff x="10121109" y="701339"/>
              <a:chExt cx="167560" cy="331317"/>
            </a:xfrm>
            <a:solidFill>
              <a:srgbClr val="EBEBEB"/>
            </a:solidFill>
          </p:grpSpPr>
          <p:sp>
            <p:nvSpPr>
              <p:cNvPr id="91" name="Frihåndsform: figur 90">
                <a:extLst>
                  <a:ext uri="{FF2B5EF4-FFF2-40B4-BE49-F238E27FC236}">
                    <a16:creationId xmlns:a16="http://schemas.microsoft.com/office/drawing/2014/main" id="{D93E9822-0438-4E3D-9440-7D4CF59CE050}"/>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92" name="Frihåndsform: figur 91">
                <a:extLst>
                  <a:ext uri="{FF2B5EF4-FFF2-40B4-BE49-F238E27FC236}">
                    <a16:creationId xmlns:a16="http://schemas.microsoft.com/office/drawing/2014/main" id="{A996ACB9-022F-4BC0-87D2-F632A4D101FF}"/>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93" name="Frihåndsform: figur 92">
                <a:extLst>
                  <a:ext uri="{FF2B5EF4-FFF2-40B4-BE49-F238E27FC236}">
                    <a16:creationId xmlns:a16="http://schemas.microsoft.com/office/drawing/2014/main" id="{6B591962-EB11-4C3F-8550-8710CBA27C43}"/>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94" name="Frihåndsform: figur 93">
                <a:extLst>
                  <a:ext uri="{FF2B5EF4-FFF2-40B4-BE49-F238E27FC236}">
                    <a16:creationId xmlns:a16="http://schemas.microsoft.com/office/drawing/2014/main" id="{162FCB0F-B401-410D-96E9-E2C305F9DEA4}"/>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95" name="Frihåndsform: figur 94">
                <a:extLst>
                  <a:ext uri="{FF2B5EF4-FFF2-40B4-BE49-F238E27FC236}">
                    <a16:creationId xmlns:a16="http://schemas.microsoft.com/office/drawing/2014/main" id="{8404FA78-AAE4-466E-817A-F26C5347DCE1}"/>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96" name="Frihåndsform: figur 95">
                <a:extLst>
                  <a:ext uri="{FF2B5EF4-FFF2-40B4-BE49-F238E27FC236}">
                    <a16:creationId xmlns:a16="http://schemas.microsoft.com/office/drawing/2014/main" id="{D3F3AD9F-8BD6-4E43-9819-1E1DB91D9F6C}"/>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97" name="Frihåndsform: figur 96">
                <a:extLst>
                  <a:ext uri="{FF2B5EF4-FFF2-40B4-BE49-F238E27FC236}">
                    <a16:creationId xmlns:a16="http://schemas.microsoft.com/office/drawing/2014/main" id="{D5B6B22E-7EE7-4493-8878-7EBCEB150E41}"/>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98" name="Frihåndsform: figur 97">
                <a:extLst>
                  <a:ext uri="{FF2B5EF4-FFF2-40B4-BE49-F238E27FC236}">
                    <a16:creationId xmlns:a16="http://schemas.microsoft.com/office/drawing/2014/main" id="{6C771584-D705-432E-94E4-84E542145519}"/>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99" name="Frihåndsform: figur 98">
                <a:extLst>
                  <a:ext uri="{FF2B5EF4-FFF2-40B4-BE49-F238E27FC236}">
                    <a16:creationId xmlns:a16="http://schemas.microsoft.com/office/drawing/2014/main" id="{3190D624-E876-4406-B3DB-3A260BCEE320}"/>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100" name="Frihåndsform: figur 99">
                <a:extLst>
                  <a:ext uri="{FF2B5EF4-FFF2-40B4-BE49-F238E27FC236}">
                    <a16:creationId xmlns:a16="http://schemas.microsoft.com/office/drawing/2014/main" id="{05D467B8-4B1D-4DD6-B610-14C11E7DB328}"/>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101" name="Frihåndsform: figur 100">
                <a:extLst>
                  <a:ext uri="{FF2B5EF4-FFF2-40B4-BE49-F238E27FC236}">
                    <a16:creationId xmlns:a16="http://schemas.microsoft.com/office/drawing/2014/main" id="{6FCF7B81-9107-4E5B-8A32-FE3C76EECA5C}"/>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102" name="Frihåndsform: figur 101">
                <a:extLst>
                  <a:ext uri="{FF2B5EF4-FFF2-40B4-BE49-F238E27FC236}">
                    <a16:creationId xmlns:a16="http://schemas.microsoft.com/office/drawing/2014/main" id="{2DDD69A5-9EB9-4523-B6DF-C2AF406550A3}"/>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103" name="Frihåndsform: figur 102">
                <a:extLst>
                  <a:ext uri="{FF2B5EF4-FFF2-40B4-BE49-F238E27FC236}">
                    <a16:creationId xmlns:a16="http://schemas.microsoft.com/office/drawing/2014/main" id="{5B0C1868-CC83-4BFD-9871-4FE4B9C73363}"/>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104" name="Frihåndsform: figur 103">
                <a:extLst>
                  <a:ext uri="{FF2B5EF4-FFF2-40B4-BE49-F238E27FC236}">
                    <a16:creationId xmlns:a16="http://schemas.microsoft.com/office/drawing/2014/main" id="{DE7716B7-CDD8-481A-B865-E67AA3879F03}"/>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105" name="Frihåndsform: figur 104">
                <a:extLst>
                  <a:ext uri="{FF2B5EF4-FFF2-40B4-BE49-F238E27FC236}">
                    <a16:creationId xmlns:a16="http://schemas.microsoft.com/office/drawing/2014/main" id="{6A0D012D-6032-42FC-AEE0-CCB4ACEBD8AE}"/>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106" name="Frihåndsform: figur 105">
                <a:extLst>
                  <a:ext uri="{FF2B5EF4-FFF2-40B4-BE49-F238E27FC236}">
                    <a16:creationId xmlns:a16="http://schemas.microsoft.com/office/drawing/2014/main" id="{3E3383AF-A275-43AC-B56A-9BA15E6DFB06}"/>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107" name="Frihåndsform: figur 106">
                <a:extLst>
                  <a:ext uri="{FF2B5EF4-FFF2-40B4-BE49-F238E27FC236}">
                    <a16:creationId xmlns:a16="http://schemas.microsoft.com/office/drawing/2014/main" id="{D8A4BF54-A814-4C68-859B-4F57E09C88CB}"/>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108" name="Frihåndsform: figur 107">
                <a:extLst>
                  <a:ext uri="{FF2B5EF4-FFF2-40B4-BE49-F238E27FC236}">
                    <a16:creationId xmlns:a16="http://schemas.microsoft.com/office/drawing/2014/main" id="{1514995F-85A7-4974-9A01-EAA3FF4A913E}"/>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109" name="Frihåndsform: figur 108">
                <a:extLst>
                  <a:ext uri="{FF2B5EF4-FFF2-40B4-BE49-F238E27FC236}">
                    <a16:creationId xmlns:a16="http://schemas.microsoft.com/office/drawing/2014/main" id="{621B3A4F-0B17-4A3C-813A-255CB6E3B228}"/>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110" name="Frihåndsform: figur 109">
                <a:extLst>
                  <a:ext uri="{FF2B5EF4-FFF2-40B4-BE49-F238E27FC236}">
                    <a16:creationId xmlns:a16="http://schemas.microsoft.com/office/drawing/2014/main" id="{3B745505-2584-4701-AF67-E4B5D40FB8E0}"/>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111" name="Frihåndsform: figur 110">
                <a:extLst>
                  <a:ext uri="{FF2B5EF4-FFF2-40B4-BE49-F238E27FC236}">
                    <a16:creationId xmlns:a16="http://schemas.microsoft.com/office/drawing/2014/main" id="{88004AF3-9A76-4779-AD68-37B52AABE106}"/>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112" name="Frihåndsform: figur 111">
                <a:extLst>
                  <a:ext uri="{FF2B5EF4-FFF2-40B4-BE49-F238E27FC236}">
                    <a16:creationId xmlns:a16="http://schemas.microsoft.com/office/drawing/2014/main" id="{BE599CD0-D92F-4683-AF6A-828767BE0DB6}"/>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26" name="Frihåndsform: figur 25">
              <a:extLst>
                <a:ext uri="{FF2B5EF4-FFF2-40B4-BE49-F238E27FC236}">
                  <a16:creationId xmlns:a16="http://schemas.microsoft.com/office/drawing/2014/main" id="{5AA1672A-7CB5-4685-8827-4627B6FEFB9D}"/>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27" name="dasdasda">
              <a:extLst>
                <a:ext uri="{FF2B5EF4-FFF2-40B4-BE49-F238E27FC236}">
                  <a16:creationId xmlns:a16="http://schemas.microsoft.com/office/drawing/2014/main" id="{5D6D6111-F0C9-4A7A-85DA-1337117F3596}"/>
                </a:ext>
              </a:extLst>
            </p:cNvPr>
            <p:cNvGrpSpPr/>
            <p:nvPr/>
          </p:nvGrpSpPr>
          <p:grpSpPr>
            <a:xfrm>
              <a:off x="10235415" y="1013335"/>
              <a:ext cx="72178" cy="16088"/>
              <a:chOff x="10235415" y="1013335"/>
              <a:chExt cx="72178" cy="16088"/>
            </a:xfrm>
            <a:solidFill>
              <a:srgbClr val="EBEBEB"/>
            </a:solidFill>
          </p:grpSpPr>
          <p:sp>
            <p:nvSpPr>
              <p:cNvPr id="89" name="Frihåndsform: figur 88">
                <a:extLst>
                  <a:ext uri="{FF2B5EF4-FFF2-40B4-BE49-F238E27FC236}">
                    <a16:creationId xmlns:a16="http://schemas.microsoft.com/office/drawing/2014/main" id="{8D07C6ED-6D74-4A54-99EA-D3646FC8F1D4}"/>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90" name="Frihåndsform: figur 89">
                <a:extLst>
                  <a:ext uri="{FF2B5EF4-FFF2-40B4-BE49-F238E27FC236}">
                    <a16:creationId xmlns:a16="http://schemas.microsoft.com/office/drawing/2014/main" id="{4340C9EF-65EC-40ED-A573-4F3151608AD2}"/>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28" name="Frihåndsform: figur 27">
              <a:extLst>
                <a:ext uri="{FF2B5EF4-FFF2-40B4-BE49-F238E27FC236}">
                  <a16:creationId xmlns:a16="http://schemas.microsoft.com/office/drawing/2014/main" id="{479A79F6-9394-4249-BA68-99B305B2FD0F}"/>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29" name="Frihåndsform: figur 28">
              <a:extLst>
                <a:ext uri="{FF2B5EF4-FFF2-40B4-BE49-F238E27FC236}">
                  <a16:creationId xmlns:a16="http://schemas.microsoft.com/office/drawing/2014/main" id="{2AEBCEDC-7631-48BB-89AE-DBD3CA7E2AE4}"/>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30" name="Frihåndsform: figur 29">
              <a:extLst>
                <a:ext uri="{FF2B5EF4-FFF2-40B4-BE49-F238E27FC236}">
                  <a16:creationId xmlns:a16="http://schemas.microsoft.com/office/drawing/2014/main" id="{0F531E38-2042-49F0-BCC7-54EEEBD272A7}"/>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31" name="Frihåndsform: figur 30">
              <a:extLst>
                <a:ext uri="{FF2B5EF4-FFF2-40B4-BE49-F238E27FC236}">
                  <a16:creationId xmlns:a16="http://schemas.microsoft.com/office/drawing/2014/main" id="{D0B82DF3-1451-4D43-B34C-CFC7F686FCF1}"/>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32" name="Frihåndsform: figur 31">
              <a:extLst>
                <a:ext uri="{FF2B5EF4-FFF2-40B4-BE49-F238E27FC236}">
                  <a16:creationId xmlns:a16="http://schemas.microsoft.com/office/drawing/2014/main" id="{5CCD6383-8160-4AB6-A387-573CFA63D4BF}"/>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33" name="dasdasda">
              <a:extLst>
                <a:ext uri="{FF2B5EF4-FFF2-40B4-BE49-F238E27FC236}">
                  <a16:creationId xmlns:a16="http://schemas.microsoft.com/office/drawing/2014/main" id="{6418864D-45EC-498A-8A7E-BA53D1047709}"/>
                </a:ext>
              </a:extLst>
            </p:cNvPr>
            <p:cNvGrpSpPr/>
            <p:nvPr/>
          </p:nvGrpSpPr>
          <p:grpSpPr>
            <a:xfrm>
              <a:off x="10083640" y="703431"/>
              <a:ext cx="259825" cy="302469"/>
              <a:chOff x="10083640" y="703431"/>
              <a:chExt cx="259825" cy="302469"/>
            </a:xfrm>
            <a:solidFill>
              <a:srgbClr val="EBEBEB"/>
            </a:solidFill>
          </p:grpSpPr>
          <p:sp>
            <p:nvSpPr>
              <p:cNvPr id="84" name="Frihåndsform: figur 83">
                <a:extLst>
                  <a:ext uri="{FF2B5EF4-FFF2-40B4-BE49-F238E27FC236}">
                    <a16:creationId xmlns:a16="http://schemas.microsoft.com/office/drawing/2014/main" id="{72007C10-EC61-4851-98E7-7DD8B766DF85}"/>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85" name="Frihåndsform: figur 84">
                <a:extLst>
                  <a:ext uri="{FF2B5EF4-FFF2-40B4-BE49-F238E27FC236}">
                    <a16:creationId xmlns:a16="http://schemas.microsoft.com/office/drawing/2014/main" id="{ECC33ED7-F720-4FA3-95E6-FC289FA72F21}"/>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86" name="Frihåndsform: figur 85">
                <a:extLst>
                  <a:ext uri="{FF2B5EF4-FFF2-40B4-BE49-F238E27FC236}">
                    <a16:creationId xmlns:a16="http://schemas.microsoft.com/office/drawing/2014/main" id="{FFFFC7F4-11E7-41EC-8351-8629DC26A930}"/>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87" name="Frihåndsform: figur 86">
                <a:extLst>
                  <a:ext uri="{FF2B5EF4-FFF2-40B4-BE49-F238E27FC236}">
                    <a16:creationId xmlns:a16="http://schemas.microsoft.com/office/drawing/2014/main" id="{351D049C-C2EB-4B5A-89E2-A724C851A49B}"/>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88" name="Frihåndsform: figur 87">
                <a:extLst>
                  <a:ext uri="{FF2B5EF4-FFF2-40B4-BE49-F238E27FC236}">
                    <a16:creationId xmlns:a16="http://schemas.microsoft.com/office/drawing/2014/main" id="{56AB6C03-E8F3-465C-9A43-B9C6A809BE52}"/>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34" name="Frihåndsform: figur 33">
              <a:extLst>
                <a:ext uri="{FF2B5EF4-FFF2-40B4-BE49-F238E27FC236}">
                  <a16:creationId xmlns:a16="http://schemas.microsoft.com/office/drawing/2014/main" id="{6BD3DCA8-F1DC-432A-83BF-ABE7706492A0}"/>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35" name="Frihåndsform: figur 34">
              <a:extLst>
                <a:ext uri="{FF2B5EF4-FFF2-40B4-BE49-F238E27FC236}">
                  <a16:creationId xmlns:a16="http://schemas.microsoft.com/office/drawing/2014/main" id="{F680E588-1204-4E4B-8383-63FA038FE0C1}"/>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36" name="dasdasda">
              <a:extLst>
                <a:ext uri="{FF2B5EF4-FFF2-40B4-BE49-F238E27FC236}">
                  <a16:creationId xmlns:a16="http://schemas.microsoft.com/office/drawing/2014/main" id="{46B5D35B-E63D-4C36-989A-175E6B0487EC}"/>
                </a:ext>
              </a:extLst>
            </p:cNvPr>
            <p:cNvGrpSpPr/>
            <p:nvPr/>
          </p:nvGrpSpPr>
          <p:grpSpPr>
            <a:xfrm>
              <a:off x="10165712" y="777131"/>
              <a:ext cx="182305" cy="281209"/>
              <a:chOff x="10165712" y="777131"/>
              <a:chExt cx="182305" cy="281209"/>
            </a:xfrm>
            <a:solidFill>
              <a:srgbClr val="EBEBEB"/>
            </a:solidFill>
          </p:grpSpPr>
          <p:sp>
            <p:nvSpPr>
              <p:cNvPr id="80" name="Frihåndsform: figur 79">
                <a:extLst>
                  <a:ext uri="{FF2B5EF4-FFF2-40B4-BE49-F238E27FC236}">
                    <a16:creationId xmlns:a16="http://schemas.microsoft.com/office/drawing/2014/main" id="{D27C564F-BE84-47ED-9727-9B8B7B171327}"/>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81" name="Frihåndsform: figur 80">
                <a:extLst>
                  <a:ext uri="{FF2B5EF4-FFF2-40B4-BE49-F238E27FC236}">
                    <a16:creationId xmlns:a16="http://schemas.microsoft.com/office/drawing/2014/main" id="{38BEB857-0029-4916-A306-363CFC0FB8AB}"/>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82" name="Frihåndsform: figur 81">
                <a:extLst>
                  <a:ext uri="{FF2B5EF4-FFF2-40B4-BE49-F238E27FC236}">
                    <a16:creationId xmlns:a16="http://schemas.microsoft.com/office/drawing/2014/main" id="{32C192F4-1032-4122-8A52-CEE7536D90FC}"/>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83" name="Frihåndsform: figur 82">
                <a:extLst>
                  <a:ext uri="{FF2B5EF4-FFF2-40B4-BE49-F238E27FC236}">
                    <a16:creationId xmlns:a16="http://schemas.microsoft.com/office/drawing/2014/main" id="{6A5C9F1C-DD4C-44C6-A5F1-4D16C8840C72}"/>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37" name="Frihåndsform: figur 36">
              <a:extLst>
                <a:ext uri="{FF2B5EF4-FFF2-40B4-BE49-F238E27FC236}">
                  <a16:creationId xmlns:a16="http://schemas.microsoft.com/office/drawing/2014/main" id="{56390DD6-CA11-4F9E-BDD0-738F27827777}"/>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38" name="Frihåndsform: figur 37">
              <a:extLst>
                <a:ext uri="{FF2B5EF4-FFF2-40B4-BE49-F238E27FC236}">
                  <a16:creationId xmlns:a16="http://schemas.microsoft.com/office/drawing/2014/main" id="{5992DB35-52DD-4AC5-AC71-9BEBF06BB439}"/>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39" name="dasdasda">
              <a:extLst>
                <a:ext uri="{FF2B5EF4-FFF2-40B4-BE49-F238E27FC236}">
                  <a16:creationId xmlns:a16="http://schemas.microsoft.com/office/drawing/2014/main" id="{11883098-EB87-4B7E-AEDC-1D6C92FF3C65}"/>
                </a:ext>
              </a:extLst>
            </p:cNvPr>
            <p:cNvGrpSpPr/>
            <p:nvPr/>
          </p:nvGrpSpPr>
          <p:grpSpPr>
            <a:xfrm>
              <a:off x="10235320" y="907033"/>
              <a:ext cx="46692" cy="29289"/>
              <a:chOff x="10235320" y="907033"/>
              <a:chExt cx="46692" cy="29289"/>
            </a:xfrm>
            <a:solidFill>
              <a:srgbClr val="EBEBEB"/>
            </a:solidFill>
          </p:grpSpPr>
          <p:sp>
            <p:nvSpPr>
              <p:cNvPr id="78" name="Frihåndsform: figur 77">
                <a:extLst>
                  <a:ext uri="{FF2B5EF4-FFF2-40B4-BE49-F238E27FC236}">
                    <a16:creationId xmlns:a16="http://schemas.microsoft.com/office/drawing/2014/main" id="{AD2F449B-B400-4793-A12D-3FFAA803E7F1}"/>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79" name="Frihåndsform: figur 78">
                <a:extLst>
                  <a:ext uri="{FF2B5EF4-FFF2-40B4-BE49-F238E27FC236}">
                    <a16:creationId xmlns:a16="http://schemas.microsoft.com/office/drawing/2014/main" id="{6941C89E-B378-4467-B0B8-B67197E60318}"/>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40" name="Frihåndsform: figur 39">
              <a:extLst>
                <a:ext uri="{FF2B5EF4-FFF2-40B4-BE49-F238E27FC236}">
                  <a16:creationId xmlns:a16="http://schemas.microsoft.com/office/drawing/2014/main" id="{E1D9DACD-9AD7-4A9C-A6C6-5CC9203C8B7F}"/>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41" name="Frihåndsform: figur 40">
              <a:extLst>
                <a:ext uri="{FF2B5EF4-FFF2-40B4-BE49-F238E27FC236}">
                  <a16:creationId xmlns:a16="http://schemas.microsoft.com/office/drawing/2014/main" id="{1D926750-824E-4312-A191-1D459C20C52E}"/>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42" name="Frihåndsform: figur 41">
              <a:extLst>
                <a:ext uri="{FF2B5EF4-FFF2-40B4-BE49-F238E27FC236}">
                  <a16:creationId xmlns:a16="http://schemas.microsoft.com/office/drawing/2014/main" id="{624DF99E-8C5D-46FE-89AB-9F688CDC7957}"/>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43" name="Frihåndsform: figur 42">
              <a:extLst>
                <a:ext uri="{FF2B5EF4-FFF2-40B4-BE49-F238E27FC236}">
                  <a16:creationId xmlns:a16="http://schemas.microsoft.com/office/drawing/2014/main" id="{CFC3BFFC-33D9-4921-9C0B-CC8D80B2465B}"/>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44" name="Frihåndsform: figur 43">
              <a:extLst>
                <a:ext uri="{FF2B5EF4-FFF2-40B4-BE49-F238E27FC236}">
                  <a16:creationId xmlns:a16="http://schemas.microsoft.com/office/drawing/2014/main" id="{AF0F6926-115A-4F07-88F4-D2A8D7D0EC31}"/>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45" name="dasdasda">
              <a:extLst>
                <a:ext uri="{FF2B5EF4-FFF2-40B4-BE49-F238E27FC236}">
                  <a16:creationId xmlns:a16="http://schemas.microsoft.com/office/drawing/2014/main" id="{9A8E83C2-6B42-49A4-BD6F-777AC6FDBD55}"/>
                </a:ext>
              </a:extLst>
            </p:cNvPr>
            <p:cNvGrpSpPr/>
            <p:nvPr/>
          </p:nvGrpSpPr>
          <p:grpSpPr>
            <a:xfrm>
              <a:off x="10151839" y="1041976"/>
              <a:ext cx="40046" cy="19054"/>
              <a:chOff x="10151839" y="1041976"/>
              <a:chExt cx="40046" cy="19054"/>
            </a:xfrm>
            <a:solidFill>
              <a:srgbClr val="EBEBEB"/>
            </a:solidFill>
          </p:grpSpPr>
          <p:sp>
            <p:nvSpPr>
              <p:cNvPr id="76" name="Frihåndsform: figur 75">
                <a:extLst>
                  <a:ext uri="{FF2B5EF4-FFF2-40B4-BE49-F238E27FC236}">
                    <a16:creationId xmlns:a16="http://schemas.microsoft.com/office/drawing/2014/main" id="{5674985E-B79F-473D-94D8-676642202E84}"/>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77" name="Frihåndsform: figur 76">
                <a:extLst>
                  <a:ext uri="{FF2B5EF4-FFF2-40B4-BE49-F238E27FC236}">
                    <a16:creationId xmlns:a16="http://schemas.microsoft.com/office/drawing/2014/main" id="{A3CBC784-7228-4A93-B3B5-BD17B26AA3BA}"/>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46" name="Frihåndsform: figur 45">
              <a:extLst>
                <a:ext uri="{FF2B5EF4-FFF2-40B4-BE49-F238E27FC236}">
                  <a16:creationId xmlns:a16="http://schemas.microsoft.com/office/drawing/2014/main" id="{CFD7DA29-F06E-4613-A1D7-79FD0CDD625E}"/>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47" name="Frihåndsform: figur 46">
              <a:extLst>
                <a:ext uri="{FF2B5EF4-FFF2-40B4-BE49-F238E27FC236}">
                  <a16:creationId xmlns:a16="http://schemas.microsoft.com/office/drawing/2014/main" id="{14CDE2E9-C9ED-4AE5-894F-1D9CCEBDB025}"/>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48" name="Frihåndsform: figur 47">
              <a:extLst>
                <a:ext uri="{FF2B5EF4-FFF2-40B4-BE49-F238E27FC236}">
                  <a16:creationId xmlns:a16="http://schemas.microsoft.com/office/drawing/2014/main" id="{16CC3C2A-C761-4EA2-A145-EC9CD06DF9B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49" name="dasdasda">
              <a:extLst>
                <a:ext uri="{FF2B5EF4-FFF2-40B4-BE49-F238E27FC236}">
                  <a16:creationId xmlns:a16="http://schemas.microsoft.com/office/drawing/2014/main" id="{6ADA4C63-604D-4214-8C79-98E4D1345DBC}"/>
                </a:ext>
              </a:extLst>
            </p:cNvPr>
            <p:cNvGrpSpPr/>
            <p:nvPr/>
          </p:nvGrpSpPr>
          <p:grpSpPr>
            <a:xfrm>
              <a:off x="10113596" y="701814"/>
              <a:ext cx="182681" cy="239453"/>
              <a:chOff x="10113596" y="701814"/>
              <a:chExt cx="182681" cy="239453"/>
            </a:xfrm>
            <a:solidFill>
              <a:srgbClr val="EBEBEB"/>
            </a:solidFill>
          </p:grpSpPr>
          <p:sp>
            <p:nvSpPr>
              <p:cNvPr id="60" name="Frihåndsform: figur 59">
                <a:extLst>
                  <a:ext uri="{FF2B5EF4-FFF2-40B4-BE49-F238E27FC236}">
                    <a16:creationId xmlns:a16="http://schemas.microsoft.com/office/drawing/2014/main" id="{119DB81E-21AD-4B52-9ECA-E30DCE830B68}"/>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61" name="Frihåndsform: figur 60">
                <a:extLst>
                  <a:ext uri="{FF2B5EF4-FFF2-40B4-BE49-F238E27FC236}">
                    <a16:creationId xmlns:a16="http://schemas.microsoft.com/office/drawing/2014/main" id="{70DC91E0-82DC-443B-A90B-4C2A61CC3187}"/>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62" name="Frihåndsform: figur 61">
                <a:extLst>
                  <a:ext uri="{FF2B5EF4-FFF2-40B4-BE49-F238E27FC236}">
                    <a16:creationId xmlns:a16="http://schemas.microsoft.com/office/drawing/2014/main" id="{B335709E-D000-4B32-A97D-0741E8A90264}"/>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63" name="Frihåndsform: figur 62">
                <a:extLst>
                  <a:ext uri="{FF2B5EF4-FFF2-40B4-BE49-F238E27FC236}">
                    <a16:creationId xmlns:a16="http://schemas.microsoft.com/office/drawing/2014/main" id="{03F210B5-8D4C-47A1-8008-9CEDCF8FAB52}"/>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64" name="Frihåndsform: figur 63">
                <a:extLst>
                  <a:ext uri="{FF2B5EF4-FFF2-40B4-BE49-F238E27FC236}">
                    <a16:creationId xmlns:a16="http://schemas.microsoft.com/office/drawing/2014/main" id="{7F9AC2E8-D19F-4AE9-BCF3-79281B147A1B}"/>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65" name="Frihåndsform: figur 64">
                <a:extLst>
                  <a:ext uri="{FF2B5EF4-FFF2-40B4-BE49-F238E27FC236}">
                    <a16:creationId xmlns:a16="http://schemas.microsoft.com/office/drawing/2014/main" id="{11C71637-2A17-4582-B17A-9D4577E1B6B6}"/>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66" name="Frihåndsform: figur 65">
                <a:extLst>
                  <a:ext uri="{FF2B5EF4-FFF2-40B4-BE49-F238E27FC236}">
                    <a16:creationId xmlns:a16="http://schemas.microsoft.com/office/drawing/2014/main" id="{38F265AD-14EF-49EB-9A7E-C5E8E6EB487C}"/>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67" name="Frihåndsform: figur 66">
                <a:extLst>
                  <a:ext uri="{FF2B5EF4-FFF2-40B4-BE49-F238E27FC236}">
                    <a16:creationId xmlns:a16="http://schemas.microsoft.com/office/drawing/2014/main" id="{F9EEDA3C-BFB8-49D8-A10A-55204AF04E8A}"/>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68" name="Frihåndsform: figur 67">
                <a:extLst>
                  <a:ext uri="{FF2B5EF4-FFF2-40B4-BE49-F238E27FC236}">
                    <a16:creationId xmlns:a16="http://schemas.microsoft.com/office/drawing/2014/main" id="{6EAF21D7-C035-4200-A3FF-950D695E0E19}"/>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69" name="Frihåndsform: figur 68">
                <a:extLst>
                  <a:ext uri="{FF2B5EF4-FFF2-40B4-BE49-F238E27FC236}">
                    <a16:creationId xmlns:a16="http://schemas.microsoft.com/office/drawing/2014/main" id="{A60E03B5-3F35-46E6-83D1-3DFB0FB2DF88}"/>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70" name="Frihåndsform: figur 69">
                <a:extLst>
                  <a:ext uri="{FF2B5EF4-FFF2-40B4-BE49-F238E27FC236}">
                    <a16:creationId xmlns:a16="http://schemas.microsoft.com/office/drawing/2014/main" id="{AA25F791-B2EF-4765-9217-D464C9204786}"/>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71" name="Frihåndsform: figur 70">
                <a:extLst>
                  <a:ext uri="{FF2B5EF4-FFF2-40B4-BE49-F238E27FC236}">
                    <a16:creationId xmlns:a16="http://schemas.microsoft.com/office/drawing/2014/main" id="{60A4F246-E8BF-403A-9E3D-5CEA1C05159F}"/>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72" name="Frihåndsform: figur 71">
                <a:extLst>
                  <a:ext uri="{FF2B5EF4-FFF2-40B4-BE49-F238E27FC236}">
                    <a16:creationId xmlns:a16="http://schemas.microsoft.com/office/drawing/2014/main" id="{FCF4DCC3-B9DE-4D48-A39F-B676FF728971}"/>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73" name="Frihåndsform: figur 72">
                <a:extLst>
                  <a:ext uri="{FF2B5EF4-FFF2-40B4-BE49-F238E27FC236}">
                    <a16:creationId xmlns:a16="http://schemas.microsoft.com/office/drawing/2014/main" id="{2FBB0506-E253-4ED2-9A0B-0F7A9C1B76A5}"/>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74" name="Frihåndsform: figur 73">
                <a:extLst>
                  <a:ext uri="{FF2B5EF4-FFF2-40B4-BE49-F238E27FC236}">
                    <a16:creationId xmlns:a16="http://schemas.microsoft.com/office/drawing/2014/main" id="{A6F30760-8ED2-4A2B-82B9-074B914819FA}"/>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75" name="Frihåndsform: figur 74">
                <a:extLst>
                  <a:ext uri="{FF2B5EF4-FFF2-40B4-BE49-F238E27FC236}">
                    <a16:creationId xmlns:a16="http://schemas.microsoft.com/office/drawing/2014/main" id="{036EAB4B-FB0B-4CB1-8C80-9429C85BBF80}"/>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50" name="Frihåndsform: figur 49">
              <a:extLst>
                <a:ext uri="{FF2B5EF4-FFF2-40B4-BE49-F238E27FC236}">
                  <a16:creationId xmlns:a16="http://schemas.microsoft.com/office/drawing/2014/main" id="{20144DB6-C2AE-49B4-B29F-5157F3DA6C2A}"/>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51" name="dasdasda">
              <a:extLst>
                <a:ext uri="{FF2B5EF4-FFF2-40B4-BE49-F238E27FC236}">
                  <a16:creationId xmlns:a16="http://schemas.microsoft.com/office/drawing/2014/main" id="{C62D1455-0AAB-422A-AF85-9056DCA5EAE4}"/>
                </a:ext>
              </a:extLst>
            </p:cNvPr>
            <p:cNvGrpSpPr/>
            <p:nvPr/>
          </p:nvGrpSpPr>
          <p:grpSpPr>
            <a:xfrm>
              <a:off x="10145358" y="804519"/>
              <a:ext cx="7702" cy="7988"/>
              <a:chOff x="10145358" y="804519"/>
              <a:chExt cx="7702" cy="7988"/>
            </a:xfrm>
            <a:solidFill>
              <a:srgbClr val="EBEBEB"/>
            </a:solidFill>
          </p:grpSpPr>
          <p:sp>
            <p:nvSpPr>
              <p:cNvPr id="58" name="Frihåndsform: figur 57">
                <a:extLst>
                  <a:ext uri="{FF2B5EF4-FFF2-40B4-BE49-F238E27FC236}">
                    <a16:creationId xmlns:a16="http://schemas.microsoft.com/office/drawing/2014/main" id="{5A7E335C-6850-4E2E-A94E-8EEA84C32094}"/>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59" name="Frihåndsform: figur 58">
                <a:extLst>
                  <a:ext uri="{FF2B5EF4-FFF2-40B4-BE49-F238E27FC236}">
                    <a16:creationId xmlns:a16="http://schemas.microsoft.com/office/drawing/2014/main" id="{96B282CE-C8B7-442C-A21B-60C608CC27A5}"/>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52" name="Frihåndsform: figur 51">
              <a:extLst>
                <a:ext uri="{FF2B5EF4-FFF2-40B4-BE49-F238E27FC236}">
                  <a16:creationId xmlns:a16="http://schemas.microsoft.com/office/drawing/2014/main" id="{6B6448B7-8717-4C9E-AB01-98238689624C}"/>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53" name="dasdasda">
              <a:extLst>
                <a:ext uri="{FF2B5EF4-FFF2-40B4-BE49-F238E27FC236}">
                  <a16:creationId xmlns:a16="http://schemas.microsoft.com/office/drawing/2014/main" id="{D077BF77-DFE5-4F81-B2F7-D181F60B8C4B}"/>
                </a:ext>
              </a:extLst>
            </p:cNvPr>
            <p:cNvGrpSpPr/>
            <p:nvPr/>
          </p:nvGrpSpPr>
          <p:grpSpPr>
            <a:xfrm>
              <a:off x="10193477" y="1008787"/>
              <a:ext cx="1023730" cy="87298"/>
              <a:chOff x="10193477" y="1008787"/>
              <a:chExt cx="1023730" cy="87298"/>
            </a:xfrm>
          </p:grpSpPr>
          <p:sp>
            <p:nvSpPr>
              <p:cNvPr id="55" name="Frihåndsform: figur 54">
                <a:extLst>
                  <a:ext uri="{FF2B5EF4-FFF2-40B4-BE49-F238E27FC236}">
                    <a16:creationId xmlns:a16="http://schemas.microsoft.com/office/drawing/2014/main" id="{47D6ABD2-F5B4-4829-96B9-0D0D7975162D}"/>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56" name="Frihåndsform: figur 55">
                <a:extLst>
                  <a:ext uri="{FF2B5EF4-FFF2-40B4-BE49-F238E27FC236}">
                    <a16:creationId xmlns:a16="http://schemas.microsoft.com/office/drawing/2014/main" id="{2BE250AE-3ABF-4D12-AB19-322FAF3834DE}"/>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57" name="Frihåndsform: figur 56">
                <a:extLst>
                  <a:ext uri="{FF2B5EF4-FFF2-40B4-BE49-F238E27FC236}">
                    <a16:creationId xmlns:a16="http://schemas.microsoft.com/office/drawing/2014/main" id="{18B65D17-ACA8-4719-9B1A-F54D028BAC0F}"/>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54" name="Frihåndsform: figur 53">
              <a:extLst>
                <a:ext uri="{FF2B5EF4-FFF2-40B4-BE49-F238E27FC236}">
                  <a16:creationId xmlns:a16="http://schemas.microsoft.com/office/drawing/2014/main" id="{0622F4D8-C770-41CD-9BB3-4EA9BBAC0CA1}"/>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Tree>
    <p:extLst>
      <p:ext uri="{BB962C8B-B14F-4D97-AF65-F5344CB8AC3E}">
        <p14:creationId xmlns:p14="http://schemas.microsoft.com/office/powerpoint/2010/main" val="3123687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luttplakat (Tømmer)">
    <p:bg>
      <p:bgPr>
        <a:solidFill>
          <a:schemeClr val="accent3"/>
        </a:solidFill>
        <a:effectLst/>
      </p:bgPr>
    </p:bg>
    <p:spTree>
      <p:nvGrpSpPr>
        <p:cNvPr id="1" name=""/>
        <p:cNvGrpSpPr/>
        <p:nvPr/>
      </p:nvGrpSpPr>
      <p:grpSpPr>
        <a:xfrm>
          <a:off x="0" y="0"/>
          <a:ext cx="0" cy="0"/>
          <a:chOff x="0" y="0"/>
          <a:chExt cx="0" cy="0"/>
        </a:xfrm>
      </p:grpSpPr>
      <p:pic>
        <p:nvPicPr>
          <p:cNvPr id="12" name="Grafikk 2">
            <a:extLst>
              <a:ext uri="{FF2B5EF4-FFF2-40B4-BE49-F238E27FC236}">
                <a16:creationId xmlns:a16="http://schemas.microsoft.com/office/drawing/2014/main" id="{7150DB2E-E880-4830-89B2-C7BF0D1306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3449" b="11617"/>
          <a:stretch/>
        </p:blipFill>
        <p:spPr>
          <a:xfrm>
            <a:off x="0" y="2575365"/>
            <a:ext cx="3687096" cy="4282636"/>
          </a:xfrm>
          <a:prstGeom prst="rect">
            <a:avLst/>
          </a:prstGeom>
        </p:spPr>
      </p:pic>
      <p:pic>
        <p:nvPicPr>
          <p:cNvPr id="136" name="Grafikk 135">
            <a:extLst>
              <a:ext uri="{FF2B5EF4-FFF2-40B4-BE49-F238E27FC236}">
                <a16:creationId xmlns:a16="http://schemas.microsoft.com/office/drawing/2014/main" id="{70338047-2041-094D-9390-82FF6EF63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28211" y="2388649"/>
            <a:ext cx="4645312" cy="2038249"/>
          </a:xfrm>
          <a:prstGeom prst="rect">
            <a:avLst/>
          </a:prstGeom>
        </p:spPr>
      </p:pic>
    </p:spTree>
    <p:extLst>
      <p:ext uri="{BB962C8B-B14F-4D97-AF65-F5344CB8AC3E}">
        <p14:creationId xmlns:p14="http://schemas.microsoft.com/office/powerpoint/2010/main" val="399986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Hovedoverskrif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292D814-CF33-4DBD-8902-37BB6D0E12ED}"/>
              </a:ext>
            </a:extLst>
          </p:cNvPr>
          <p:cNvSpPr>
            <a:spLocks noGrp="1"/>
          </p:cNvSpPr>
          <p:nvPr>
            <p:ph type="pic" sz="quarter" idx="14" hasCustomPrompt="1"/>
          </p:nvPr>
        </p:nvSpPr>
        <p:spPr>
          <a:xfrm>
            <a:off x="0" y="0"/>
            <a:ext cx="12192000" cy="6858000"/>
          </a:xfrm>
          <a:solidFill>
            <a:srgbClr val="BCA79B">
              <a:alpha val="60000"/>
            </a:srgbClr>
          </a:solidFill>
        </p:spPr>
        <p:txBody>
          <a:bodyPr/>
          <a:lstStyle>
            <a:lvl1pPr>
              <a:defRPr>
                <a:latin typeface="+mn-lt"/>
              </a:defRPr>
            </a:lvl1pPr>
          </a:lstStyle>
          <a:p>
            <a:r>
              <a:rPr lang="nb-NO" dirty="0"/>
              <a:t>Sett inn bilde via «Sett inn» -&gt;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19560" y="1882588"/>
            <a:ext cx="8972550" cy="2431598"/>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
        <p:nvSpPr>
          <p:cNvPr id="155" name="Text Placeholder 12">
            <a:extLst>
              <a:ext uri="{FF2B5EF4-FFF2-40B4-BE49-F238E27FC236}">
                <a16:creationId xmlns:a16="http://schemas.microsoft.com/office/drawing/2014/main" id="{F37AA95C-9AA2-4501-97A1-CC0C5BB344C1}"/>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grpSp>
        <p:nvGrpSpPr>
          <p:cNvPr id="156" name="dasdasda">
            <a:extLst>
              <a:ext uri="{FF2B5EF4-FFF2-40B4-BE49-F238E27FC236}">
                <a16:creationId xmlns:a16="http://schemas.microsoft.com/office/drawing/2014/main" id="{4B8AA40D-80FE-4044-A481-883666D13E9E}"/>
              </a:ext>
            </a:extLst>
          </p:cNvPr>
          <p:cNvGrpSpPr/>
          <p:nvPr userDrawn="1"/>
        </p:nvGrpSpPr>
        <p:grpSpPr>
          <a:xfrm>
            <a:off x="10819799" y="142943"/>
            <a:ext cx="1179545" cy="469900"/>
            <a:chOff x="10053875" y="625546"/>
            <a:chExt cx="1163332" cy="470539"/>
          </a:xfrm>
        </p:grpSpPr>
        <p:grpSp>
          <p:nvGrpSpPr>
            <p:cNvPr id="157" name="dasdasda">
              <a:extLst>
                <a:ext uri="{FF2B5EF4-FFF2-40B4-BE49-F238E27FC236}">
                  <a16:creationId xmlns:a16="http://schemas.microsoft.com/office/drawing/2014/main" id="{287591AC-EF60-4013-9DBB-0BA3A40E15B5}"/>
                </a:ext>
              </a:extLst>
            </p:cNvPr>
            <p:cNvGrpSpPr/>
            <p:nvPr/>
          </p:nvGrpSpPr>
          <p:grpSpPr>
            <a:xfrm>
              <a:off x="10421710" y="740423"/>
              <a:ext cx="601392" cy="108410"/>
              <a:chOff x="10421710" y="740423"/>
              <a:chExt cx="601392" cy="108410"/>
            </a:xfrm>
            <a:solidFill>
              <a:srgbClr val="12110C"/>
            </a:solidFill>
          </p:grpSpPr>
          <p:sp>
            <p:nvSpPr>
              <p:cNvPr id="281" name="Frihåndsform: figur 280">
                <a:extLst>
                  <a:ext uri="{FF2B5EF4-FFF2-40B4-BE49-F238E27FC236}">
                    <a16:creationId xmlns:a16="http://schemas.microsoft.com/office/drawing/2014/main" id="{25C64154-A55C-4B39-BC63-FE07EF6F379E}"/>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7482BB51-2389-4BF8-87F2-23E3697F1185}"/>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5CD7E945-7FBC-4ECF-A49E-46D22B546755}"/>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F8B80E7F-7D68-4BE4-9C52-A2EFFC2A0DA8}"/>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5" name="Frihåndsform: figur 284">
                <a:extLst>
                  <a:ext uri="{FF2B5EF4-FFF2-40B4-BE49-F238E27FC236}">
                    <a16:creationId xmlns:a16="http://schemas.microsoft.com/office/drawing/2014/main" id="{D6869805-8107-4241-8226-40D716B88451}"/>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58" name="Frihåndsform: figur 157">
              <a:extLst>
                <a:ext uri="{FF2B5EF4-FFF2-40B4-BE49-F238E27FC236}">
                  <a16:creationId xmlns:a16="http://schemas.microsoft.com/office/drawing/2014/main" id="{13C79A9D-EBC8-4A0F-9922-C751E4DA562A}"/>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59" name="dasdasda">
              <a:extLst>
                <a:ext uri="{FF2B5EF4-FFF2-40B4-BE49-F238E27FC236}">
                  <a16:creationId xmlns:a16="http://schemas.microsoft.com/office/drawing/2014/main" id="{9B63F744-01FF-4424-846C-FF437F85EDAE}"/>
                </a:ext>
              </a:extLst>
            </p:cNvPr>
            <p:cNvGrpSpPr/>
            <p:nvPr/>
          </p:nvGrpSpPr>
          <p:grpSpPr>
            <a:xfrm>
              <a:off x="10421710" y="740423"/>
              <a:ext cx="794629" cy="252577"/>
              <a:chOff x="10421710" y="740423"/>
              <a:chExt cx="794629" cy="252577"/>
            </a:xfrm>
            <a:solidFill>
              <a:srgbClr val="12110C"/>
            </a:solidFill>
          </p:grpSpPr>
          <p:sp>
            <p:nvSpPr>
              <p:cNvPr id="274" name="Frihåndsform: figur 273">
                <a:extLst>
                  <a:ext uri="{FF2B5EF4-FFF2-40B4-BE49-F238E27FC236}">
                    <a16:creationId xmlns:a16="http://schemas.microsoft.com/office/drawing/2014/main" id="{7BD1E045-DB7F-433B-BD53-FB2E9B94F27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3AE54906-2C9C-42E1-9185-6595F6284E1F}"/>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9B81F965-1FA3-4F22-9FD2-EB2969F05AD0}"/>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AA0C6AF7-0C18-441A-A7F7-EEA6FEB97AA8}"/>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8" name="Frihåndsform: figur 277">
                <a:extLst>
                  <a:ext uri="{FF2B5EF4-FFF2-40B4-BE49-F238E27FC236}">
                    <a16:creationId xmlns:a16="http://schemas.microsoft.com/office/drawing/2014/main" id="{46CC52CF-4863-442A-9DF4-C04EEC64F1F6}"/>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737E5C30-7C7E-4480-9136-451D76CE9A91}"/>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E5D60786-51D2-428B-AAE6-1046BBD4704A}"/>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0" name="Frihåndsform: figur 159">
              <a:extLst>
                <a:ext uri="{FF2B5EF4-FFF2-40B4-BE49-F238E27FC236}">
                  <a16:creationId xmlns:a16="http://schemas.microsoft.com/office/drawing/2014/main" id="{58FF75BD-3D4B-43FB-8BF1-DC9953FE2A6A}"/>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1" name="dasdasda">
              <a:extLst>
                <a:ext uri="{FF2B5EF4-FFF2-40B4-BE49-F238E27FC236}">
                  <a16:creationId xmlns:a16="http://schemas.microsoft.com/office/drawing/2014/main" id="{B1570BA9-1603-46CF-AF57-CF73627F3524}"/>
                </a:ext>
              </a:extLst>
            </p:cNvPr>
            <p:cNvGrpSpPr/>
            <p:nvPr/>
          </p:nvGrpSpPr>
          <p:grpSpPr>
            <a:xfrm>
              <a:off x="10053875" y="625546"/>
              <a:ext cx="302883" cy="440298"/>
              <a:chOff x="10053875" y="625546"/>
              <a:chExt cx="302883" cy="440298"/>
            </a:xfrm>
          </p:grpSpPr>
          <p:sp>
            <p:nvSpPr>
              <p:cNvPr id="268" name="Frihåndsform: figur 267">
                <a:extLst>
                  <a:ext uri="{FF2B5EF4-FFF2-40B4-BE49-F238E27FC236}">
                    <a16:creationId xmlns:a16="http://schemas.microsoft.com/office/drawing/2014/main" id="{66C3A0B9-FB59-42BF-8179-BEF5A41D080E}"/>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69" name="Frihåndsform: figur 268">
                <a:extLst>
                  <a:ext uri="{FF2B5EF4-FFF2-40B4-BE49-F238E27FC236}">
                    <a16:creationId xmlns:a16="http://schemas.microsoft.com/office/drawing/2014/main" id="{53A8755F-F90F-4431-A9ED-3EF3ED6245FF}"/>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5B7BABAE-D41B-4FB8-8151-5C55CBB3FE4F}"/>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81531405-5CAB-4872-A213-F48FE5367C32}"/>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2" name="Frihåndsform: figur 271">
                <a:extLst>
                  <a:ext uri="{FF2B5EF4-FFF2-40B4-BE49-F238E27FC236}">
                    <a16:creationId xmlns:a16="http://schemas.microsoft.com/office/drawing/2014/main" id="{39BEC236-3101-4428-9675-D70CF23BB664}"/>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2A7667C2-323F-46EE-9083-604B75B8D2CB}"/>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D5F0C77B-1622-4F6B-B304-89F9463B14FA}"/>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C5FE9654-3E88-43BC-B99A-D8A694D8A96B}"/>
                </a:ext>
              </a:extLst>
            </p:cNvPr>
            <p:cNvGrpSpPr/>
            <p:nvPr/>
          </p:nvGrpSpPr>
          <p:grpSpPr>
            <a:xfrm>
              <a:off x="10094101" y="633820"/>
              <a:ext cx="221385" cy="367739"/>
              <a:chOff x="10094101" y="633820"/>
              <a:chExt cx="221385" cy="367739"/>
            </a:xfrm>
            <a:solidFill>
              <a:srgbClr val="EBEBEB"/>
            </a:solidFill>
          </p:grpSpPr>
          <p:sp>
            <p:nvSpPr>
              <p:cNvPr id="265" name="Frihåndsform: figur 264">
                <a:extLst>
                  <a:ext uri="{FF2B5EF4-FFF2-40B4-BE49-F238E27FC236}">
                    <a16:creationId xmlns:a16="http://schemas.microsoft.com/office/drawing/2014/main" id="{2E0E439C-225F-492D-A010-76EC224BDEEC}"/>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66" name="Frihåndsform: figur 265">
                <a:extLst>
                  <a:ext uri="{FF2B5EF4-FFF2-40B4-BE49-F238E27FC236}">
                    <a16:creationId xmlns:a16="http://schemas.microsoft.com/office/drawing/2014/main" id="{4A5DEAF3-E453-405B-80E1-0E51D8A563EF}"/>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9F6B0C9F-EBAA-4564-88B1-F46F44727209}"/>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6245B20E-47A8-42F9-A4F3-6A31EA6D1EBF}"/>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A3005084-6ED1-42AA-AD6E-CEAEDD3FEB84}"/>
                </a:ext>
              </a:extLst>
            </p:cNvPr>
            <p:cNvGrpSpPr/>
            <p:nvPr/>
          </p:nvGrpSpPr>
          <p:grpSpPr>
            <a:xfrm>
              <a:off x="10178642" y="627068"/>
              <a:ext cx="52778" cy="356137"/>
              <a:chOff x="10178642" y="627068"/>
              <a:chExt cx="52778" cy="356137"/>
            </a:xfrm>
            <a:solidFill>
              <a:srgbClr val="EBEBEB"/>
            </a:solidFill>
          </p:grpSpPr>
          <p:sp>
            <p:nvSpPr>
              <p:cNvPr id="262" name="Frihåndsform: figur 261">
                <a:extLst>
                  <a:ext uri="{FF2B5EF4-FFF2-40B4-BE49-F238E27FC236}">
                    <a16:creationId xmlns:a16="http://schemas.microsoft.com/office/drawing/2014/main" id="{8C7EF13A-295F-47F5-8020-47A076146863}"/>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3" name="Frihåndsform: figur 262">
                <a:extLst>
                  <a:ext uri="{FF2B5EF4-FFF2-40B4-BE49-F238E27FC236}">
                    <a16:creationId xmlns:a16="http://schemas.microsoft.com/office/drawing/2014/main" id="{17A3C3B4-C9EF-42EC-8A65-C39678760EDA}"/>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597A8AA4-1E16-441D-8243-7BE078F9DF73}"/>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E8282E45-7275-4DDF-96B2-CFC46388726E}"/>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C935A7A4-0BE8-4E64-B404-A0F7D99B7BDB}"/>
                </a:ext>
              </a:extLst>
            </p:cNvPr>
            <p:cNvGrpSpPr/>
            <p:nvPr/>
          </p:nvGrpSpPr>
          <p:grpSpPr>
            <a:xfrm>
              <a:off x="10145644" y="656072"/>
              <a:ext cx="118395" cy="249724"/>
              <a:chOff x="10145644" y="656072"/>
              <a:chExt cx="118395" cy="249724"/>
            </a:xfrm>
            <a:solidFill>
              <a:srgbClr val="EBEBEB"/>
            </a:solidFill>
          </p:grpSpPr>
          <p:sp>
            <p:nvSpPr>
              <p:cNvPr id="259" name="Frihåndsform: figur 258">
                <a:extLst>
                  <a:ext uri="{FF2B5EF4-FFF2-40B4-BE49-F238E27FC236}">
                    <a16:creationId xmlns:a16="http://schemas.microsoft.com/office/drawing/2014/main" id="{8946215F-2895-45D2-AC71-C5D106442609}"/>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D6866E31-D9FE-4521-B6D6-1F8BF57A84AD}"/>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B8F05175-7637-45BC-8638-D0960D1F6BD0}"/>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4FE32A9E-1D61-43EF-BE87-B2F526D86D23}"/>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69" name="Frihåndsform: figur 168">
              <a:extLst>
                <a:ext uri="{FF2B5EF4-FFF2-40B4-BE49-F238E27FC236}">
                  <a16:creationId xmlns:a16="http://schemas.microsoft.com/office/drawing/2014/main" id="{AE42D8F0-F605-4642-A488-E052A3436A7B}"/>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0" name="Frihåndsform: figur 169">
              <a:extLst>
                <a:ext uri="{FF2B5EF4-FFF2-40B4-BE49-F238E27FC236}">
                  <a16:creationId xmlns:a16="http://schemas.microsoft.com/office/drawing/2014/main" id="{83B038F1-D50F-4C18-A362-84218FA15835}"/>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935531CC-C158-471D-B10E-C81E55D45F71}"/>
                </a:ext>
              </a:extLst>
            </p:cNvPr>
            <p:cNvGrpSpPr/>
            <p:nvPr/>
          </p:nvGrpSpPr>
          <p:grpSpPr>
            <a:xfrm>
              <a:off x="10121109" y="701339"/>
              <a:ext cx="167560" cy="331317"/>
              <a:chOff x="10121109" y="701339"/>
              <a:chExt cx="167560" cy="331317"/>
            </a:xfrm>
            <a:solidFill>
              <a:srgbClr val="EBEBEB"/>
            </a:solidFill>
          </p:grpSpPr>
          <p:sp>
            <p:nvSpPr>
              <p:cNvPr id="237" name="Frihåndsform: figur 236">
                <a:extLst>
                  <a:ext uri="{FF2B5EF4-FFF2-40B4-BE49-F238E27FC236}">
                    <a16:creationId xmlns:a16="http://schemas.microsoft.com/office/drawing/2014/main" id="{B9D200D4-85FA-4A9E-87F2-B0F6BDFE05A7}"/>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84C5C91A-19F6-4193-83DF-803F96CA94A4}"/>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39" name="Frihåndsform: figur 238">
                <a:extLst>
                  <a:ext uri="{FF2B5EF4-FFF2-40B4-BE49-F238E27FC236}">
                    <a16:creationId xmlns:a16="http://schemas.microsoft.com/office/drawing/2014/main" id="{B61ABE45-1581-4C60-A800-02FD41A92C47}"/>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426070D6-71E0-45D9-9FE5-EC2A7C9E4A30}"/>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1" name="Frihåndsform: figur 240">
                <a:extLst>
                  <a:ext uri="{FF2B5EF4-FFF2-40B4-BE49-F238E27FC236}">
                    <a16:creationId xmlns:a16="http://schemas.microsoft.com/office/drawing/2014/main" id="{649A4F21-0ED9-45D9-889C-3F0D22F60BC7}"/>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F731839D-624D-455C-B73E-6A6082428366}"/>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45171165-C87A-4CD7-B471-6F880BF4027A}"/>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28F75CD4-0ABB-4665-9694-FD7657E91827}"/>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35AF92BC-1F6C-4685-8C0C-D1DEFD87A49F}"/>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54D45E4B-BE8A-489A-B933-A5726B9237CF}"/>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70CAE625-87EA-44E3-95F5-E4ECADF88A75}"/>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6DA3ADFA-4B89-4EF3-85CD-5591ED302A41}"/>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0891BD40-88D6-4B42-AD16-9DF75A2F054A}"/>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9EDC28EF-41ED-444E-B1AB-BDA697395B97}"/>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5F4B0795-2F01-46E0-B7D8-FA7843CD1569}"/>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38C8A46E-38D7-4B92-897B-F2FCA218DFBF}"/>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FF1FEABC-6AEE-4FE4-B156-C0376ED7B24C}"/>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F579AB0F-846F-41E4-9797-B71462BBE375}"/>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6802924D-02B4-40D4-BC66-DF178D321139}"/>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88D25973-8650-41FF-B972-86ADE8B6F02F}"/>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3E32707D-BD83-4FDA-B13A-173D61055359}"/>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36DF7715-288D-456D-93F1-DC48F74E9522}"/>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C9B4E795-4237-4737-BFFE-8AF4D5D11962}"/>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3" name="dasdasda">
              <a:extLst>
                <a:ext uri="{FF2B5EF4-FFF2-40B4-BE49-F238E27FC236}">
                  <a16:creationId xmlns:a16="http://schemas.microsoft.com/office/drawing/2014/main" id="{BB947B7B-99B2-4761-8A6E-3A0415B21E93}"/>
                </a:ext>
              </a:extLst>
            </p:cNvPr>
            <p:cNvGrpSpPr/>
            <p:nvPr/>
          </p:nvGrpSpPr>
          <p:grpSpPr>
            <a:xfrm>
              <a:off x="10235415" y="1013335"/>
              <a:ext cx="72178" cy="16088"/>
              <a:chOff x="10235415" y="1013335"/>
              <a:chExt cx="72178" cy="16088"/>
            </a:xfrm>
            <a:solidFill>
              <a:srgbClr val="EBEBEB"/>
            </a:solidFill>
          </p:grpSpPr>
          <p:sp>
            <p:nvSpPr>
              <p:cNvPr id="235" name="Frihåndsform: figur 234">
                <a:extLst>
                  <a:ext uri="{FF2B5EF4-FFF2-40B4-BE49-F238E27FC236}">
                    <a16:creationId xmlns:a16="http://schemas.microsoft.com/office/drawing/2014/main" id="{1AE96B78-4C24-4CA2-ADAD-279EB453DC8C}"/>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A5F36E91-A68B-4E6C-8337-4DDAAA0238BB}"/>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4" name="Frihåndsform: figur 173">
              <a:extLst>
                <a:ext uri="{FF2B5EF4-FFF2-40B4-BE49-F238E27FC236}">
                  <a16:creationId xmlns:a16="http://schemas.microsoft.com/office/drawing/2014/main" id="{8C0B89D2-7466-4F73-9870-9F88918B9B75}"/>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5" name="Frihåndsform: figur 174">
              <a:extLst>
                <a:ext uri="{FF2B5EF4-FFF2-40B4-BE49-F238E27FC236}">
                  <a16:creationId xmlns:a16="http://schemas.microsoft.com/office/drawing/2014/main" id="{0B408563-038C-4751-97B8-B26ABC7C2509}"/>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76" name="Frihåndsform: figur 175">
              <a:extLst>
                <a:ext uri="{FF2B5EF4-FFF2-40B4-BE49-F238E27FC236}">
                  <a16:creationId xmlns:a16="http://schemas.microsoft.com/office/drawing/2014/main" id="{EBE2357D-EC60-4185-AF2C-D9E77F0946BA}"/>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77" name="Frihåndsform: figur 176">
              <a:extLst>
                <a:ext uri="{FF2B5EF4-FFF2-40B4-BE49-F238E27FC236}">
                  <a16:creationId xmlns:a16="http://schemas.microsoft.com/office/drawing/2014/main" id="{2F38DF96-CD36-405B-9CCE-F9BD11A6CA0D}"/>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78" name="Frihåndsform: figur 177">
              <a:extLst>
                <a:ext uri="{FF2B5EF4-FFF2-40B4-BE49-F238E27FC236}">
                  <a16:creationId xmlns:a16="http://schemas.microsoft.com/office/drawing/2014/main" id="{70664C07-5AE2-49A3-BCF4-2AB2CD60F8C2}"/>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79" name="dasdasda">
              <a:extLst>
                <a:ext uri="{FF2B5EF4-FFF2-40B4-BE49-F238E27FC236}">
                  <a16:creationId xmlns:a16="http://schemas.microsoft.com/office/drawing/2014/main" id="{07864F19-8685-47B1-B96C-EFD10A5F416F}"/>
                </a:ext>
              </a:extLst>
            </p:cNvPr>
            <p:cNvGrpSpPr/>
            <p:nvPr/>
          </p:nvGrpSpPr>
          <p:grpSpPr>
            <a:xfrm>
              <a:off x="10083640" y="703431"/>
              <a:ext cx="259825" cy="302469"/>
              <a:chOff x="10083640" y="703431"/>
              <a:chExt cx="259825" cy="302469"/>
            </a:xfrm>
            <a:solidFill>
              <a:srgbClr val="EBEBEB"/>
            </a:solidFill>
          </p:grpSpPr>
          <p:sp>
            <p:nvSpPr>
              <p:cNvPr id="230" name="Frihåndsform: figur 229">
                <a:extLst>
                  <a:ext uri="{FF2B5EF4-FFF2-40B4-BE49-F238E27FC236}">
                    <a16:creationId xmlns:a16="http://schemas.microsoft.com/office/drawing/2014/main" id="{E4B98FC6-62F9-4905-9DC9-A604DADFD853}"/>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1417C1A8-58DD-49AA-81D7-56D01C325557}"/>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85D9791A-5EA0-4650-A0B5-7517C0BFBB08}"/>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56BFC374-56B6-4BC8-8F2C-3B9529FD0EED}"/>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4" name="Frihåndsform: figur 233">
                <a:extLst>
                  <a:ext uri="{FF2B5EF4-FFF2-40B4-BE49-F238E27FC236}">
                    <a16:creationId xmlns:a16="http://schemas.microsoft.com/office/drawing/2014/main" id="{6CD4C356-99BD-4DA3-A788-374905BF2A78}"/>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0" name="Frihåndsform: figur 179">
              <a:extLst>
                <a:ext uri="{FF2B5EF4-FFF2-40B4-BE49-F238E27FC236}">
                  <a16:creationId xmlns:a16="http://schemas.microsoft.com/office/drawing/2014/main" id="{70250398-9601-4BAA-B987-2CAB8B88D2AA}"/>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3D146FF4-D612-4EE9-B92E-58E1AA44C27E}"/>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2" name="dasdasda">
              <a:extLst>
                <a:ext uri="{FF2B5EF4-FFF2-40B4-BE49-F238E27FC236}">
                  <a16:creationId xmlns:a16="http://schemas.microsoft.com/office/drawing/2014/main" id="{0327A23D-5012-4147-B3F0-9DD4AEAB3330}"/>
                </a:ext>
              </a:extLst>
            </p:cNvPr>
            <p:cNvGrpSpPr/>
            <p:nvPr/>
          </p:nvGrpSpPr>
          <p:grpSpPr>
            <a:xfrm>
              <a:off x="10165712" y="777131"/>
              <a:ext cx="182305" cy="281209"/>
              <a:chOff x="10165712" y="777131"/>
              <a:chExt cx="182305" cy="281209"/>
            </a:xfrm>
            <a:solidFill>
              <a:srgbClr val="EBEBEB"/>
            </a:solidFill>
          </p:grpSpPr>
          <p:sp>
            <p:nvSpPr>
              <p:cNvPr id="226" name="Frihåndsform: figur 225">
                <a:extLst>
                  <a:ext uri="{FF2B5EF4-FFF2-40B4-BE49-F238E27FC236}">
                    <a16:creationId xmlns:a16="http://schemas.microsoft.com/office/drawing/2014/main" id="{2138C514-B60D-42A4-B03F-DF4A131F5551}"/>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FD2A5E97-18F3-4FF5-9C0A-39009928F8C8}"/>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28" name="Frihåndsform: figur 227">
                <a:extLst>
                  <a:ext uri="{FF2B5EF4-FFF2-40B4-BE49-F238E27FC236}">
                    <a16:creationId xmlns:a16="http://schemas.microsoft.com/office/drawing/2014/main" id="{E05154D1-0E58-4302-A980-840E7D784503}"/>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5614D97E-9853-44EF-8DD0-6CC884DF969F}"/>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3" name="Frihåndsform: figur 182">
              <a:extLst>
                <a:ext uri="{FF2B5EF4-FFF2-40B4-BE49-F238E27FC236}">
                  <a16:creationId xmlns:a16="http://schemas.microsoft.com/office/drawing/2014/main" id="{A42C061E-33F5-4FED-A855-DA392DD6F881}"/>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4" name="Frihåndsform: figur 183">
              <a:extLst>
                <a:ext uri="{FF2B5EF4-FFF2-40B4-BE49-F238E27FC236}">
                  <a16:creationId xmlns:a16="http://schemas.microsoft.com/office/drawing/2014/main" id="{599DEB13-9910-42A7-84ED-654BED750CF1}"/>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5" name="dasdasda">
              <a:extLst>
                <a:ext uri="{FF2B5EF4-FFF2-40B4-BE49-F238E27FC236}">
                  <a16:creationId xmlns:a16="http://schemas.microsoft.com/office/drawing/2014/main" id="{14580E97-3792-491F-B0FA-5BAC9945D720}"/>
                </a:ext>
              </a:extLst>
            </p:cNvPr>
            <p:cNvGrpSpPr/>
            <p:nvPr/>
          </p:nvGrpSpPr>
          <p:grpSpPr>
            <a:xfrm>
              <a:off x="10235320" y="907033"/>
              <a:ext cx="46692" cy="29289"/>
              <a:chOff x="10235320" y="907033"/>
              <a:chExt cx="46692" cy="29289"/>
            </a:xfrm>
            <a:solidFill>
              <a:srgbClr val="EBEBEB"/>
            </a:solidFill>
          </p:grpSpPr>
          <p:sp>
            <p:nvSpPr>
              <p:cNvPr id="224" name="Frihåndsform: figur 223">
                <a:extLst>
                  <a:ext uri="{FF2B5EF4-FFF2-40B4-BE49-F238E27FC236}">
                    <a16:creationId xmlns:a16="http://schemas.microsoft.com/office/drawing/2014/main" id="{758EA6EF-53F7-4828-9C20-53C2F90CDD1D}"/>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EA2F1D2F-DB21-4520-8D4F-D9F22A9F8A71}"/>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86" name="Frihåndsform: figur 185">
              <a:extLst>
                <a:ext uri="{FF2B5EF4-FFF2-40B4-BE49-F238E27FC236}">
                  <a16:creationId xmlns:a16="http://schemas.microsoft.com/office/drawing/2014/main" id="{533048BD-0D0A-4FF2-AC3E-360FD4A0E615}"/>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87" name="Frihåndsform: figur 186">
              <a:extLst>
                <a:ext uri="{FF2B5EF4-FFF2-40B4-BE49-F238E27FC236}">
                  <a16:creationId xmlns:a16="http://schemas.microsoft.com/office/drawing/2014/main" id="{C4A2807B-2F3D-4D5B-BFF9-CFDE2B50B253}"/>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5264212E-26D9-47DA-A6EE-78B065EA91A9}"/>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89" name="Frihåndsform: figur 188">
              <a:extLst>
                <a:ext uri="{FF2B5EF4-FFF2-40B4-BE49-F238E27FC236}">
                  <a16:creationId xmlns:a16="http://schemas.microsoft.com/office/drawing/2014/main" id="{275AAE46-24A6-47D8-85CB-8AA2509EA2EA}"/>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0" name="Frihåndsform: figur 189">
              <a:extLst>
                <a:ext uri="{FF2B5EF4-FFF2-40B4-BE49-F238E27FC236}">
                  <a16:creationId xmlns:a16="http://schemas.microsoft.com/office/drawing/2014/main" id="{25F6B468-C6F8-47C9-B871-A08EA828635D}"/>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1" name="dasdasda">
              <a:extLst>
                <a:ext uri="{FF2B5EF4-FFF2-40B4-BE49-F238E27FC236}">
                  <a16:creationId xmlns:a16="http://schemas.microsoft.com/office/drawing/2014/main" id="{74AB3F73-21A5-4DD3-83B3-B720A6B17769}"/>
                </a:ext>
              </a:extLst>
            </p:cNvPr>
            <p:cNvGrpSpPr/>
            <p:nvPr/>
          </p:nvGrpSpPr>
          <p:grpSpPr>
            <a:xfrm>
              <a:off x="10151839" y="1041976"/>
              <a:ext cx="40046" cy="19054"/>
              <a:chOff x="10151839" y="1041976"/>
              <a:chExt cx="40046" cy="19054"/>
            </a:xfrm>
            <a:solidFill>
              <a:srgbClr val="EBEBEB"/>
            </a:solidFill>
          </p:grpSpPr>
          <p:sp>
            <p:nvSpPr>
              <p:cNvPr id="222" name="Frihåndsform: figur 221">
                <a:extLst>
                  <a:ext uri="{FF2B5EF4-FFF2-40B4-BE49-F238E27FC236}">
                    <a16:creationId xmlns:a16="http://schemas.microsoft.com/office/drawing/2014/main" id="{01CCD36D-E1BF-46BB-9883-840AED8AFF06}"/>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51C4423F-8A6A-4D56-B2D7-C62CC3A4A941}"/>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2" name="Frihåndsform: figur 191">
              <a:extLst>
                <a:ext uri="{FF2B5EF4-FFF2-40B4-BE49-F238E27FC236}">
                  <a16:creationId xmlns:a16="http://schemas.microsoft.com/office/drawing/2014/main" id="{3237C5DD-AEAA-4B04-BB43-24FC866684EB}"/>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CDA1D8F6-3D63-4FF4-9AB5-1BAFB82B93DB}"/>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D0F48231-FAE5-45C1-88B8-5D7790305FAF}"/>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436B7A21-8B45-49F3-BB90-A4FA2592E2B2}"/>
                </a:ext>
              </a:extLst>
            </p:cNvPr>
            <p:cNvGrpSpPr/>
            <p:nvPr/>
          </p:nvGrpSpPr>
          <p:grpSpPr>
            <a:xfrm>
              <a:off x="10113596" y="701814"/>
              <a:ext cx="182681" cy="239453"/>
              <a:chOff x="10113596" y="701814"/>
              <a:chExt cx="182681" cy="239453"/>
            </a:xfrm>
            <a:solidFill>
              <a:srgbClr val="EBEBEB"/>
            </a:solidFill>
          </p:grpSpPr>
          <p:sp>
            <p:nvSpPr>
              <p:cNvPr id="206" name="Frihåndsform: figur 205">
                <a:extLst>
                  <a:ext uri="{FF2B5EF4-FFF2-40B4-BE49-F238E27FC236}">
                    <a16:creationId xmlns:a16="http://schemas.microsoft.com/office/drawing/2014/main" id="{65FD4261-725C-46F8-BD01-76E54DCB67F3}"/>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936096CD-A483-41CD-9120-25F1C3B3AAD5}"/>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08" name="Frihåndsform: figur 207">
                <a:extLst>
                  <a:ext uri="{FF2B5EF4-FFF2-40B4-BE49-F238E27FC236}">
                    <a16:creationId xmlns:a16="http://schemas.microsoft.com/office/drawing/2014/main" id="{784DAB7F-7F9B-4B29-89EA-FE4F3ABD3D48}"/>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9F673291-964D-413E-AC3A-4B2A62FD06EE}"/>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0" name="Frihåndsform: figur 209">
                <a:extLst>
                  <a:ext uri="{FF2B5EF4-FFF2-40B4-BE49-F238E27FC236}">
                    <a16:creationId xmlns:a16="http://schemas.microsoft.com/office/drawing/2014/main" id="{F41465A5-A492-40FA-9934-E67960F8996C}"/>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3E51810D-F289-448B-8E9A-B43D1067D0A9}"/>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BD48A5BD-ED2C-4FE6-BA67-B8CFC8EF86B2}"/>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2264F69A-B84C-4FC1-89B1-31C388D32E88}"/>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1D628536-2EE4-495A-819E-89EE2E378B1C}"/>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A7B1E12C-C95F-4A66-8E07-F3AFFEAFFDA7}"/>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7E3F643B-1395-42D8-940F-AB6893A13049}"/>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1BF116B3-9AE2-4B0A-931D-0188191A16A0}"/>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D2C45B80-D237-4C26-ACCD-914ABD5D2788}"/>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0AD6EEBC-4298-4AC3-A6B4-52BEA8BB93DA}"/>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DB3E2AA1-8DFB-4140-BF51-C552213A0B07}"/>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779FC08A-ED7D-4D97-9940-EFCED3A3D8BE}"/>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4A47CDB5-8180-418C-8DFB-7BD3D5FD61A3}"/>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197" name="dasdasda">
              <a:extLst>
                <a:ext uri="{FF2B5EF4-FFF2-40B4-BE49-F238E27FC236}">
                  <a16:creationId xmlns:a16="http://schemas.microsoft.com/office/drawing/2014/main" id="{24B5FF2F-B072-4331-A16F-0BD3819B6595}"/>
                </a:ext>
              </a:extLst>
            </p:cNvPr>
            <p:cNvGrpSpPr/>
            <p:nvPr/>
          </p:nvGrpSpPr>
          <p:grpSpPr>
            <a:xfrm>
              <a:off x="10145358" y="804519"/>
              <a:ext cx="7702" cy="7988"/>
              <a:chOff x="10145358" y="804519"/>
              <a:chExt cx="7702" cy="7988"/>
            </a:xfrm>
            <a:solidFill>
              <a:srgbClr val="EBEBEB"/>
            </a:solidFill>
          </p:grpSpPr>
          <p:sp>
            <p:nvSpPr>
              <p:cNvPr id="204" name="Frihåndsform: figur 203">
                <a:extLst>
                  <a:ext uri="{FF2B5EF4-FFF2-40B4-BE49-F238E27FC236}">
                    <a16:creationId xmlns:a16="http://schemas.microsoft.com/office/drawing/2014/main" id="{DB8FE714-0DC4-46CD-9622-5427CE7C0012}"/>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5" name="Frihåndsform: figur 204">
                <a:extLst>
                  <a:ext uri="{FF2B5EF4-FFF2-40B4-BE49-F238E27FC236}">
                    <a16:creationId xmlns:a16="http://schemas.microsoft.com/office/drawing/2014/main" id="{E7F709B4-D14F-4D12-9C7A-DFDB91B82A78}"/>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198" name="Frihåndsform: figur 197">
              <a:extLst>
                <a:ext uri="{FF2B5EF4-FFF2-40B4-BE49-F238E27FC236}">
                  <a16:creationId xmlns:a16="http://schemas.microsoft.com/office/drawing/2014/main" id="{53FC4756-37D3-422B-8039-36ED8FD48B84}"/>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43087649-E896-4B24-B0EB-EE5703C53497}"/>
                </a:ext>
              </a:extLst>
            </p:cNvPr>
            <p:cNvGrpSpPr/>
            <p:nvPr/>
          </p:nvGrpSpPr>
          <p:grpSpPr>
            <a:xfrm>
              <a:off x="10193477" y="1008787"/>
              <a:ext cx="1023730" cy="87298"/>
              <a:chOff x="10193477" y="1008787"/>
              <a:chExt cx="1023730" cy="87298"/>
            </a:xfrm>
          </p:grpSpPr>
          <p:sp>
            <p:nvSpPr>
              <p:cNvPr id="201" name="Frihåndsform: figur 200">
                <a:extLst>
                  <a:ext uri="{FF2B5EF4-FFF2-40B4-BE49-F238E27FC236}">
                    <a16:creationId xmlns:a16="http://schemas.microsoft.com/office/drawing/2014/main" id="{32A30659-5A47-4757-B607-C9B3C9914774}"/>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2" name="Frihåndsform: figur 201">
                <a:extLst>
                  <a:ext uri="{FF2B5EF4-FFF2-40B4-BE49-F238E27FC236}">
                    <a16:creationId xmlns:a16="http://schemas.microsoft.com/office/drawing/2014/main" id="{AD8E6CEA-5BED-4CD2-824F-DA9F88E7D778}"/>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3" name="Frihåndsform: figur 202">
                <a:extLst>
                  <a:ext uri="{FF2B5EF4-FFF2-40B4-BE49-F238E27FC236}">
                    <a16:creationId xmlns:a16="http://schemas.microsoft.com/office/drawing/2014/main" id="{0F390A08-0B7B-4C53-90F0-B476409EE063}"/>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5323561B-6038-4851-BD2A-822A7580B090}"/>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18" name="Plassholder for tekst 6">
            <a:extLst>
              <a:ext uri="{FF2B5EF4-FFF2-40B4-BE49-F238E27FC236}">
                <a16:creationId xmlns:a16="http://schemas.microsoft.com/office/drawing/2014/main" id="{475FAF98-BA91-4F90-90F9-424E8ECD59F6}"/>
              </a:ext>
            </a:extLst>
          </p:cNvPr>
          <p:cNvSpPr>
            <a:spLocks noGrp="1"/>
          </p:cNvSpPr>
          <p:nvPr>
            <p:ph type="body" sz="quarter" idx="16" hasCustomPrompt="1"/>
          </p:nvPr>
        </p:nvSpPr>
        <p:spPr>
          <a:xfrm>
            <a:off x="10818689" y="144014"/>
            <a:ext cx="1179545" cy="469900"/>
          </a:xfrm>
          <a:prstGeom prst="rect">
            <a:avLst/>
          </a:prstGeom>
          <a:blipFill dpi="0"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19" name="Title 1">
            <a:extLst>
              <a:ext uri="{FF2B5EF4-FFF2-40B4-BE49-F238E27FC236}">
                <a16:creationId xmlns:a16="http://schemas.microsoft.com/office/drawing/2014/main" id="{4E57A8CC-5E87-49C2-973D-A9167317BA45}"/>
              </a:ext>
            </a:extLst>
          </p:cNvPr>
          <p:cNvSpPr>
            <a:spLocks noGrp="1"/>
          </p:cNvSpPr>
          <p:nvPr>
            <p:ph type="ctrTitle"/>
          </p:nvPr>
        </p:nvSpPr>
        <p:spPr>
          <a:xfrm>
            <a:off x="349482" y="1990165"/>
            <a:ext cx="8533262" cy="1519798"/>
          </a:xfrm>
          <a:solidFill>
            <a:srgbClr val="010000">
              <a:alpha val="0"/>
            </a:srgbClr>
          </a:solidFill>
        </p:spPr>
        <p:txBody>
          <a:bodyPr anchor="b">
            <a:normAutofit/>
          </a:bodyPr>
          <a:lstStyle>
            <a:lvl1pPr algn="r">
              <a:defRPr sz="4400">
                <a:solidFill>
                  <a:schemeClr val="bg1"/>
                </a:solidFill>
                <a:latin typeface="Drammen" pitchFamily="2" charset="77"/>
                <a:ea typeface="Drammen" pitchFamily="2" charset="77"/>
              </a:defRPr>
            </a:lvl1pPr>
          </a:lstStyle>
          <a:p>
            <a:r>
              <a:rPr lang="nb-NO"/>
              <a:t>Klikk for å redigere tittelstil</a:t>
            </a:r>
            <a:endParaRPr lang="nb-NO" dirty="0"/>
          </a:p>
        </p:txBody>
      </p:sp>
      <p:sp>
        <p:nvSpPr>
          <p:cNvPr id="420" name="Subtitle 2">
            <a:extLst>
              <a:ext uri="{FF2B5EF4-FFF2-40B4-BE49-F238E27FC236}">
                <a16:creationId xmlns:a16="http://schemas.microsoft.com/office/drawing/2014/main" id="{3BD8737B-0F07-43C6-92AB-BDD7F7EBFA0A}"/>
              </a:ext>
            </a:extLst>
          </p:cNvPr>
          <p:cNvSpPr>
            <a:spLocks noGrp="1"/>
          </p:cNvSpPr>
          <p:nvPr>
            <p:ph type="subTitle" idx="1"/>
          </p:nvPr>
        </p:nvSpPr>
        <p:spPr>
          <a:xfrm>
            <a:off x="349482" y="3602039"/>
            <a:ext cx="8533263" cy="553583"/>
          </a:xfrm>
          <a:solidFill>
            <a:srgbClr val="020000">
              <a:alpha val="0"/>
            </a:srgbClr>
          </a:solidFill>
        </p:spPr>
        <p:txBody>
          <a:bodyPr anchor="b"/>
          <a:lstStyle>
            <a:lvl1pPr marL="0" indent="0" algn="r">
              <a:buNone/>
              <a:defRPr sz="2000">
                <a:solidFill>
                  <a:schemeClr val="bg1"/>
                </a:solidFill>
                <a:latin typeface="Drammen Medium" pitchFamily="2" charset="0"/>
                <a:ea typeface="Dramme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290911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ksjonside ute bilde (Fjord)">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p:spPr>
        <p:txBody>
          <a:bodyPr>
            <a:normAutofit/>
          </a:bodyPr>
          <a:lstStyle>
            <a:lvl1pPr marL="0" indent="0">
              <a:buNone/>
              <a:defRPr sz="200">
                <a:latin typeface="+mn-lt"/>
              </a:defRPr>
            </a:lvl1pPr>
          </a:lstStyle>
          <a:p>
            <a:pPr lvl="0"/>
            <a:r>
              <a:rPr lang="en-US" dirty="0"/>
              <a:t>    </a:t>
            </a:r>
            <a:endParaRPr lang="nb-NO" dirty="0"/>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17" name="Text Placeholder 12">
            <a:extLst>
              <a:ext uri="{FF2B5EF4-FFF2-40B4-BE49-F238E27FC236}">
                <a16:creationId xmlns:a16="http://schemas.microsoft.com/office/drawing/2014/main" id="{A62A5584-C7B4-4259-B9B6-A849322659D8}"/>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pic>
        <p:nvPicPr>
          <p:cNvPr id="6" name="Grafikk 5">
            <a:extLst>
              <a:ext uri="{FF2B5EF4-FFF2-40B4-BE49-F238E27FC236}">
                <a16:creationId xmlns:a16="http://schemas.microsoft.com/office/drawing/2014/main" id="{DC7556EA-7BC1-BF41-BDDD-B7AF86126FBC}"/>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154714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ksjonside ute bilde (Granitt)">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17" name="Text Placeholder 12">
            <a:extLst>
              <a:ext uri="{FF2B5EF4-FFF2-40B4-BE49-F238E27FC236}">
                <a16:creationId xmlns:a16="http://schemas.microsoft.com/office/drawing/2014/main" id="{A62A5584-C7B4-4259-B9B6-A849322659D8}"/>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pic>
        <p:nvPicPr>
          <p:cNvPr id="6" name="Grafikk 5">
            <a:extLst>
              <a:ext uri="{FF2B5EF4-FFF2-40B4-BE49-F238E27FC236}">
                <a16:creationId xmlns:a16="http://schemas.microsoft.com/office/drawing/2014/main" id="{52326D5E-E072-724B-826A-54482740D4B3}"/>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257037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ksjonside ute bilde (Morgendis)">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17" name="Text Placeholder 12">
            <a:extLst>
              <a:ext uri="{FF2B5EF4-FFF2-40B4-BE49-F238E27FC236}">
                <a16:creationId xmlns:a16="http://schemas.microsoft.com/office/drawing/2014/main" id="{A62A5584-C7B4-4259-B9B6-A849322659D8}"/>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pic>
        <p:nvPicPr>
          <p:cNvPr id="6" name="Grafikk 5">
            <a:extLst>
              <a:ext uri="{FF2B5EF4-FFF2-40B4-BE49-F238E27FC236}">
                <a16:creationId xmlns:a16="http://schemas.microsoft.com/office/drawing/2014/main" id="{A57125B4-FE6C-9840-AFA2-56FF893C4212}"/>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86489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ksjonside ute bilde (Tømmer)">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a:blipFill>
        </p:spPr>
        <p:txBody>
          <a:bodyPr>
            <a:normAutofit/>
          </a:bodyPr>
          <a:lstStyle>
            <a:lvl1pPr marL="0" indent="0">
              <a:buNone/>
              <a:defRPr sz="200">
                <a:latin typeface="+mn-lt"/>
              </a:defRPr>
            </a:lvl1pPr>
          </a:lstStyle>
          <a:p>
            <a:pPr lvl="0"/>
            <a:r>
              <a:rPr lang="en-US" dirty="0"/>
              <a:t>    </a:t>
            </a:r>
            <a:endParaRPr lang="nb-NO" dirty="0"/>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b="1" i="0">
                <a:solidFill>
                  <a:schemeClr val="accent6"/>
                </a:solidFill>
                <a:latin typeface="Drammen" pitchFamily="2" charset="77"/>
                <a:ea typeface="Drammen" pitchFamily="2" charset="77"/>
              </a:defRPr>
            </a:lvl1pPr>
          </a:lstStyle>
          <a:p>
            <a:r>
              <a:rPr lang="nb-NO"/>
              <a:t>Klikk for å redigere tittelstil</a:t>
            </a:r>
            <a:endParaRPr lang="nb-NO" dirty="0"/>
          </a:p>
        </p:txBody>
      </p:sp>
      <p:sp>
        <p:nvSpPr>
          <p:cNvPr id="17" name="Text Placeholder 12">
            <a:extLst>
              <a:ext uri="{FF2B5EF4-FFF2-40B4-BE49-F238E27FC236}">
                <a16:creationId xmlns:a16="http://schemas.microsoft.com/office/drawing/2014/main" id="{A62A5584-C7B4-4259-B9B6-A849322659D8}"/>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accent6"/>
                </a:solidFill>
                <a:latin typeface="Drammen Medium" pitchFamily="2" charset="0"/>
              </a:defRPr>
            </a:lvl1pPr>
          </a:lstStyle>
          <a:p>
            <a:pPr lvl="0"/>
            <a:r>
              <a:rPr lang="nb-NO"/>
              <a:t>Klikk for å redigere tekststiler i malen</a:t>
            </a:r>
          </a:p>
        </p:txBody>
      </p:sp>
      <p:pic>
        <p:nvPicPr>
          <p:cNvPr id="6" name="Grafikk 5">
            <a:extLst>
              <a:ext uri="{FF2B5EF4-FFF2-40B4-BE49-F238E27FC236}">
                <a16:creationId xmlns:a16="http://schemas.microsoft.com/office/drawing/2014/main" id="{7C53910D-500D-E74B-9AAD-004948047AEC}"/>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78665" y="90672"/>
            <a:ext cx="1265930" cy="555459"/>
          </a:xfrm>
          <a:prstGeom prst="rect">
            <a:avLst/>
          </a:prstGeom>
        </p:spPr>
      </p:pic>
    </p:spTree>
    <p:extLst>
      <p:ext uri="{BB962C8B-B14F-4D97-AF65-F5344CB8AC3E}">
        <p14:creationId xmlns:p14="http://schemas.microsoft.com/office/powerpoint/2010/main" val="415536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ksjonside med bilde (Fjord)">
    <p:bg>
      <p:bgPr>
        <a:solidFill>
          <a:schemeClr val="bg1"/>
        </a:solidFill>
        <a:effectLst/>
      </p:bgPr>
    </p:bg>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1ADE82D7-99C0-4C17-9332-80814333FABF}"/>
              </a:ext>
            </a:extLst>
          </p:cNvPr>
          <p:cNvSpPr>
            <a:spLocks noGrp="1"/>
          </p:cNvSpPr>
          <p:nvPr>
            <p:ph type="pic" sz="quarter" idx="15"/>
          </p:nvPr>
        </p:nvSpPr>
        <p:spPr>
          <a:xfrm>
            <a:off x="0" y="0"/>
            <a:ext cx="12192000" cy="6858000"/>
          </a:xfrm>
          <a:solidFill>
            <a:srgbClr val="203864">
              <a:alpha val="60000"/>
            </a:srgbClr>
          </a:solidFill>
        </p:spPr>
        <p:txBody>
          <a:bodyPr/>
          <a:lstStyle/>
          <a:p>
            <a:r>
              <a:rPr lang="nb-NO"/>
              <a:t>Klikk på ikonet for å legge til et bilde</a:t>
            </a:r>
          </a:p>
        </p:txBody>
      </p:sp>
      <p:sp>
        <p:nvSpPr>
          <p:cNvPr id="13" name="Text Placeholder 12">
            <a:extLst>
              <a:ext uri="{FF2B5EF4-FFF2-40B4-BE49-F238E27FC236}">
                <a16:creationId xmlns:a16="http://schemas.microsoft.com/office/drawing/2014/main" id="{8632EAF8-EFEB-4C1A-8A60-2BF8F71CDCC0}"/>
              </a:ext>
            </a:extLst>
          </p:cNvPr>
          <p:cNvSpPr>
            <a:spLocks noGrp="1"/>
          </p:cNvSpPr>
          <p:nvPr>
            <p:ph type="body" sz="quarter" idx="11" hasCustomPrompt="1"/>
          </p:nvPr>
        </p:nvSpPr>
        <p:spPr>
          <a:xfrm>
            <a:off x="0" y="2059389"/>
            <a:ext cx="4683318" cy="1274667"/>
          </a:xfr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p:spPr>
        <p:txBody>
          <a:bodyPr>
            <a:normAutofit/>
          </a:bodyPr>
          <a:lstStyle>
            <a:lvl1pPr marL="0" indent="0">
              <a:buNone/>
              <a:defRPr sz="200">
                <a:latin typeface="+mn-lt"/>
              </a:defRPr>
            </a:lvl1pPr>
          </a:lstStyle>
          <a:p>
            <a:pPr lvl="0"/>
            <a:r>
              <a:rPr lang="en-US" dirty="0"/>
              <a:t>    </a:t>
            </a:r>
            <a:endParaRPr lang="nb-NO" dirty="0"/>
          </a:p>
        </p:txBody>
      </p:sp>
      <p:sp>
        <p:nvSpPr>
          <p:cNvPr id="2" name="Title 1">
            <a:extLst>
              <a:ext uri="{FF2B5EF4-FFF2-40B4-BE49-F238E27FC236}">
                <a16:creationId xmlns:a16="http://schemas.microsoft.com/office/drawing/2014/main" id="{6E0E56BB-C46C-4A3E-B600-EE40DC712471}"/>
              </a:ext>
            </a:extLst>
          </p:cNvPr>
          <p:cNvSpPr>
            <a:spLocks noGrp="1"/>
          </p:cNvSpPr>
          <p:nvPr>
            <p:ph type="ctrTitle"/>
          </p:nvPr>
        </p:nvSpPr>
        <p:spPr>
          <a:xfrm>
            <a:off x="4754881" y="2071254"/>
            <a:ext cx="7100913" cy="1258365"/>
          </a:xfrm>
        </p:spPr>
        <p:txBody>
          <a:bodyPr anchor="b">
            <a:normAutofit/>
          </a:bodyPr>
          <a:lstStyle>
            <a:lvl1pPr algn="l">
              <a:defRPr sz="3600">
                <a:solidFill>
                  <a:schemeClr val="bg1"/>
                </a:solidFill>
                <a:latin typeface="Drammen" pitchFamily="2" charset="77"/>
                <a:ea typeface="Drammen" pitchFamily="2" charset="77"/>
              </a:defRPr>
            </a:lvl1pPr>
          </a:lstStyle>
          <a:p>
            <a:r>
              <a:rPr lang="nb-NO"/>
              <a:t>Klikk for å redigere tittelstil</a:t>
            </a:r>
            <a:endParaRPr lang="nb-NO" dirty="0"/>
          </a:p>
        </p:txBody>
      </p:sp>
      <p:sp>
        <p:nvSpPr>
          <p:cNvPr id="10" name="Plassholder for tekst 2">
            <a:extLst>
              <a:ext uri="{FF2B5EF4-FFF2-40B4-BE49-F238E27FC236}">
                <a16:creationId xmlns:a16="http://schemas.microsoft.com/office/drawing/2014/main" id="{C1662860-7665-49AB-AB8C-04134E7B8DB8}"/>
              </a:ext>
            </a:extLst>
          </p:cNvPr>
          <p:cNvSpPr>
            <a:spLocks noGrp="1"/>
          </p:cNvSpPr>
          <p:nvPr>
            <p:ph type="body" idx="14"/>
          </p:nvPr>
        </p:nvSpPr>
        <p:spPr>
          <a:xfrm>
            <a:off x="4754880" y="3536334"/>
            <a:ext cx="7100913" cy="1500187"/>
          </a:xfrm>
        </p:spPr>
        <p:txBody>
          <a:bodyPr>
            <a:normAutofit/>
          </a:bodyPr>
          <a:lstStyle>
            <a:lvl1pPr marL="0" indent="0">
              <a:buNone/>
              <a:defRPr sz="2000">
                <a:solidFill>
                  <a:schemeClr val="bg1"/>
                </a:solidFill>
                <a:latin typeface="Drammen Medium" pitchFamily="2" charset="0"/>
              </a:defRPr>
            </a:lvl1pPr>
          </a:lstStyle>
          <a:p>
            <a:pPr lvl="0"/>
            <a:r>
              <a:rPr lang="nb-NO"/>
              <a:t>Klikk for å redigere tekststiler i malen</a:t>
            </a:r>
          </a:p>
        </p:txBody>
      </p:sp>
      <p:sp>
        <p:nvSpPr>
          <p:cNvPr id="159" name="Text Placeholder 12">
            <a:extLst>
              <a:ext uri="{FF2B5EF4-FFF2-40B4-BE49-F238E27FC236}">
                <a16:creationId xmlns:a16="http://schemas.microsoft.com/office/drawing/2014/main" id="{377E5260-E6A1-42D7-B954-064D109C4049}"/>
              </a:ext>
            </a:extLst>
          </p:cNvPr>
          <p:cNvSpPr>
            <a:spLocks noGrp="1"/>
          </p:cNvSpPr>
          <p:nvPr>
            <p:ph type="body" sz="quarter" idx="13" hasCustomPrompt="1"/>
          </p:nvPr>
        </p:nvSpPr>
        <p:spPr>
          <a:xfrm>
            <a:off x="8992118" y="1329"/>
            <a:ext cx="1561628" cy="696569"/>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p:spPr>
        <p:txBody>
          <a:bodyPr>
            <a:normAutofit/>
          </a:bodyPr>
          <a:lstStyle>
            <a:lvl1pPr marL="0" indent="0">
              <a:buNone/>
              <a:defRPr sz="100">
                <a:latin typeface="+mn-lt"/>
              </a:defRPr>
            </a:lvl1pPr>
          </a:lstStyle>
          <a:p>
            <a:pPr lvl="0"/>
            <a:r>
              <a:rPr lang="en-US" dirty="0"/>
              <a:t>    </a:t>
            </a:r>
            <a:endParaRPr lang="nb-NO" dirty="0"/>
          </a:p>
        </p:txBody>
      </p:sp>
      <p:grpSp>
        <p:nvGrpSpPr>
          <p:cNvPr id="160" name="dasdasda">
            <a:extLst>
              <a:ext uri="{FF2B5EF4-FFF2-40B4-BE49-F238E27FC236}">
                <a16:creationId xmlns:a16="http://schemas.microsoft.com/office/drawing/2014/main" id="{BF0615C2-CABE-4AA4-A18D-F2F051FB328C}"/>
              </a:ext>
            </a:extLst>
          </p:cNvPr>
          <p:cNvGrpSpPr/>
          <p:nvPr userDrawn="1"/>
        </p:nvGrpSpPr>
        <p:grpSpPr>
          <a:xfrm>
            <a:off x="10819799" y="142943"/>
            <a:ext cx="1179545" cy="469900"/>
            <a:chOff x="10053875" y="625546"/>
            <a:chExt cx="1163332" cy="470539"/>
          </a:xfrm>
        </p:grpSpPr>
        <p:grpSp>
          <p:nvGrpSpPr>
            <p:cNvPr id="161" name="dasdasda">
              <a:extLst>
                <a:ext uri="{FF2B5EF4-FFF2-40B4-BE49-F238E27FC236}">
                  <a16:creationId xmlns:a16="http://schemas.microsoft.com/office/drawing/2014/main" id="{B1CDCC03-C95F-4798-82BF-27BE19657738}"/>
                </a:ext>
              </a:extLst>
            </p:cNvPr>
            <p:cNvGrpSpPr/>
            <p:nvPr/>
          </p:nvGrpSpPr>
          <p:grpSpPr>
            <a:xfrm>
              <a:off x="10421710" y="740423"/>
              <a:ext cx="601392" cy="108410"/>
              <a:chOff x="10421710" y="740423"/>
              <a:chExt cx="601392" cy="108410"/>
            </a:xfrm>
            <a:solidFill>
              <a:srgbClr val="12110C"/>
            </a:solidFill>
          </p:grpSpPr>
          <p:sp>
            <p:nvSpPr>
              <p:cNvPr id="285" name="Frihåndsform: figur 284">
                <a:extLst>
                  <a:ext uri="{FF2B5EF4-FFF2-40B4-BE49-F238E27FC236}">
                    <a16:creationId xmlns:a16="http://schemas.microsoft.com/office/drawing/2014/main" id="{4A2953EE-BE70-4CCA-9374-D5CC34A72D51}"/>
                  </a:ext>
                </a:extLst>
              </p:cNvPr>
              <p:cNvSpPr/>
              <p:nvPr/>
            </p:nvSpPr>
            <p:spPr>
              <a:xfrm>
                <a:off x="10421710" y="740423"/>
                <a:ext cx="97189" cy="108315"/>
              </a:xfrm>
              <a:custGeom>
                <a:avLst/>
                <a:gdLst>
                  <a:gd name="connsiteX0" fmla="*/ 40416 w 97189"/>
                  <a:gd name="connsiteY0" fmla="*/ 88060 h 108315"/>
                  <a:gd name="connsiteX1" fmla="*/ 57439 w 97189"/>
                  <a:gd name="connsiteY1" fmla="*/ 83780 h 108315"/>
                  <a:gd name="connsiteX2" fmla="*/ 69326 w 97189"/>
                  <a:gd name="connsiteY2" fmla="*/ 71798 h 108315"/>
                  <a:gd name="connsiteX3" fmla="*/ 73700 w 97189"/>
                  <a:gd name="connsiteY3" fmla="*/ 54586 h 108315"/>
                  <a:gd name="connsiteX4" fmla="*/ 69421 w 97189"/>
                  <a:gd name="connsiteY4" fmla="*/ 36612 h 108315"/>
                  <a:gd name="connsiteX5" fmla="*/ 57629 w 97189"/>
                  <a:gd name="connsiteY5" fmla="*/ 24630 h 108315"/>
                  <a:gd name="connsiteX6" fmla="*/ 40321 w 97189"/>
                  <a:gd name="connsiteY6" fmla="*/ 20351 h 108315"/>
                  <a:gd name="connsiteX7" fmla="*/ 23109 w 97189"/>
                  <a:gd name="connsiteY7" fmla="*/ 20351 h 108315"/>
                  <a:gd name="connsiteX8" fmla="*/ 23109 w 97189"/>
                  <a:gd name="connsiteY8" fmla="*/ 88155 h 108315"/>
                  <a:gd name="connsiteX9" fmla="*/ 40416 w 97189"/>
                  <a:gd name="connsiteY9" fmla="*/ 88155 h 108315"/>
                  <a:gd name="connsiteX10" fmla="*/ 0 w 97189"/>
                  <a:gd name="connsiteY10" fmla="*/ 0 h 108315"/>
                  <a:gd name="connsiteX11" fmla="*/ 39275 w 97189"/>
                  <a:gd name="connsiteY11" fmla="*/ 0 h 108315"/>
                  <a:gd name="connsiteX12" fmla="*/ 81783 w 97189"/>
                  <a:gd name="connsiteY12" fmla="*/ 13979 h 108315"/>
                  <a:gd name="connsiteX13" fmla="*/ 97189 w 97189"/>
                  <a:gd name="connsiteY13" fmla="*/ 54205 h 108315"/>
                  <a:gd name="connsiteX14" fmla="*/ 89676 w 97189"/>
                  <a:gd name="connsiteY14" fmla="*/ 82734 h 108315"/>
                  <a:gd name="connsiteX15" fmla="*/ 68945 w 97189"/>
                  <a:gd name="connsiteY15" fmla="*/ 101659 h 108315"/>
                  <a:gd name="connsiteX16" fmla="*/ 39275 w 97189"/>
                  <a:gd name="connsiteY16" fmla="*/ 108315 h 108315"/>
                  <a:gd name="connsiteX17" fmla="*/ 0 w 97189"/>
                  <a:gd name="connsiteY17" fmla="*/ 108315 h 108315"/>
                  <a:gd name="connsiteX18" fmla="*/ 0 w 97189"/>
                  <a:gd name="connsiteY18"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9" h="108315">
                    <a:moveTo>
                      <a:pt x="40416" y="88060"/>
                    </a:moveTo>
                    <a:cubicBezTo>
                      <a:pt x="46693" y="88060"/>
                      <a:pt x="52398" y="86633"/>
                      <a:pt x="57439" y="83780"/>
                    </a:cubicBezTo>
                    <a:cubicBezTo>
                      <a:pt x="62479" y="80927"/>
                      <a:pt x="66473" y="76838"/>
                      <a:pt x="69326" y="71798"/>
                    </a:cubicBezTo>
                    <a:cubicBezTo>
                      <a:pt x="72179" y="66663"/>
                      <a:pt x="73700" y="60957"/>
                      <a:pt x="73700" y="54586"/>
                    </a:cubicBezTo>
                    <a:cubicBezTo>
                      <a:pt x="73700" y="47739"/>
                      <a:pt x="72274" y="41843"/>
                      <a:pt x="69421" y="36612"/>
                    </a:cubicBezTo>
                    <a:cubicBezTo>
                      <a:pt x="66568" y="31477"/>
                      <a:pt x="62669" y="27483"/>
                      <a:pt x="57629" y="24630"/>
                    </a:cubicBezTo>
                    <a:cubicBezTo>
                      <a:pt x="52589" y="21777"/>
                      <a:pt x="46883" y="20351"/>
                      <a:pt x="40321" y="20351"/>
                    </a:cubicBezTo>
                    <a:lnTo>
                      <a:pt x="23109" y="20351"/>
                    </a:lnTo>
                    <a:lnTo>
                      <a:pt x="23109" y="88155"/>
                    </a:lnTo>
                    <a:lnTo>
                      <a:pt x="40416" y="88155"/>
                    </a:lnTo>
                    <a:close/>
                    <a:moveTo>
                      <a:pt x="0" y="0"/>
                    </a:moveTo>
                    <a:lnTo>
                      <a:pt x="39275" y="0"/>
                    </a:lnTo>
                    <a:cubicBezTo>
                      <a:pt x="57343" y="0"/>
                      <a:pt x="71513" y="4660"/>
                      <a:pt x="81783" y="13979"/>
                    </a:cubicBezTo>
                    <a:cubicBezTo>
                      <a:pt x="92054" y="23299"/>
                      <a:pt x="97189" y="36707"/>
                      <a:pt x="97189" y="54205"/>
                    </a:cubicBezTo>
                    <a:cubicBezTo>
                      <a:pt x="97189" y="65046"/>
                      <a:pt x="94716" y="74556"/>
                      <a:pt x="89676" y="82734"/>
                    </a:cubicBezTo>
                    <a:cubicBezTo>
                      <a:pt x="84636" y="90913"/>
                      <a:pt x="77789" y="97284"/>
                      <a:pt x="68945" y="101659"/>
                    </a:cubicBezTo>
                    <a:cubicBezTo>
                      <a:pt x="60101" y="106128"/>
                      <a:pt x="50211" y="108315"/>
                      <a:pt x="39275" y="108315"/>
                    </a:cubicBezTo>
                    <a:lnTo>
                      <a:pt x="0" y="108315"/>
                    </a:lnTo>
                    <a:lnTo>
                      <a:pt x="0" y="0"/>
                    </a:lnTo>
                    <a:close/>
                  </a:path>
                </a:pathLst>
              </a:custGeom>
              <a:solidFill>
                <a:srgbClr val="12110C"/>
              </a:solidFill>
              <a:ln w="9452" cap="flat">
                <a:noFill/>
                <a:prstDash val="solid"/>
                <a:miter/>
              </a:ln>
            </p:spPr>
            <p:txBody>
              <a:bodyPr rtlCol="0" anchor="ctr"/>
              <a:lstStyle/>
              <a:p>
                <a:endParaRPr lang="nb-NO"/>
              </a:p>
            </p:txBody>
          </p:sp>
          <p:sp>
            <p:nvSpPr>
              <p:cNvPr id="286" name="Frihåndsform: figur 285">
                <a:extLst>
                  <a:ext uri="{FF2B5EF4-FFF2-40B4-BE49-F238E27FC236}">
                    <a16:creationId xmlns:a16="http://schemas.microsoft.com/office/drawing/2014/main" id="{87DF5445-543C-4087-9550-734795EAD6EB}"/>
                  </a:ext>
                </a:extLst>
              </p:cNvPr>
              <p:cNvSpPr/>
              <p:nvPr/>
            </p:nvSpPr>
            <p:spPr>
              <a:xfrm>
                <a:off x="10530976" y="740423"/>
                <a:ext cx="86538" cy="108410"/>
              </a:xfrm>
              <a:custGeom>
                <a:avLst/>
                <a:gdLst>
                  <a:gd name="connsiteX0" fmla="*/ 44030 w 86538"/>
                  <a:gd name="connsiteY0" fmla="*/ 45647 h 108410"/>
                  <a:gd name="connsiteX1" fmla="*/ 54966 w 86538"/>
                  <a:gd name="connsiteY1" fmla="*/ 42033 h 108410"/>
                  <a:gd name="connsiteX2" fmla="*/ 59245 w 86538"/>
                  <a:gd name="connsiteY2" fmla="*/ 32523 h 108410"/>
                  <a:gd name="connsiteX3" fmla="*/ 55346 w 86538"/>
                  <a:gd name="connsiteY3" fmla="*/ 23489 h 108410"/>
                  <a:gd name="connsiteX4" fmla="*/ 44030 w 86538"/>
                  <a:gd name="connsiteY4" fmla="*/ 20351 h 108410"/>
                  <a:gd name="connsiteX5" fmla="*/ 23299 w 86538"/>
                  <a:gd name="connsiteY5" fmla="*/ 20351 h 108410"/>
                  <a:gd name="connsiteX6" fmla="*/ 23299 w 86538"/>
                  <a:gd name="connsiteY6" fmla="*/ 45742 h 108410"/>
                  <a:gd name="connsiteX7" fmla="*/ 44030 w 86538"/>
                  <a:gd name="connsiteY7" fmla="*/ 45742 h 108410"/>
                  <a:gd name="connsiteX8" fmla="*/ 0 w 86538"/>
                  <a:gd name="connsiteY8" fmla="*/ 0 h 108410"/>
                  <a:gd name="connsiteX9" fmla="*/ 42698 w 86538"/>
                  <a:gd name="connsiteY9" fmla="*/ 0 h 108410"/>
                  <a:gd name="connsiteX10" fmla="*/ 72844 w 86538"/>
                  <a:gd name="connsiteY10" fmla="*/ 8178 h 108410"/>
                  <a:gd name="connsiteX11" fmla="*/ 83020 w 86538"/>
                  <a:gd name="connsiteY11" fmla="*/ 32523 h 108410"/>
                  <a:gd name="connsiteX12" fmla="*/ 76458 w 86538"/>
                  <a:gd name="connsiteY12" fmla="*/ 51828 h 108410"/>
                  <a:gd name="connsiteX13" fmla="*/ 59055 w 86538"/>
                  <a:gd name="connsiteY13" fmla="*/ 62574 h 108410"/>
                  <a:gd name="connsiteX14" fmla="*/ 74271 w 86538"/>
                  <a:gd name="connsiteY14" fmla="*/ 85112 h 108410"/>
                  <a:gd name="connsiteX15" fmla="*/ 86538 w 86538"/>
                  <a:gd name="connsiteY15" fmla="*/ 108410 h 108410"/>
                  <a:gd name="connsiteX16" fmla="*/ 58675 w 86538"/>
                  <a:gd name="connsiteY16" fmla="*/ 108410 h 108410"/>
                  <a:gd name="connsiteX17" fmla="*/ 47073 w 86538"/>
                  <a:gd name="connsiteY17" fmla="*/ 84826 h 108410"/>
                  <a:gd name="connsiteX18" fmla="*/ 35186 w 86538"/>
                  <a:gd name="connsiteY18" fmla="*/ 66092 h 108410"/>
                  <a:gd name="connsiteX19" fmla="*/ 23299 w 86538"/>
                  <a:gd name="connsiteY19" fmla="*/ 66092 h 108410"/>
                  <a:gd name="connsiteX20" fmla="*/ 23299 w 86538"/>
                  <a:gd name="connsiteY20" fmla="*/ 108315 h 108410"/>
                  <a:gd name="connsiteX21" fmla="*/ 95 w 86538"/>
                  <a:gd name="connsiteY21" fmla="*/ 108315 h 108410"/>
                  <a:gd name="connsiteX22" fmla="*/ 95 w 86538"/>
                  <a:gd name="connsiteY22" fmla="*/ 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538" h="108410">
                    <a:moveTo>
                      <a:pt x="44030" y="45647"/>
                    </a:moveTo>
                    <a:cubicBezTo>
                      <a:pt x="48499" y="45647"/>
                      <a:pt x="52113" y="44410"/>
                      <a:pt x="54966" y="42033"/>
                    </a:cubicBezTo>
                    <a:cubicBezTo>
                      <a:pt x="57819" y="39655"/>
                      <a:pt x="59245" y="36422"/>
                      <a:pt x="59245" y="32523"/>
                    </a:cubicBezTo>
                    <a:cubicBezTo>
                      <a:pt x="59245" y="28624"/>
                      <a:pt x="57914" y="25581"/>
                      <a:pt x="55346" y="23489"/>
                    </a:cubicBezTo>
                    <a:cubicBezTo>
                      <a:pt x="52779" y="21397"/>
                      <a:pt x="48975" y="20351"/>
                      <a:pt x="44030" y="20351"/>
                    </a:cubicBezTo>
                    <a:lnTo>
                      <a:pt x="23299" y="20351"/>
                    </a:lnTo>
                    <a:lnTo>
                      <a:pt x="23299" y="45742"/>
                    </a:lnTo>
                    <a:lnTo>
                      <a:pt x="44030" y="45742"/>
                    </a:lnTo>
                    <a:close/>
                    <a:moveTo>
                      <a:pt x="0" y="0"/>
                    </a:moveTo>
                    <a:lnTo>
                      <a:pt x="42698" y="0"/>
                    </a:lnTo>
                    <a:cubicBezTo>
                      <a:pt x="56012" y="0"/>
                      <a:pt x="66092" y="2758"/>
                      <a:pt x="72844" y="8178"/>
                    </a:cubicBezTo>
                    <a:cubicBezTo>
                      <a:pt x="79596" y="13599"/>
                      <a:pt x="83020" y="21777"/>
                      <a:pt x="83020" y="32523"/>
                    </a:cubicBezTo>
                    <a:cubicBezTo>
                      <a:pt x="83020" y="39941"/>
                      <a:pt x="80832" y="46407"/>
                      <a:pt x="76458" y="51828"/>
                    </a:cubicBezTo>
                    <a:cubicBezTo>
                      <a:pt x="72083" y="57248"/>
                      <a:pt x="66282" y="60862"/>
                      <a:pt x="59055" y="62574"/>
                    </a:cubicBezTo>
                    <a:cubicBezTo>
                      <a:pt x="63810" y="68660"/>
                      <a:pt x="68850" y="76173"/>
                      <a:pt x="74271" y="85112"/>
                    </a:cubicBezTo>
                    <a:cubicBezTo>
                      <a:pt x="79596" y="94051"/>
                      <a:pt x="83685" y="101849"/>
                      <a:pt x="86538" y="108410"/>
                    </a:cubicBezTo>
                    <a:lnTo>
                      <a:pt x="58675" y="108410"/>
                    </a:lnTo>
                    <a:cubicBezTo>
                      <a:pt x="54681" y="99471"/>
                      <a:pt x="50782" y="91578"/>
                      <a:pt x="47073" y="84826"/>
                    </a:cubicBezTo>
                    <a:cubicBezTo>
                      <a:pt x="43364" y="78170"/>
                      <a:pt x="39370" y="71893"/>
                      <a:pt x="35186" y="66092"/>
                    </a:cubicBezTo>
                    <a:lnTo>
                      <a:pt x="23299" y="66092"/>
                    </a:lnTo>
                    <a:lnTo>
                      <a:pt x="23299" y="108315"/>
                    </a:lnTo>
                    <a:lnTo>
                      <a:pt x="95" y="108315"/>
                    </a:lnTo>
                    <a:lnTo>
                      <a:pt x="95" y="0"/>
                    </a:lnTo>
                    <a:close/>
                  </a:path>
                </a:pathLst>
              </a:custGeom>
              <a:solidFill>
                <a:srgbClr val="12110C"/>
              </a:solidFill>
              <a:ln w="9452" cap="flat">
                <a:noFill/>
                <a:prstDash val="solid"/>
                <a:miter/>
              </a:ln>
            </p:spPr>
            <p:txBody>
              <a:bodyPr rtlCol="0" anchor="ctr"/>
              <a:lstStyle/>
              <a:p>
                <a:endParaRPr lang="nb-NO"/>
              </a:p>
            </p:txBody>
          </p:sp>
          <p:sp>
            <p:nvSpPr>
              <p:cNvPr id="287" name="Frihåndsform: figur 286">
                <a:extLst>
                  <a:ext uri="{FF2B5EF4-FFF2-40B4-BE49-F238E27FC236}">
                    <a16:creationId xmlns:a16="http://schemas.microsoft.com/office/drawing/2014/main" id="{15F36E45-54A6-4D86-A16E-85C59DB889CF}"/>
                  </a:ext>
                </a:extLst>
              </p:cNvPr>
              <p:cNvSpPr/>
              <p:nvPr/>
            </p:nvSpPr>
            <p:spPr>
              <a:xfrm>
                <a:off x="10626548" y="740423"/>
                <a:ext cx="101848" cy="108410"/>
              </a:xfrm>
              <a:custGeom>
                <a:avLst/>
                <a:gdLst>
                  <a:gd name="connsiteX0" fmla="*/ 63430 w 101848"/>
                  <a:gd name="connsiteY0" fmla="*/ 62384 h 108410"/>
                  <a:gd name="connsiteX1" fmla="*/ 49926 w 101848"/>
                  <a:gd name="connsiteY1" fmla="*/ 19685 h 108410"/>
                  <a:gd name="connsiteX2" fmla="*/ 35661 w 101848"/>
                  <a:gd name="connsiteY2" fmla="*/ 62384 h 108410"/>
                  <a:gd name="connsiteX3" fmla="*/ 63430 w 101848"/>
                  <a:gd name="connsiteY3" fmla="*/ 62384 h 108410"/>
                  <a:gd name="connsiteX4" fmla="*/ 0 w 101848"/>
                  <a:gd name="connsiteY4" fmla="*/ 108410 h 108410"/>
                  <a:gd name="connsiteX5" fmla="*/ 14360 w 101848"/>
                  <a:gd name="connsiteY5" fmla="*/ 56392 h 108410"/>
                  <a:gd name="connsiteX6" fmla="*/ 36232 w 101848"/>
                  <a:gd name="connsiteY6" fmla="*/ 0 h 108410"/>
                  <a:gd name="connsiteX7" fmla="*/ 64666 w 101848"/>
                  <a:gd name="connsiteY7" fmla="*/ 0 h 108410"/>
                  <a:gd name="connsiteX8" fmla="*/ 85587 w 101848"/>
                  <a:gd name="connsiteY8" fmla="*/ 54300 h 108410"/>
                  <a:gd name="connsiteX9" fmla="*/ 101849 w 101848"/>
                  <a:gd name="connsiteY9" fmla="*/ 108315 h 108410"/>
                  <a:gd name="connsiteX10" fmla="*/ 76268 w 101848"/>
                  <a:gd name="connsiteY10" fmla="*/ 108315 h 108410"/>
                  <a:gd name="connsiteX11" fmla="*/ 69326 w 101848"/>
                  <a:gd name="connsiteY11" fmla="*/ 82734 h 108410"/>
                  <a:gd name="connsiteX12" fmla="*/ 30146 w 101848"/>
                  <a:gd name="connsiteY12" fmla="*/ 82734 h 108410"/>
                  <a:gd name="connsiteX13" fmla="*/ 24535 w 101848"/>
                  <a:gd name="connsiteY13" fmla="*/ 108315 h 108410"/>
                  <a:gd name="connsiteX14" fmla="*/ 0 w 101848"/>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48" h="108410">
                    <a:moveTo>
                      <a:pt x="63430" y="62384"/>
                    </a:moveTo>
                    <a:cubicBezTo>
                      <a:pt x="58199" y="44220"/>
                      <a:pt x="53635" y="29956"/>
                      <a:pt x="49926" y="19685"/>
                    </a:cubicBezTo>
                    <a:cubicBezTo>
                      <a:pt x="44981" y="33379"/>
                      <a:pt x="40226" y="47644"/>
                      <a:pt x="35661" y="62384"/>
                    </a:cubicBezTo>
                    <a:lnTo>
                      <a:pt x="63430" y="62384"/>
                    </a:lnTo>
                    <a:close/>
                    <a:moveTo>
                      <a:pt x="0" y="108410"/>
                    </a:moveTo>
                    <a:cubicBezTo>
                      <a:pt x="2568" y="94526"/>
                      <a:pt x="7322" y="77124"/>
                      <a:pt x="14360" y="56392"/>
                    </a:cubicBezTo>
                    <a:cubicBezTo>
                      <a:pt x="21302" y="35661"/>
                      <a:pt x="28624" y="16832"/>
                      <a:pt x="36232" y="0"/>
                    </a:cubicBezTo>
                    <a:lnTo>
                      <a:pt x="64666" y="0"/>
                    </a:lnTo>
                    <a:cubicBezTo>
                      <a:pt x="71798" y="16357"/>
                      <a:pt x="78740" y="34425"/>
                      <a:pt x="85587" y="54300"/>
                    </a:cubicBezTo>
                    <a:cubicBezTo>
                      <a:pt x="92434" y="74271"/>
                      <a:pt x="97855" y="92244"/>
                      <a:pt x="101849" y="108315"/>
                    </a:cubicBezTo>
                    <a:lnTo>
                      <a:pt x="76268" y="108315"/>
                    </a:lnTo>
                    <a:cubicBezTo>
                      <a:pt x="73985" y="99471"/>
                      <a:pt x="71703" y="90913"/>
                      <a:pt x="69326" y="82734"/>
                    </a:cubicBezTo>
                    <a:lnTo>
                      <a:pt x="30146" y="82734"/>
                    </a:lnTo>
                    <a:cubicBezTo>
                      <a:pt x="27388" y="93575"/>
                      <a:pt x="25486" y="102039"/>
                      <a:pt x="24535" y="108315"/>
                    </a:cubicBezTo>
                    <a:lnTo>
                      <a:pt x="0" y="108315"/>
                    </a:lnTo>
                    <a:close/>
                  </a:path>
                </a:pathLst>
              </a:custGeom>
              <a:solidFill>
                <a:srgbClr val="12110C"/>
              </a:solidFill>
              <a:ln w="9452" cap="flat">
                <a:noFill/>
                <a:prstDash val="solid"/>
                <a:miter/>
              </a:ln>
            </p:spPr>
            <p:txBody>
              <a:bodyPr rtlCol="0" anchor="ctr"/>
              <a:lstStyle/>
              <a:p>
                <a:endParaRPr lang="nb-NO"/>
              </a:p>
            </p:txBody>
          </p:sp>
          <p:sp>
            <p:nvSpPr>
              <p:cNvPr id="288" name="Frihåndsform: figur 287">
                <a:extLst>
                  <a:ext uri="{FF2B5EF4-FFF2-40B4-BE49-F238E27FC236}">
                    <a16:creationId xmlns:a16="http://schemas.microsoft.com/office/drawing/2014/main" id="{9F9950FC-C33B-4F8F-BA24-6954D3597EEC}"/>
                  </a:ext>
                </a:extLst>
              </p:cNvPr>
              <p:cNvSpPr/>
              <p:nvPr/>
            </p:nvSpPr>
            <p:spPr>
              <a:xfrm>
                <a:off x="10740094" y="740423"/>
                <a:ext cx="134466" cy="108315"/>
              </a:xfrm>
              <a:custGeom>
                <a:avLst/>
                <a:gdLst>
                  <a:gd name="connsiteX0" fmla="*/ 32048 w 134466"/>
                  <a:gd name="connsiteY0" fmla="*/ 24155 h 108315"/>
                  <a:gd name="connsiteX1" fmla="*/ 25676 w 134466"/>
                  <a:gd name="connsiteY1" fmla="*/ 108315 h 108315"/>
                  <a:gd name="connsiteX2" fmla="*/ 0 w 134466"/>
                  <a:gd name="connsiteY2" fmla="*/ 108315 h 108315"/>
                  <a:gd name="connsiteX3" fmla="*/ 5706 w 134466"/>
                  <a:gd name="connsiteY3" fmla="*/ 49070 h 108315"/>
                  <a:gd name="connsiteX4" fmla="*/ 12933 w 134466"/>
                  <a:gd name="connsiteY4" fmla="*/ 0 h 108315"/>
                  <a:gd name="connsiteX5" fmla="*/ 46883 w 134466"/>
                  <a:gd name="connsiteY5" fmla="*/ 0 h 108315"/>
                  <a:gd name="connsiteX6" fmla="*/ 67329 w 134466"/>
                  <a:gd name="connsiteY6" fmla="*/ 73415 h 108315"/>
                  <a:gd name="connsiteX7" fmla="*/ 87109 w 134466"/>
                  <a:gd name="connsiteY7" fmla="*/ 0 h 108315"/>
                  <a:gd name="connsiteX8" fmla="*/ 120963 w 134466"/>
                  <a:gd name="connsiteY8" fmla="*/ 0 h 108315"/>
                  <a:gd name="connsiteX9" fmla="*/ 128191 w 134466"/>
                  <a:gd name="connsiteY9" fmla="*/ 49926 h 108315"/>
                  <a:gd name="connsiteX10" fmla="*/ 134467 w 134466"/>
                  <a:gd name="connsiteY10" fmla="*/ 108315 h 108315"/>
                  <a:gd name="connsiteX11" fmla="*/ 108410 w 134466"/>
                  <a:gd name="connsiteY11" fmla="*/ 108315 h 108315"/>
                  <a:gd name="connsiteX12" fmla="*/ 104987 w 134466"/>
                  <a:gd name="connsiteY12" fmla="*/ 64095 h 108315"/>
                  <a:gd name="connsiteX13" fmla="*/ 100517 w 134466"/>
                  <a:gd name="connsiteY13" fmla="*/ 24440 h 108315"/>
                  <a:gd name="connsiteX14" fmla="*/ 79881 w 134466"/>
                  <a:gd name="connsiteY14" fmla="*/ 98425 h 108315"/>
                  <a:gd name="connsiteX15" fmla="*/ 53920 w 134466"/>
                  <a:gd name="connsiteY15" fmla="*/ 98425 h 108315"/>
                  <a:gd name="connsiteX16" fmla="*/ 32048 w 134466"/>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66"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883" y="0"/>
                    </a:lnTo>
                    <a:lnTo>
                      <a:pt x="67329" y="73415"/>
                    </a:lnTo>
                    <a:lnTo>
                      <a:pt x="87109" y="0"/>
                    </a:lnTo>
                    <a:lnTo>
                      <a:pt x="120963" y="0"/>
                    </a:lnTo>
                    <a:cubicBezTo>
                      <a:pt x="123246" y="12648"/>
                      <a:pt x="125623" y="29290"/>
                      <a:pt x="128191" y="49926"/>
                    </a:cubicBezTo>
                    <a:cubicBezTo>
                      <a:pt x="130663" y="70467"/>
                      <a:pt x="132850" y="89962"/>
                      <a:pt x="134467" y="108315"/>
                    </a:cubicBezTo>
                    <a:lnTo>
                      <a:pt x="108410" y="108315"/>
                    </a:lnTo>
                    <a:cubicBezTo>
                      <a:pt x="107269" y="91673"/>
                      <a:pt x="106128" y="76933"/>
                      <a:pt x="104987" y="64095"/>
                    </a:cubicBezTo>
                    <a:cubicBezTo>
                      <a:pt x="103846" y="51257"/>
                      <a:pt x="102324" y="38039"/>
                      <a:pt x="100517" y="24440"/>
                    </a:cubicBezTo>
                    <a:lnTo>
                      <a:pt x="79881" y="98425"/>
                    </a:lnTo>
                    <a:lnTo>
                      <a:pt x="53920" y="98425"/>
                    </a:lnTo>
                    <a:lnTo>
                      <a:pt x="32048" y="24155"/>
                    </a:lnTo>
                    <a:close/>
                  </a:path>
                </a:pathLst>
              </a:custGeom>
              <a:solidFill>
                <a:srgbClr val="12110C"/>
              </a:solidFill>
              <a:ln w="9452" cap="flat">
                <a:noFill/>
                <a:prstDash val="solid"/>
                <a:miter/>
              </a:ln>
            </p:spPr>
            <p:txBody>
              <a:bodyPr rtlCol="0" anchor="ctr"/>
              <a:lstStyle/>
              <a:p>
                <a:endParaRPr lang="nb-NO"/>
              </a:p>
            </p:txBody>
          </p:sp>
          <p:sp>
            <p:nvSpPr>
              <p:cNvPr id="289" name="Frihåndsform: figur 288">
                <a:extLst>
                  <a:ext uri="{FF2B5EF4-FFF2-40B4-BE49-F238E27FC236}">
                    <a16:creationId xmlns:a16="http://schemas.microsoft.com/office/drawing/2014/main" id="{29410E3A-9781-45D7-BB6A-BD161513660F}"/>
                  </a:ext>
                </a:extLst>
              </p:cNvPr>
              <p:cNvSpPr/>
              <p:nvPr/>
            </p:nvSpPr>
            <p:spPr>
              <a:xfrm>
                <a:off x="10888731" y="740423"/>
                <a:ext cx="134371" cy="108315"/>
              </a:xfrm>
              <a:custGeom>
                <a:avLst/>
                <a:gdLst>
                  <a:gd name="connsiteX0" fmla="*/ 32048 w 134371"/>
                  <a:gd name="connsiteY0" fmla="*/ 24155 h 108315"/>
                  <a:gd name="connsiteX1" fmla="*/ 25676 w 134371"/>
                  <a:gd name="connsiteY1" fmla="*/ 108315 h 108315"/>
                  <a:gd name="connsiteX2" fmla="*/ 0 w 134371"/>
                  <a:gd name="connsiteY2" fmla="*/ 108315 h 108315"/>
                  <a:gd name="connsiteX3" fmla="*/ 5706 w 134371"/>
                  <a:gd name="connsiteY3" fmla="*/ 49070 h 108315"/>
                  <a:gd name="connsiteX4" fmla="*/ 12933 w 134371"/>
                  <a:gd name="connsiteY4" fmla="*/ 0 h 108315"/>
                  <a:gd name="connsiteX5" fmla="*/ 46788 w 134371"/>
                  <a:gd name="connsiteY5" fmla="*/ 0 h 108315"/>
                  <a:gd name="connsiteX6" fmla="*/ 67233 w 134371"/>
                  <a:gd name="connsiteY6" fmla="*/ 73415 h 108315"/>
                  <a:gd name="connsiteX7" fmla="*/ 87014 w 134371"/>
                  <a:gd name="connsiteY7" fmla="*/ 0 h 108315"/>
                  <a:gd name="connsiteX8" fmla="*/ 120868 w 134371"/>
                  <a:gd name="connsiteY8" fmla="*/ 0 h 108315"/>
                  <a:gd name="connsiteX9" fmla="*/ 128095 w 134371"/>
                  <a:gd name="connsiteY9" fmla="*/ 49926 h 108315"/>
                  <a:gd name="connsiteX10" fmla="*/ 134372 w 134371"/>
                  <a:gd name="connsiteY10" fmla="*/ 108315 h 108315"/>
                  <a:gd name="connsiteX11" fmla="*/ 108315 w 134371"/>
                  <a:gd name="connsiteY11" fmla="*/ 108315 h 108315"/>
                  <a:gd name="connsiteX12" fmla="*/ 104892 w 134371"/>
                  <a:gd name="connsiteY12" fmla="*/ 64095 h 108315"/>
                  <a:gd name="connsiteX13" fmla="*/ 100422 w 134371"/>
                  <a:gd name="connsiteY13" fmla="*/ 24440 h 108315"/>
                  <a:gd name="connsiteX14" fmla="*/ 79786 w 134371"/>
                  <a:gd name="connsiteY14" fmla="*/ 98425 h 108315"/>
                  <a:gd name="connsiteX15" fmla="*/ 53730 w 134371"/>
                  <a:gd name="connsiteY15" fmla="*/ 98425 h 108315"/>
                  <a:gd name="connsiteX16" fmla="*/ 32048 w 134371"/>
                  <a:gd name="connsiteY16" fmla="*/ 24155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315">
                    <a:moveTo>
                      <a:pt x="32048" y="24155"/>
                    </a:moveTo>
                    <a:cubicBezTo>
                      <a:pt x="28719" y="55346"/>
                      <a:pt x="26627" y="83400"/>
                      <a:pt x="25676" y="108315"/>
                    </a:cubicBezTo>
                    <a:lnTo>
                      <a:pt x="0" y="108315"/>
                    </a:lnTo>
                    <a:cubicBezTo>
                      <a:pt x="1141" y="90437"/>
                      <a:pt x="3043" y="70752"/>
                      <a:pt x="5706" y="49070"/>
                    </a:cubicBezTo>
                    <a:cubicBezTo>
                      <a:pt x="8368" y="27388"/>
                      <a:pt x="10746" y="11031"/>
                      <a:pt x="12933" y="0"/>
                    </a:cubicBezTo>
                    <a:lnTo>
                      <a:pt x="46788" y="0"/>
                    </a:lnTo>
                    <a:lnTo>
                      <a:pt x="67233" y="73415"/>
                    </a:lnTo>
                    <a:lnTo>
                      <a:pt x="87014" y="0"/>
                    </a:lnTo>
                    <a:lnTo>
                      <a:pt x="120868" y="0"/>
                    </a:lnTo>
                    <a:cubicBezTo>
                      <a:pt x="123150" y="12648"/>
                      <a:pt x="125528" y="29290"/>
                      <a:pt x="128095" y="49926"/>
                    </a:cubicBezTo>
                    <a:cubicBezTo>
                      <a:pt x="130568" y="70467"/>
                      <a:pt x="132755" y="89962"/>
                      <a:pt x="134372" y="108315"/>
                    </a:cubicBezTo>
                    <a:lnTo>
                      <a:pt x="108315" y="108315"/>
                    </a:lnTo>
                    <a:cubicBezTo>
                      <a:pt x="107174" y="91673"/>
                      <a:pt x="106033" y="76933"/>
                      <a:pt x="104892" y="64095"/>
                    </a:cubicBezTo>
                    <a:cubicBezTo>
                      <a:pt x="103751" y="51257"/>
                      <a:pt x="102229" y="38039"/>
                      <a:pt x="100422" y="24440"/>
                    </a:cubicBezTo>
                    <a:lnTo>
                      <a:pt x="79786" y="98425"/>
                    </a:lnTo>
                    <a:lnTo>
                      <a:pt x="53730" y="98425"/>
                    </a:lnTo>
                    <a:lnTo>
                      <a:pt x="32048" y="24155"/>
                    </a:lnTo>
                    <a:close/>
                  </a:path>
                </a:pathLst>
              </a:custGeom>
              <a:solidFill>
                <a:srgbClr val="12110C"/>
              </a:solidFill>
              <a:ln w="9452" cap="flat">
                <a:noFill/>
                <a:prstDash val="solid"/>
                <a:miter/>
              </a:ln>
            </p:spPr>
            <p:txBody>
              <a:bodyPr rtlCol="0" anchor="ctr"/>
              <a:lstStyle/>
              <a:p>
                <a:endParaRPr lang="nb-NO"/>
              </a:p>
            </p:txBody>
          </p:sp>
        </p:grpSp>
        <p:sp>
          <p:nvSpPr>
            <p:cNvPr id="162" name="Frihåndsform: figur 161">
              <a:extLst>
                <a:ext uri="{FF2B5EF4-FFF2-40B4-BE49-F238E27FC236}">
                  <a16:creationId xmlns:a16="http://schemas.microsoft.com/office/drawing/2014/main" id="{55220A71-974A-448B-BE44-C25F28752551}"/>
                </a:ext>
              </a:extLst>
            </p:cNvPr>
            <p:cNvSpPr/>
            <p:nvPr/>
          </p:nvSpPr>
          <p:spPr>
            <a:xfrm>
              <a:off x="11038698" y="740423"/>
              <a:ext cx="70942" cy="108410"/>
            </a:xfrm>
            <a:custGeom>
              <a:avLst/>
              <a:gdLst>
                <a:gd name="connsiteX0" fmla="*/ 0 w 70942"/>
                <a:gd name="connsiteY0" fmla="*/ 0 h 108410"/>
                <a:gd name="connsiteX1" fmla="*/ 70942 w 70942"/>
                <a:gd name="connsiteY1" fmla="*/ 0 h 108410"/>
                <a:gd name="connsiteX2" fmla="*/ 70942 w 70942"/>
                <a:gd name="connsiteY2" fmla="*/ 20256 h 108410"/>
                <a:gd name="connsiteX3" fmla="*/ 23299 w 70942"/>
                <a:gd name="connsiteY3" fmla="*/ 20256 h 108410"/>
                <a:gd name="connsiteX4" fmla="*/ 23299 w 70942"/>
                <a:gd name="connsiteY4" fmla="*/ 43174 h 108410"/>
                <a:gd name="connsiteX5" fmla="*/ 65046 w 70942"/>
                <a:gd name="connsiteY5" fmla="*/ 43174 h 108410"/>
                <a:gd name="connsiteX6" fmla="*/ 65046 w 70942"/>
                <a:gd name="connsiteY6" fmla="*/ 63620 h 108410"/>
                <a:gd name="connsiteX7" fmla="*/ 23299 w 70942"/>
                <a:gd name="connsiteY7" fmla="*/ 63620 h 108410"/>
                <a:gd name="connsiteX8" fmla="*/ 23299 w 70942"/>
                <a:gd name="connsiteY8" fmla="*/ 88060 h 108410"/>
                <a:gd name="connsiteX9" fmla="*/ 70942 w 70942"/>
                <a:gd name="connsiteY9" fmla="*/ 88060 h 108410"/>
                <a:gd name="connsiteX10" fmla="*/ 70942 w 70942"/>
                <a:gd name="connsiteY10" fmla="*/ 108410 h 108410"/>
                <a:gd name="connsiteX11" fmla="*/ 0 w 70942"/>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42" h="108410">
                  <a:moveTo>
                    <a:pt x="0" y="0"/>
                  </a:moveTo>
                  <a:lnTo>
                    <a:pt x="70942" y="0"/>
                  </a:lnTo>
                  <a:lnTo>
                    <a:pt x="70942" y="20256"/>
                  </a:lnTo>
                  <a:lnTo>
                    <a:pt x="23299" y="20256"/>
                  </a:lnTo>
                  <a:lnTo>
                    <a:pt x="23299" y="43174"/>
                  </a:lnTo>
                  <a:lnTo>
                    <a:pt x="65046" y="43174"/>
                  </a:lnTo>
                  <a:lnTo>
                    <a:pt x="65046" y="63620"/>
                  </a:lnTo>
                  <a:lnTo>
                    <a:pt x="23299" y="63620"/>
                  </a:lnTo>
                  <a:lnTo>
                    <a:pt x="23299" y="88060"/>
                  </a:lnTo>
                  <a:lnTo>
                    <a:pt x="70942" y="88060"/>
                  </a:lnTo>
                  <a:lnTo>
                    <a:pt x="70942" y="108410"/>
                  </a:lnTo>
                  <a:lnTo>
                    <a:pt x="0" y="108410"/>
                  </a:lnTo>
                  <a:close/>
                </a:path>
              </a:pathLst>
            </a:custGeom>
            <a:solidFill>
              <a:srgbClr val="12110C"/>
            </a:solidFill>
            <a:ln w="9452" cap="flat">
              <a:noFill/>
              <a:prstDash val="solid"/>
              <a:miter/>
            </a:ln>
          </p:spPr>
          <p:txBody>
            <a:bodyPr rtlCol="0" anchor="ctr"/>
            <a:lstStyle/>
            <a:p>
              <a:endParaRPr lang="nb-NO"/>
            </a:p>
          </p:txBody>
        </p:sp>
        <p:grpSp>
          <p:nvGrpSpPr>
            <p:cNvPr id="163" name="dasdasda">
              <a:extLst>
                <a:ext uri="{FF2B5EF4-FFF2-40B4-BE49-F238E27FC236}">
                  <a16:creationId xmlns:a16="http://schemas.microsoft.com/office/drawing/2014/main" id="{60479C79-58E3-4532-860A-41F69EB7210A}"/>
                </a:ext>
              </a:extLst>
            </p:cNvPr>
            <p:cNvGrpSpPr/>
            <p:nvPr/>
          </p:nvGrpSpPr>
          <p:grpSpPr>
            <a:xfrm>
              <a:off x="10421710" y="740423"/>
              <a:ext cx="794629" cy="252577"/>
              <a:chOff x="10421710" y="740423"/>
              <a:chExt cx="794629" cy="252577"/>
            </a:xfrm>
            <a:solidFill>
              <a:srgbClr val="12110C"/>
            </a:solidFill>
          </p:grpSpPr>
          <p:sp>
            <p:nvSpPr>
              <p:cNvPr id="278" name="Frihåndsform: figur 277">
                <a:extLst>
                  <a:ext uri="{FF2B5EF4-FFF2-40B4-BE49-F238E27FC236}">
                    <a16:creationId xmlns:a16="http://schemas.microsoft.com/office/drawing/2014/main" id="{294CAB2D-AE77-4F98-B09C-9147D86269C2}"/>
                  </a:ext>
                </a:extLst>
              </p:cNvPr>
              <p:cNvSpPr/>
              <p:nvPr/>
            </p:nvSpPr>
            <p:spPr>
              <a:xfrm>
                <a:off x="11123430" y="740423"/>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629"/>
                      <a:pt x="21016" y="34901"/>
                    </a:cubicBezTo>
                    <a:lnTo>
                      <a:pt x="21016" y="108410"/>
                    </a:lnTo>
                    <a:lnTo>
                      <a:pt x="0" y="108410"/>
                    </a:lnTo>
                    <a:lnTo>
                      <a:pt x="0" y="0"/>
                    </a:lnTo>
                    <a:lnTo>
                      <a:pt x="23869" y="0"/>
                    </a:lnTo>
                    <a:cubicBezTo>
                      <a:pt x="35091" y="13884"/>
                      <a:pt x="44600" y="26152"/>
                      <a:pt x="52208" y="37088"/>
                    </a:cubicBezTo>
                    <a:cubicBezTo>
                      <a:pt x="59816" y="48024"/>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sp>
            <p:nvSpPr>
              <p:cNvPr id="279" name="Frihåndsform: figur 278">
                <a:extLst>
                  <a:ext uri="{FF2B5EF4-FFF2-40B4-BE49-F238E27FC236}">
                    <a16:creationId xmlns:a16="http://schemas.microsoft.com/office/drawing/2014/main" id="{4178FE50-0A11-4FEC-ACD0-5E0D7FEEAA28}"/>
                  </a:ext>
                </a:extLst>
              </p:cNvPr>
              <p:cNvSpPr/>
              <p:nvPr/>
            </p:nvSpPr>
            <p:spPr>
              <a:xfrm>
                <a:off x="10421710" y="882974"/>
                <a:ext cx="91673" cy="108410"/>
              </a:xfrm>
              <a:custGeom>
                <a:avLst/>
                <a:gdLst>
                  <a:gd name="connsiteX0" fmla="*/ 61908 w 91673"/>
                  <a:gd name="connsiteY0" fmla="*/ 108410 h 108410"/>
                  <a:gd name="connsiteX1" fmla="*/ 44600 w 91673"/>
                  <a:gd name="connsiteY1" fmla="*/ 81974 h 108410"/>
                  <a:gd name="connsiteX2" fmla="*/ 23204 w 91673"/>
                  <a:gd name="connsiteY2" fmla="*/ 59626 h 108410"/>
                  <a:gd name="connsiteX3" fmla="*/ 23204 w 91673"/>
                  <a:gd name="connsiteY3" fmla="*/ 108410 h 108410"/>
                  <a:gd name="connsiteX4" fmla="*/ 0 w 91673"/>
                  <a:gd name="connsiteY4" fmla="*/ 108410 h 108410"/>
                  <a:gd name="connsiteX5" fmla="*/ 0 w 91673"/>
                  <a:gd name="connsiteY5" fmla="*/ 0 h 108410"/>
                  <a:gd name="connsiteX6" fmla="*/ 23204 w 91673"/>
                  <a:gd name="connsiteY6" fmla="*/ 0 h 108410"/>
                  <a:gd name="connsiteX7" fmla="*/ 23204 w 91673"/>
                  <a:gd name="connsiteY7" fmla="*/ 45076 h 108410"/>
                  <a:gd name="connsiteX8" fmla="*/ 43935 w 91673"/>
                  <a:gd name="connsiteY8" fmla="*/ 24630 h 108410"/>
                  <a:gd name="connsiteX9" fmla="*/ 61147 w 91673"/>
                  <a:gd name="connsiteY9" fmla="*/ 0 h 108410"/>
                  <a:gd name="connsiteX10" fmla="*/ 88725 w 91673"/>
                  <a:gd name="connsiteY10" fmla="*/ 0 h 108410"/>
                  <a:gd name="connsiteX11" fmla="*/ 45551 w 91673"/>
                  <a:gd name="connsiteY11" fmla="*/ 51543 h 108410"/>
                  <a:gd name="connsiteX12" fmla="*/ 71893 w 91673"/>
                  <a:gd name="connsiteY12" fmla="*/ 78170 h 108410"/>
                  <a:gd name="connsiteX13" fmla="*/ 91673 w 91673"/>
                  <a:gd name="connsiteY13" fmla="*/ 108315 h 108410"/>
                  <a:gd name="connsiteX14" fmla="*/ 61908 w 91673"/>
                  <a:gd name="connsiteY14" fmla="*/ 10831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673" h="108410">
                    <a:moveTo>
                      <a:pt x="61908" y="108410"/>
                    </a:moveTo>
                    <a:cubicBezTo>
                      <a:pt x="57439" y="99757"/>
                      <a:pt x="51733" y="90913"/>
                      <a:pt x="44600" y="81974"/>
                    </a:cubicBezTo>
                    <a:cubicBezTo>
                      <a:pt x="37468" y="73034"/>
                      <a:pt x="30336" y="65617"/>
                      <a:pt x="23204" y="59626"/>
                    </a:cubicBezTo>
                    <a:lnTo>
                      <a:pt x="23204" y="108410"/>
                    </a:lnTo>
                    <a:lnTo>
                      <a:pt x="0" y="108410"/>
                    </a:lnTo>
                    <a:lnTo>
                      <a:pt x="0" y="0"/>
                    </a:lnTo>
                    <a:lnTo>
                      <a:pt x="23204" y="0"/>
                    </a:lnTo>
                    <a:lnTo>
                      <a:pt x="23204" y="45076"/>
                    </a:lnTo>
                    <a:cubicBezTo>
                      <a:pt x="30241" y="39465"/>
                      <a:pt x="37183" y="32713"/>
                      <a:pt x="43935" y="24630"/>
                    </a:cubicBezTo>
                    <a:cubicBezTo>
                      <a:pt x="50782" y="16547"/>
                      <a:pt x="56488" y="8369"/>
                      <a:pt x="61147" y="0"/>
                    </a:cubicBezTo>
                    <a:lnTo>
                      <a:pt x="88725" y="0"/>
                    </a:lnTo>
                    <a:cubicBezTo>
                      <a:pt x="76173" y="20161"/>
                      <a:pt x="61718" y="37278"/>
                      <a:pt x="45551" y="51543"/>
                    </a:cubicBezTo>
                    <a:cubicBezTo>
                      <a:pt x="54300" y="58485"/>
                      <a:pt x="63049" y="67329"/>
                      <a:pt x="71893" y="78170"/>
                    </a:cubicBezTo>
                    <a:cubicBezTo>
                      <a:pt x="80642" y="89011"/>
                      <a:pt x="87299" y="99091"/>
                      <a:pt x="91673" y="108315"/>
                    </a:cubicBezTo>
                    <a:lnTo>
                      <a:pt x="61908" y="108315"/>
                    </a:lnTo>
                    <a:close/>
                  </a:path>
                </a:pathLst>
              </a:custGeom>
              <a:solidFill>
                <a:srgbClr val="12110C"/>
              </a:solidFill>
              <a:ln w="9452" cap="flat">
                <a:noFill/>
                <a:prstDash val="solid"/>
                <a:miter/>
              </a:ln>
            </p:spPr>
            <p:txBody>
              <a:bodyPr rtlCol="0" anchor="ctr"/>
              <a:lstStyle/>
              <a:p>
                <a:endParaRPr lang="nb-NO"/>
              </a:p>
            </p:txBody>
          </p:sp>
          <p:sp>
            <p:nvSpPr>
              <p:cNvPr id="280" name="Frihåndsform: figur 279">
                <a:extLst>
                  <a:ext uri="{FF2B5EF4-FFF2-40B4-BE49-F238E27FC236}">
                    <a16:creationId xmlns:a16="http://schemas.microsoft.com/office/drawing/2014/main" id="{CAA5BB51-13F7-4C25-B06F-698DAC4ACB44}"/>
                  </a:ext>
                </a:extLst>
              </p:cNvPr>
              <p:cNvSpPr/>
              <p:nvPr/>
            </p:nvSpPr>
            <p:spPr>
              <a:xfrm>
                <a:off x="10511291" y="881547"/>
                <a:ext cx="109456" cy="111453"/>
              </a:xfrm>
              <a:custGeom>
                <a:avLst/>
                <a:gdLst>
                  <a:gd name="connsiteX0" fmla="*/ 32143 w 109456"/>
                  <a:gd name="connsiteY0" fmla="*/ 81213 h 111453"/>
                  <a:gd name="connsiteX1" fmla="*/ 54776 w 109456"/>
                  <a:gd name="connsiteY1" fmla="*/ 90532 h 111453"/>
                  <a:gd name="connsiteX2" fmla="*/ 77409 w 109456"/>
                  <a:gd name="connsiteY2" fmla="*/ 81213 h 111453"/>
                  <a:gd name="connsiteX3" fmla="*/ 85587 w 109456"/>
                  <a:gd name="connsiteY3" fmla="*/ 55727 h 111453"/>
                  <a:gd name="connsiteX4" fmla="*/ 77409 w 109456"/>
                  <a:gd name="connsiteY4" fmla="*/ 30241 h 111453"/>
                  <a:gd name="connsiteX5" fmla="*/ 54776 w 109456"/>
                  <a:gd name="connsiteY5" fmla="*/ 20921 h 111453"/>
                  <a:gd name="connsiteX6" fmla="*/ 32143 w 109456"/>
                  <a:gd name="connsiteY6" fmla="*/ 30241 h 111453"/>
                  <a:gd name="connsiteX7" fmla="*/ 23869 w 109456"/>
                  <a:gd name="connsiteY7" fmla="*/ 55822 h 111453"/>
                  <a:gd name="connsiteX8" fmla="*/ 32143 w 109456"/>
                  <a:gd name="connsiteY8" fmla="*/ 81213 h 111453"/>
                  <a:gd name="connsiteX9" fmla="*/ 6942 w 109456"/>
                  <a:gd name="connsiteY9" fmla="*/ 26912 h 111453"/>
                  <a:gd name="connsiteX10" fmla="*/ 26247 w 109456"/>
                  <a:gd name="connsiteY10" fmla="*/ 7132 h 111453"/>
                  <a:gd name="connsiteX11" fmla="*/ 54776 w 109456"/>
                  <a:gd name="connsiteY11" fmla="*/ 0 h 111453"/>
                  <a:gd name="connsiteX12" fmla="*/ 83305 w 109456"/>
                  <a:gd name="connsiteY12" fmla="*/ 7132 h 111453"/>
                  <a:gd name="connsiteX13" fmla="*/ 102610 w 109456"/>
                  <a:gd name="connsiteY13" fmla="*/ 26912 h 111453"/>
                  <a:gd name="connsiteX14" fmla="*/ 109457 w 109456"/>
                  <a:gd name="connsiteY14" fmla="*/ 55727 h 111453"/>
                  <a:gd name="connsiteX15" fmla="*/ 102610 w 109456"/>
                  <a:gd name="connsiteY15" fmla="*/ 84541 h 111453"/>
                  <a:gd name="connsiteX16" fmla="*/ 83305 w 109456"/>
                  <a:gd name="connsiteY16" fmla="*/ 104321 h 111453"/>
                  <a:gd name="connsiteX17" fmla="*/ 54776 w 109456"/>
                  <a:gd name="connsiteY17" fmla="*/ 111454 h 111453"/>
                  <a:gd name="connsiteX18" fmla="*/ 26247 w 109456"/>
                  <a:gd name="connsiteY18" fmla="*/ 104321 h 111453"/>
                  <a:gd name="connsiteX19" fmla="*/ 6942 w 109456"/>
                  <a:gd name="connsiteY19" fmla="*/ 84541 h 111453"/>
                  <a:gd name="connsiteX20" fmla="*/ 0 w 109456"/>
                  <a:gd name="connsiteY20" fmla="*/ 55727 h 111453"/>
                  <a:gd name="connsiteX21" fmla="*/ 6942 w 109456"/>
                  <a:gd name="connsiteY21" fmla="*/ 26912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56" h="111453">
                    <a:moveTo>
                      <a:pt x="32143" y="81213"/>
                    </a:moveTo>
                    <a:cubicBezTo>
                      <a:pt x="37658" y="87394"/>
                      <a:pt x="45266" y="90532"/>
                      <a:pt x="54776" y="90532"/>
                    </a:cubicBezTo>
                    <a:cubicBezTo>
                      <a:pt x="64286" y="90532"/>
                      <a:pt x="71893" y="87394"/>
                      <a:pt x="77409" y="81213"/>
                    </a:cubicBezTo>
                    <a:cubicBezTo>
                      <a:pt x="82924" y="74936"/>
                      <a:pt x="85587" y="66473"/>
                      <a:pt x="85587" y="55727"/>
                    </a:cubicBezTo>
                    <a:cubicBezTo>
                      <a:pt x="85587" y="44981"/>
                      <a:pt x="82829" y="36517"/>
                      <a:pt x="77409" y="30241"/>
                    </a:cubicBezTo>
                    <a:cubicBezTo>
                      <a:pt x="71893" y="23964"/>
                      <a:pt x="64381" y="20921"/>
                      <a:pt x="54776" y="20921"/>
                    </a:cubicBezTo>
                    <a:cubicBezTo>
                      <a:pt x="45171" y="20921"/>
                      <a:pt x="37658" y="24060"/>
                      <a:pt x="32143" y="30241"/>
                    </a:cubicBezTo>
                    <a:cubicBezTo>
                      <a:pt x="26627" y="36422"/>
                      <a:pt x="23869" y="44981"/>
                      <a:pt x="23869" y="55822"/>
                    </a:cubicBezTo>
                    <a:cubicBezTo>
                      <a:pt x="23869" y="66568"/>
                      <a:pt x="26627" y="75031"/>
                      <a:pt x="32143" y="81213"/>
                    </a:cubicBezTo>
                    <a:moveTo>
                      <a:pt x="6942" y="26912"/>
                    </a:moveTo>
                    <a:cubicBezTo>
                      <a:pt x="11507" y="18449"/>
                      <a:pt x="17973" y="11887"/>
                      <a:pt x="26247" y="7132"/>
                    </a:cubicBezTo>
                    <a:cubicBezTo>
                      <a:pt x="34520" y="2377"/>
                      <a:pt x="44030" y="0"/>
                      <a:pt x="54776" y="0"/>
                    </a:cubicBezTo>
                    <a:cubicBezTo>
                      <a:pt x="65522" y="0"/>
                      <a:pt x="75031" y="2377"/>
                      <a:pt x="83305" y="7132"/>
                    </a:cubicBezTo>
                    <a:cubicBezTo>
                      <a:pt x="91578" y="11887"/>
                      <a:pt x="98045" y="18449"/>
                      <a:pt x="102610" y="26912"/>
                    </a:cubicBezTo>
                    <a:cubicBezTo>
                      <a:pt x="107174" y="35376"/>
                      <a:pt x="109457" y="44981"/>
                      <a:pt x="109457" y="55727"/>
                    </a:cubicBezTo>
                    <a:cubicBezTo>
                      <a:pt x="109457" y="66473"/>
                      <a:pt x="107174" y="76078"/>
                      <a:pt x="102610" y="84541"/>
                    </a:cubicBezTo>
                    <a:cubicBezTo>
                      <a:pt x="98045" y="93005"/>
                      <a:pt x="91578" y="99566"/>
                      <a:pt x="83305" y="104321"/>
                    </a:cubicBezTo>
                    <a:cubicBezTo>
                      <a:pt x="75031" y="109076"/>
                      <a:pt x="65522" y="111454"/>
                      <a:pt x="54776" y="111454"/>
                    </a:cubicBezTo>
                    <a:cubicBezTo>
                      <a:pt x="44030" y="111454"/>
                      <a:pt x="34520" y="109076"/>
                      <a:pt x="26247" y="104321"/>
                    </a:cubicBezTo>
                    <a:cubicBezTo>
                      <a:pt x="17973" y="99566"/>
                      <a:pt x="11507" y="93005"/>
                      <a:pt x="6942" y="84541"/>
                    </a:cubicBezTo>
                    <a:cubicBezTo>
                      <a:pt x="2377" y="76078"/>
                      <a:pt x="0" y="66473"/>
                      <a:pt x="0" y="55727"/>
                    </a:cubicBezTo>
                    <a:cubicBezTo>
                      <a:pt x="0" y="44981"/>
                      <a:pt x="2377" y="35376"/>
                      <a:pt x="6942" y="26912"/>
                    </a:cubicBezTo>
                  </a:path>
                </a:pathLst>
              </a:custGeom>
              <a:solidFill>
                <a:srgbClr val="12110C"/>
              </a:solidFill>
              <a:ln w="9452" cap="flat">
                <a:noFill/>
                <a:prstDash val="solid"/>
                <a:miter/>
              </a:ln>
            </p:spPr>
            <p:txBody>
              <a:bodyPr rtlCol="0" anchor="ctr"/>
              <a:lstStyle/>
              <a:p>
                <a:endParaRPr lang="nb-NO"/>
              </a:p>
            </p:txBody>
          </p:sp>
          <p:sp>
            <p:nvSpPr>
              <p:cNvPr id="281" name="Frihåndsform: figur 280">
                <a:extLst>
                  <a:ext uri="{FF2B5EF4-FFF2-40B4-BE49-F238E27FC236}">
                    <a16:creationId xmlns:a16="http://schemas.microsoft.com/office/drawing/2014/main" id="{18278069-A3FE-4FE0-8969-4B91ADBCB333}"/>
                  </a:ext>
                </a:extLst>
              </p:cNvPr>
              <p:cNvSpPr/>
              <p:nvPr/>
            </p:nvSpPr>
            <p:spPr>
              <a:xfrm>
                <a:off x="10632540" y="883069"/>
                <a:ext cx="134276" cy="108410"/>
              </a:xfrm>
              <a:custGeom>
                <a:avLst/>
                <a:gdLst>
                  <a:gd name="connsiteX0" fmla="*/ 32048 w 134276"/>
                  <a:gd name="connsiteY0" fmla="*/ 24155 h 108410"/>
                  <a:gd name="connsiteX1" fmla="*/ 25676 w 134276"/>
                  <a:gd name="connsiteY1" fmla="*/ 108315 h 108410"/>
                  <a:gd name="connsiteX2" fmla="*/ 0 w 134276"/>
                  <a:gd name="connsiteY2" fmla="*/ 108315 h 108410"/>
                  <a:gd name="connsiteX3" fmla="*/ 5611 w 134276"/>
                  <a:gd name="connsiteY3" fmla="*/ 49070 h 108410"/>
                  <a:gd name="connsiteX4" fmla="*/ 12838 w 134276"/>
                  <a:gd name="connsiteY4" fmla="*/ 0 h 108410"/>
                  <a:gd name="connsiteX5" fmla="*/ 46693 w 134276"/>
                  <a:gd name="connsiteY5" fmla="*/ 0 h 108410"/>
                  <a:gd name="connsiteX6" fmla="*/ 67138 w 134276"/>
                  <a:gd name="connsiteY6" fmla="*/ 73415 h 108410"/>
                  <a:gd name="connsiteX7" fmla="*/ 86919 w 134276"/>
                  <a:gd name="connsiteY7" fmla="*/ 0 h 108410"/>
                  <a:gd name="connsiteX8" fmla="*/ 120773 w 134276"/>
                  <a:gd name="connsiteY8" fmla="*/ 0 h 108410"/>
                  <a:gd name="connsiteX9" fmla="*/ 128000 w 134276"/>
                  <a:gd name="connsiteY9" fmla="*/ 49926 h 108410"/>
                  <a:gd name="connsiteX10" fmla="*/ 134277 w 134276"/>
                  <a:gd name="connsiteY10" fmla="*/ 108410 h 108410"/>
                  <a:gd name="connsiteX11" fmla="*/ 108220 w 134276"/>
                  <a:gd name="connsiteY11" fmla="*/ 108410 h 108410"/>
                  <a:gd name="connsiteX12" fmla="*/ 104797 w 134276"/>
                  <a:gd name="connsiteY12" fmla="*/ 64190 h 108410"/>
                  <a:gd name="connsiteX13" fmla="*/ 100327 w 134276"/>
                  <a:gd name="connsiteY13" fmla="*/ 24535 h 108410"/>
                  <a:gd name="connsiteX14" fmla="*/ 79691 w 134276"/>
                  <a:gd name="connsiteY14" fmla="*/ 98520 h 108410"/>
                  <a:gd name="connsiteX15" fmla="*/ 53635 w 134276"/>
                  <a:gd name="connsiteY15" fmla="*/ 98520 h 108410"/>
                  <a:gd name="connsiteX16" fmla="*/ 32048 w 134276"/>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76"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693" y="0"/>
                    </a:lnTo>
                    <a:lnTo>
                      <a:pt x="67138" y="73415"/>
                    </a:lnTo>
                    <a:lnTo>
                      <a:pt x="86919" y="0"/>
                    </a:lnTo>
                    <a:lnTo>
                      <a:pt x="120773" y="0"/>
                    </a:lnTo>
                    <a:cubicBezTo>
                      <a:pt x="123055" y="12743"/>
                      <a:pt x="125433" y="29385"/>
                      <a:pt x="128000" y="49926"/>
                    </a:cubicBezTo>
                    <a:cubicBezTo>
                      <a:pt x="130568" y="70562"/>
                      <a:pt x="132660" y="89962"/>
                      <a:pt x="134277" y="108410"/>
                    </a:cubicBezTo>
                    <a:lnTo>
                      <a:pt x="108220" y="108410"/>
                    </a:lnTo>
                    <a:cubicBezTo>
                      <a:pt x="107079" y="91769"/>
                      <a:pt x="105938" y="77028"/>
                      <a:pt x="104797" y="64190"/>
                    </a:cubicBezTo>
                    <a:cubicBezTo>
                      <a:pt x="103656" y="51352"/>
                      <a:pt x="102134" y="38134"/>
                      <a:pt x="100327" y="24535"/>
                    </a:cubicBezTo>
                    <a:lnTo>
                      <a:pt x="79691" y="98520"/>
                    </a:lnTo>
                    <a:lnTo>
                      <a:pt x="53635"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2" name="Frihåndsform: figur 281">
                <a:extLst>
                  <a:ext uri="{FF2B5EF4-FFF2-40B4-BE49-F238E27FC236}">
                    <a16:creationId xmlns:a16="http://schemas.microsoft.com/office/drawing/2014/main" id="{E7E254BA-F1B9-439E-B66F-A686E5764C19}"/>
                  </a:ext>
                </a:extLst>
              </p:cNvPr>
              <p:cNvSpPr/>
              <p:nvPr/>
            </p:nvSpPr>
            <p:spPr>
              <a:xfrm>
                <a:off x="10781176" y="883069"/>
                <a:ext cx="134371" cy="108410"/>
              </a:xfrm>
              <a:custGeom>
                <a:avLst/>
                <a:gdLst>
                  <a:gd name="connsiteX0" fmla="*/ 32048 w 134371"/>
                  <a:gd name="connsiteY0" fmla="*/ 24155 h 108410"/>
                  <a:gd name="connsiteX1" fmla="*/ 25676 w 134371"/>
                  <a:gd name="connsiteY1" fmla="*/ 108315 h 108410"/>
                  <a:gd name="connsiteX2" fmla="*/ 0 w 134371"/>
                  <a:gd name="connsiteY2" fmla="*/ 108315 h 108410"/>
                  <a:gd name="connsiteX3" fmla="*/ 5611 w 134371"/>
                  <a:gd name="connsiteY3" fmla="*/ 49070 h 108410"/>
                  <a:gd name="connsiteX4" fmla="*/ 12838 w 134371"/>
                  <a:gd name="connsiteY4" fmla="*/ 0 h 108410"/>
                  <a:gd name="connsiteX5" fmla="*/ 46788 w 134371"/>
                  <a:gd name="connsiteY5" fmla="*/ 0 h 108410"/>
                  <a:gd name="connsiteX6" fmla="*/ 67233 w 134371"/>
                  <a:gd name="connsiteY6" fmla="*/ 73415 h 108410"/>
                  <a:gd name="connsiteX7" fmla="*/ 87014 w 134371"/>
                  <a:gd name="connsiteY7" fmla="*/ 0 h 108410"/>
                  <a:gd name="connsiteX8" fmla="*/ 120868 w 134371"/>
                  <a:gd name="connsiteY8" fmla="*/ 0 h 108410"/>
                  <a:gd name="connsiteX9" fmla="*/ 128095 w 134371"/>
                  <a:gd name="connsiteY9" fmla="*/ 49926 h 108410"/>
                  <a:gd name="connsiteX10" fmla="*/ 134372 w 134371"/>
                  <a:gd name="connsiteY10" fmla="*/ 108410 h 108410"/>
                  <a:gd name="connsiteX11" fmla="*/ 108315 w 134371"/>
                  <a:gd name="connsiteY11" fmla="*/ 108410 h 108410"/>
                  <a:gd name="connsiteX12" fmla="*/ 104892 w 134371"/>
                  <a:gd name="connsiteY12" fmla="*/ 64190 h 108410"/>
                  <a:gd name="connsiteX13" fmla="*/ 100422 w 134371"/>
                  <a:gd name="connsiteY13" fmla="*/ 24535 h 108410"/>
                  <a:gd name="connsiteX14" fmla="*/ 79786 w 134371"/>
                  <a:gd name="connsiteY14" fmla="*/ 98520 h 108410"/>
                  <a:gd name="connsiteX15" fmla="*/ 53730 w 134371"/>
                  <a:gd name="connsiteY15" fmla="*/ 98520 h 108410"/>
                  <a:gd name="connsiteX16" fmla="*/ 32048 w 134371"/>
                  <a:gd name="connsiteY16" fmla="*/ 24155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371" h="108410">
                    <a:moveTo>
                      <a:pt x="32048" y="24155"/>
                    </a:moveTo>
                    <a:cubicBezTo>
                      <a:pt x="28719" y="55346"/>
                      <a:pt x="26627" y="83400"/>
                      <a:pt x="25676" y="108315"/>
                    </a:cubicBezTo>
                    <a:lnTo>
                      <a:pt x="0" y="108315"/>
                    </a:lnTo>
                    <a:cubicBezTo>
                      <a:pt x="1141" y="90437"/>
                      <a:pt x="3043" y="70752"/>
                      <a:pt x="5611" y="49070"/>
                    </a:cubicBezTo>
                    <a:cubicBezTo>
                      <a:pt x="8273" y="27388"/>
                      <a:pt x="10651" y="11031"/>
                      <a:pt x="12838" y="0"/>
                    </a:cubicBezTo>
                    <a:lnTo>
                      <a:pt x="46788" y="0"/>
                    </a:lnTo>
                    <a:lnTo>
                      <a:pt x="67233" y="73415"/>
                    </a:lnTo>
                    <a:lnTo>
                      <a:pt x="87014" y="0"/>
                    </a:lnTo>
                    <a:lnTo>
                      <a:pt x="120868" y="0"/>
                    </a:lnTo>
                    <a:cubicBezTo>
                      <a:pt x="123150" y="12743"/>
                      <a:pt x="125528" y="29385"/>
                      <a:pt x="128095" y="49926"/>
                    </a:cubicBezTo>
                    <a:cubicBezTo>
                      <a:pt x="130663" y="70562"/>
                      <a:pt x="132755" y="89962"/>
                      <a:pt x="134372" y="108410"/>
                    </a:cubicBezTo>
                    <a:lnTo>
                      <a:pt x="108315" y="108410"/>
                    </a:lnTo>
                    <a:cubicBezTo>
                      <a:pt x="107174" y="91769"/>
                      <a:pt x="106033" y="77028"/>
                      <a:pt x="104892" y="64190"/>
                    </a:cubicBezTo>
                    <a:cubicBezTo>
                      <a:pt x="103751" y="51352"/>
                      <a:pt x="102229" y="38134"/>
                      <a:pt x="100422" y="24535"/>
                    </a:cubicBezTo>
                    <a:lnTo>
                      <a:pt x="79786" y="98520"/>
                    </a:lnTo>
                    <a:lnTo>
                      <a:pt x="53730" y="98520"/>
                    </a:lnTo>
                    <a:lnTo>
                      <a:pt x="32048" y="24155"/>
                    </a:lnTo>
                    <a:close/>
                  </a:path>
                </a:pathLst>
              </a:custGeom>
              <a:solidFill>
                <a:srgbClr val="12110C"/>
              </a:solidFill>
              <a:ln w="9452" cap="flat">
                <a:noFill/>
                <a:prstDash val="solid"/>
                <a:miter/>
              </a:ln>
            </p:spPr>
            <p:txBody>
              <a:bodyPr rtlCol="0" anchor="ctr"/>
              <a:lstStyle/>
              <a:p>
                <a:endParaRPr lang="nb-NO"/>
              </a:p>
            </p:txBody>
          </p:sp>
          <p:sp>
            <p:nvSpPr>
              <p:cNvPr id="283" name="Frihåndsform: figur 282">
                <a:extLst>
                  <a:ext uri="{FF2B5EF4-FFF2-40B4-BE49-F238E27FC236}">
                    <a16:creationId xmlns:a16="http://schemas.microsoft.com/office/drawing/2014/main" id="{A5682CDA-6DD0-4E79-9130-E28D379D2EC7}"/>
                  </a:ext>
                </a:extLst>
              </p:cNvPr>
              <p:cNvSpPr/>
              <p:nvPr/>
            </p:nvSpPr>
            <p:spPr>
              <a:xfrm>
                <a:off x="10931144" y="883069"/>
                <a:ext cx="89200" cy="109932"/>
              </a:xfrm>
              <a:custGeom>
                <a:avLst/>
                <a:gdLst>
                  <a:gd name="connsiteX0" fmla="*/ 89201 w 89200"/>
                  <a:gd name="connsiteY0" fmla="*/ 0 h 109932"/>
                  <a:gd name="connsiteX1" fmla="*/ 89201 w 89200"/>
                  <a:gd name="connsiteY1" fmla="*/ 65997 h 109932"/>
                  <a:gd name="connsiteX2" fmla="*/ 83875 w 89200"/>
                  <a:gd name="connsiteY2" fmla="*/ 89201 h 109932"/>
                  <a:gd name="connsiteX3" fmla="*/ 68470 w 89200"/>
                  <a:gd name="connsiteY3" fmla="*/ 104511 h 109932"/>
                  <a:gd name="connsiteX4" fmla="*/ 44600 w 89200"/>
                  <a:gd name="connsiteY4" fmla="*/ 109932 h 109932"/>
                  <a:gd name="connsiteX5" fmla="*/ 20731 w 89200"/>
                  <a:gd name="connsiteY5" fmla="*/ 104511 h 109932"/>
                  <a:gd name="connsiteX6" fmla="*/ 5325 w 89200"/>
                  <a:gd name="connsiteY6" fmla="*/ 89201 h 109932"/>
                  <a:gd name="connsiteX7" fmla="*/ 0 w 89200"/>
                  <a:gd name="connsiteY7" fmla="*/ 65997 h 109932"/>
                  <a:gd name="connsiteX8" fmla="*/ 0 w 89200"/>
                  <a:gd name="connsiteY8" fmla="*/ 0 h 109932"/>
                  <a:gd name="connsiteX9" fmla="*/ 23204 w 89200"/>
                  <a:gd name="connsiteY9" fmla="*/ 0 h 109932"/>
                  <a:gd name="connsiteX10" fmla="*/ 23204 w 89200"/>
                  <a:gd name="connsiteY10" fmla="*/ 62954 h 109932"/>
                  <a:gd name="connsiteX11" fmla="*/ 28814 w 89200"/>
                  <a:gd name="connsiteY11" fmla="*/ 82259 h 109932"/>
                  <a:gd name="connsiteX12" fmla="*/ 45076 w 89200"/>
                  <a:gd name="connsiteY12" fmla="*/ 89011 h 109932"/>
                  <a:gd name="connsiteX13" fmla="*/ 61337 w 89200"/>
                  <a:gd name="connsiteY13" fmla="*/ 82259 h 109932"/>
                  <a:gd name="connsiteX14" fmla="*/ 66948 w 89200"/>
                  <a:gd name="connsiteY14" fmla="*/ 62954 h 109932"/>
                  <a:gd name="connsiteX15" fmla="*/ 66948 w 89200"/>
                  <a:gd name="connsiteY15" fmla="*/ 0 h 109932"/>
                  <a:gd name="connsiteX16" fmla="*/ 89201 w 89200"/>
                  <a:gd name="connsiteY16" fmla="*/ 0 h 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0" h="109932">
                    <a:moveTo>
                      <a:pt x="89201" y="0"/>
                    </a:moveTo>
                    <a:lnTo>
                      <a:pt x="89201" y="65997"/>
                    </a:lnTo>
                    <a:cubicBezTo>
                      <a:pt x="89201" y="74841"/>
                      <a:pt x="87394" y="82639"/>
                      <a:pt x="83875" y="89201"/>
                    </a:cubicBezTo>
                    <a:cubicBezTo>
                      <a:pt x="80262" y="95763"/>
                      <a:pt x="75127" y="100898"/>
                      <a:pt x="68470" y="104511"/>
                    </a:cubicBezTo>
                    <a:cubicBezTo>
                      <a:pt x="61718" y="108125"/>
                      <a:pt x="53825" y="109932"/>
                      <a:pt x="44600" y="109932"/>
                    </a:cubicBezTo>
                    <a:cubicBezTo>
                      <a:pt x="35376" y="109932"/>
                      <a:pt x="27483" y="108125"/>
                      <a:pt x="20731" y="104511"/>
                    </a:cubicBezTo>
                    <a:cubicBezTo>
                      <a:pt x="14074" y="100898"/>
                      <a:pt x="8939" y="95763"/>
                      <a:pt x="5325" y="89201"/>
                    </a:cubicBezTo>
                    <a:cubicBezTo>
                      <a:pt x="1807" y="82639"/>
                      <a:pt x="0" y="74841"/>
                      <a:pt x="0" y="65997"/>
                    </a:cubicBezTo>
                    <a:lnTo>
                      <a:pt x="0" y="0"/>
                    </a:lnTo>
                    <a:lnTo>
                      <a:pt x="23204" y="0"/>
                    </a:lnTo>
                    <a:lnTo>
                      <a:pt x="23204" y="62954"/>
                    </a:lnTo>
                    <a:cubicBezTo>
                      <a:pt x="23204" y="71323"/>
                      <a:pt x="25010" y="77789"/>
                      <a:pt x="28814" y="82259"/>
                    </a:cubicBezTo>
                    <a:cubicBezTo>
                      <a:pt x="32523" y="86728"/>
                      <a:pt x="37944" y="89011"/>
                      <a:pt x="45076" y="89011"/>
                    </a:cubicBezTo>
                    <a:cubicBezTo>
                      <a:pt x="52208" y="89011"/>
                      <a:pt x="57629" y="86728"/>
                      <a:pt x="61337" y="82259"/>
                    </a:cubicBezTo>
                    <a:cubicBezTo>
                      <a:pt x="65046" y="77789"/>
                      <a:pt x="66948" y="71323"/>
                      <a:pt x="66948" y="62954"/>
                    </a:cubicBezTo>
                    <a:lnTo>
                      <a:pt x="66948" y="0"/>
                    </a:lnTo>
                    <a:lnTo>
                      <a:pt x="89201" y="0"/>
                    </a:lnTo>
                    <a:close/>
                  </a:path>
                </a:pathLst>
              </a:custGeom>
              <a:solidFill>
                <a:srgbClr val="12110C"/>
              </a:solidFill>
              <a:ln w="9452" cap="flat">
                <a:noFill/>
                <a:prstDash val="solid"/>
                <a:miter/>
              </a:ln>
            </p:spPr>
            <p:txBody>
              <a:bodyPr rtlCol="0" anchor="ctr"/>
              <a:lstStyle/>
              <a:p>
                <a:endParaRPr lang="nb-NO"/>
              </a:p>
            </p:txBody>
          </p:sp>
          <p:sp>
            <p:nvSpPr>
              <p:cNvPr id="284" name="Frihåndsform: figur 283">
                <a:extLst>
                  <a:ext uri="{FF2B5EF4-FFF2-40B4-BE49-F238E27FC236}">
                    <a16:creationId xmlns:a16="http://schemas.microsoft.com/office/drawing/2014/main" id="{8D43F5B5-7C45-425A-89B2-667F9ADA900F}"/>
                  </a:ext>
                </a:extLst>
              </p:cNvPr>
              <p:cNvSpPr/>
              <p:nvPr/>
            </p:nvSpPr>
            <p:spPr>
              <a:xfrm>
                <a:off x="11037082" y="882974"/>
                <a:ext cx="92909" cy="108410"/>
              </a:xfrm>
              <a:custGeom>
                <a:avLst/>
                <a:gdLst>
                  <a:gd name="connsiteX0" fmla="*/ 69801 w 92909"/>
                  <a:gd name="connsiteY0" fmla="*/ 108410 h 108410"/>
                  <a:gd name="connsiteX1" fmla="*/ 21016 w 92909"/>
                  <a:gd name="connsiteY1" fmla="*/ 34901 h 108410"/>
                  <a:gd name="connsiteX2" fmla="*/ 21016 w 92909"/>
                  <a:gd name="connsiteY2" fmla="*/ 108410 h 108410"/>
                  <a:gd name="connsiteX3" fmla="*/ 0 w 92909"/>
                  <a:gd name="connsiteY3" fmla="*/ 108410 h 108410"/>
                  <a:gd name="connsiteX4" fmla="*/ 0 w 92909"/>
                  <a:gd name="connsiteY4" fmla="*/ 0 h 108410"/>
                  <a:gd name="connsiteX5" fmla="*/ 23869 w 92909"/>
                  <a:gd name="connsiteY5" fmla="*/ 0 h 108410"/>
                  <a:gd name="connsiteX6" fmla="*/ 52208 w 92909"/>
                  <a:gd name="connsiteY6" fmla="*/ 37088 h 108410"/>
                  <a:gd name="connsiteX7" fmla="*/ 71893 w 92909"/>
                  <a:gd name="connsiteY7" fmla="*/ 67994 h 108410"/>
                  <a:gd name="connsiteX8" fmla="*/ 71893 w 92909"/>
                  <a:gd name="connsiteY8" fmla="*/ 0 h 108410"/>
                  <a:gd name="connsiteX9" fmla="*/ 92910 w 92909"/>
                  <a:gd name="connsiteY9" fmla="*/ 0 h 108410"/>
                  <a:gd name="connsiteX10" fmla="*/ 92910 w 92909"/>
                  <a:gd name="connsiteY10" fmla="*/ 108410 h 108410"/>
                  <a:gd name="connsiteX11" fmla="*/ 69801 w 92909"/>
                  <a:gd name="connsiteY11" fmla="*/ 108410 h 1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09" h="108410">
                    <a:moveTo>
                      <a:pt x="69801" y="108410"/>
                    </a:moveTo>
                    <a:cubicBezTo>
                      <a:pt x="55251" y="82069"/>
                      <a:pt x="38990" y="57534"/>
                      <a:pt x="21016" y="34901"/>
                    </a:cubicBezTo>
                    <a:lnTo>
                      <a:pt x="21016" y="108410"/>
                    </a:lnTo>
                    <a:lnTo>
                      <a:pt x="0" y="108410"/>
                    </a:lnTo>
                    <a:lnTo>
                      <a:pt x="0" y="0"/>
                    </a:lnTo>
                    <a:lnTo>
                      <a:pt x="23869" y="0"/>
                    </a:lnTo>
                    <a:cubicBezTo>
                      <a:pt x="35091" y="13884"/>
                      <a:pt x="44600" y="26152"/>
                      <a:pt x="52208" y="37088"/>
                    </a:cubicBezTo>
                    <a:cubicBezTo>
                      <a:pt x="59816" y="47929"/>
                      <a:pt x="66378" y="58294"/>
                      <a:pt x="71893" y="67994"/>
                    </a:cubicBezTo>
                    <a:lnTo>
                      <a:pt x="71893" y="0"/>
                    </a:lnTo>
                    <a:lnTo>
                      <a:pt x="92910" y="0"/>
                    </a:lnTo>
                    <a:lnTo>
                      <a:pt x="92910" y="108410"/>
                    </a:lnTo>
                    <a:lnTo>
                      <a:pt x="69801" y="108410"/>
                    </a:lnTo>
                    <a:close/>
                  </a:path>
                </a:pathLst>
              </a:custGeom>
              <a:solidFill>
                <a:srgbClr val="12110C"/>
              </a:solidFill>
              <a:ln w="9452" cap="flat">
                <a:noFill/>
                <a:prstDash val="solid"/>
                <a:miter/>
              </a:ln>
            </p:spPr>
            <p:txBody>
              <a:bodyPr rtlCol="0" anchor="ctr"/>
              <a:lstStyle/>
              <a:p>
                <a:endParaRPr lang="nb-NO"/>
              </a:p>
            </p:txBody>
          </p:sp>
        </p:grpSp>
        <p:sp>
          <p:nvSpPr>
            <p:cNvPr id="164" name="Frihåndsform: figur 163">
              <a:extLst>
                <a:ext uri="{FF2B5EF4-FFF2-40B4-BE49-F238E27FC236}">
                  <a16:creationId xmlns:a16="http://schemas.microsoft.com/office/drawing/2014/main" id="{C33DDC99-784E-4549-8EE0-DAAF3EC94FC8}"/>
                </a:ext>
              </a:extLst>
            </p:cNvPr>
            <p:cNvSpPr/>
            <p:nvPr/>
          </p:nvSpPr>
          <p:spPr>
            <a:xfrm>
              <a:off x="11146348" y="883069"/>
              <a:ext cx="70847" cy="108315"/>
            </a:xfrm>
            <a:custGeom>
              <a:avLst/>
              <a:gdLst>
                <a:gd name="connsiteX0" fmla="*/ 0 w 70847"/>
                <a:gd name="connsiteY0" fmla="*/ 0 h 108315"/>
                <a:gd name="connsiteX1" fmla="*/ 0 w 70847"/>
                <a:gd name="connsiteY1" fmla="*/ 108315 h 108315"/>
                <a:gd name="connsiteX2" fmla="*/ 70847 w 70847"/>
                <a:gd name="connsiteY2" fmla="*/ 108315 h 108315"/>
                <a:gd name="connsiteX3" fmla="*/ 70847 w 70847"/>
                <a:gd name="connsiteY3" fmla="*/ 88060 h 108315"/>
                <a:gd name="connsiteX4" fmla="*/ 23204 w 70847"/>
                <a:gd name="connsiteY4" fmla="*/ 88060 h 108315"/>
                <a:gd name="connsiteX5" fmla="*/ 23204 w 70847"/>
                <a:gd name="connsiteY5" fmla="*/ 63620 h 108315"/>
                <a:gd name="connsiteX6" fmla="*/ 64951 w 70847"/>
                <a:gd name="connsiteY6" fmla="*/ 63620 h 108315"/>
                <a:gd name="connsiteX7" fmla="*/ 64951 w 70847"/>
                <a:gd name="connsiteY7" fmla="*/ 43174 h 108315"/>
                <a:gd name="connsiteX8" fmla="*/ 23204 w 70847"/>
                <a:gd name="connsiteY8" fmla="*/ 43174 h 108315"/>
                <a:gd name="connsiteX9" fmla="*/ 23204 w 70847"/>
                <a:gd name="connsiteY9" fmla="*/ 20256 h 108315"/>
                <a:gd name="connsiteX10" fmla="*/ 70847 w 70847"/>
                <a:gd name="connsiteY10" fmla="*/ 20256 h 108315"/>
                <a:gd name="connsiteX11" fmla="*/ 70847 w 70847"/>
                <a:gd name="connsiteY11" fmla="*/ 0 h 10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7" h="108315">
                  <a:moveTo>
                    <a:pt x="0" y="0"/>
                  </a:moveTo>
                  <a:lnTo>
                    <a:pt x="0" y="108315"/>
                  </a:lnTo>
                  <a:lnTo>
                    <a:pt x="70847" y="108315"/>
                  </a:lnTo>
                  <a:lnTo>
                    <a:pt x="70847" y="88060"/>
                  </a:lnTo>
                  <a:lnTo>
                    <a:pt x="23204" y="88060"/>
                  </a:lnTo>
                  <a:lnTo>
                    <a:pt x="23204" y="63620"/>
                  </a:lnTo>
                  <a:lnTo>
                    <a:pt x="64951" y="63620"/>
                  </a:lnTo>
                  <a:lnTo>
                    <a:pt x="64951" y="43174"/>
                  </a:lnTo>
                  <a:lnTo>
                    <a:pt x="23204" y="43174"/>
                  </a:lnTo>
                  <a:lnTo>
                    <a:pt x="23204" y="20256"/>
                  </a:lnTo>
                  <a:lnTo>
                    <a:pt x="70847" y="20256"/>
                  </a:lnTo>
                  <a:lnTo>
                    <a:pt x="70847" y="0"/>
                  </a:lnTo>
                  <a:close/>
                </a:path>
              </a:pathLst>
            </a:custGeom>
            <a:solidFill>
              <a:srgbClr val="12110C"/>
            </a:solidFill>
            <a:ln w="9452" cap="flat">
              <a:noFill/>
              <a:prstDash val="solid"/>
              <a:miter/>
            </a:ln>
          </p:spPr>
          <p:txBody>
            <a:bodyPr rtlCol="0" anchor="ctr"/>
            <a:lstStyle/>
            <a:p>
              <a:endParaRPr lang="nb-NO"/>
            </a:p>
          </p:txBody>
        </p:sp>
        <p:grpSp>
          <p:nvGrpSpPr>
            <p:cNvPr id="165" name="dasdasda">
              <a:extLst>
                <a:ext uri="{FF2B5EF4-FFF2-40B4-BE49-F238E27FC236}">
                  <a16:creationId xmlns:a16="http://schemas.microsoft.com/office/drawing/2014/main" id="{C558FF33-9605-449D-9E71-6AEE5E191AFC}"/>
                </a:ext>
              </a:extLst>
            </p:cNvPr>
            <p:cNvGrpSpPr/>
            <p:nvPr/>
          </p:nvGrpSpPr>
          <p:grpSpPr>
            <a:xfrm>
              <a:off x="10053875" y="625546"/>
              <a:ext cx="302883" cy="440298"/>
              <a:chOff x="10053875" y="625546"/>
              <a:chExt cx="302883" cy="440298"/>
            </a:xfrm>
          </p:grpSpPr>
          <p:sp>
            <p:nvSpPr>
              <p:cNvPr id="272" name="Frihåndsform: figur 271">
                <a:extLst>
                  <a:ext uri="{FF2B5EF4-FFF2-40B4-BE49-F238E27FC236}">
                    <a16:creationId xmlns:a16="http://schemas.microsoft.com/office/drawing/2014/main" id="{B3E859C9-CE4F-4768-A119-78772DBE5578}"/>
                  </a:ext>
                </a:extLst>
              </p:cNvPr>
              <p:cNvSpPr/>
              <p:nvPr/>
            </p:nvSpPr>
            <p:spPr>
              <a:xfrm>
                <a:off x="10053875" y="915687"/>
                <a:ext cx="302883" cy="150158"/>
              </a:xfrm>
              <a:custGeom>
                <a:avLst/>
                <a:gdLst>
                  <a:gd name="connsiteX0" fmla="*/ 151489 w 302883"/>
                  <a:gd name="connsiteY0" fmla="*/ 150158 h 150158"/>
                  <a:gd name="connsiteX1" fmla="*/ 224904 w 302883"/>
                  <a:gd name="connsiteY1" fmla="*/ 132375 h 150158"/>
                  <a:gd name="connsiteX2" fmla="*/ 268268 w 302883"/>
                  <a:gd name="connsiteY2" fmla="*/ 95858 h 150158"/>
                  <a:gd name="connsiteX3" fmla="*/ 302884 w 302883"/>
                  <a:gd name="connsiteY3" fmla="*/ 0 h 150158"/>
                  <a:gd name="connsiteX4" fmla="*/ 293944 w 302883"/>
                  <a:gd name="connsiteY4" fmla="*/ 0 h 150158"/>
                  <a:gd name="connsiteX5" fmla="*/ 293659 w 302883"/>
                  <a:gd name="connsiteY5" fmla="*/ 8844 h 150158"/>
                  <a:gd name="connsiteX6" fmla="*/ 287763 w 302883"/>
                  <a:gd name="connsiteY6" fmla="*/ 8939 h 150158"/>
                  <a:gd name="connsiteX7" fmla="*/ 288144 w 302883"/>
                  <a:gd name="connsiteY7" fmla="*/ 0 h 150158"/>
                  <a:gd name="connsiteX8" fmla="*/ 281011 w 302883"/>
                  <a:gd name="connsiteY8" fmla="*/ 0 h 150158"/>
                  <a:gd name="connsiteX9" fmla="*/ 251246 w 302883"/>
                  <a:gd name="connsiteY9" fmla="*/ 82164 h 150158"/>
                  <a:gd name="connsiteX10" fmla="*/ 151489 w 302883"/>
                  <a:gd name="connsiteY10" fmla="*/ 128286 h 150158"/>
                  <a:gd name="connsiteX11" fmla="*/ 51733 w 302883"/>
                  <a:gd name="connsiteY11" fmla="*/ 82164 h 150158"/>
                  <a:gd name="connsiteX12" fmla="*/ 21872 w 302883"/>
                  <a:gd name="connsiteY12" fmla="*/ 0 h 150158"/>
                  <a:gd name="connsiteX13" fmla="*/ 14835 w 302883"/>
                  <a:gd name="connsiteY13" fmla="*/ 0 h 150158"/>
                  <a:gd name="connsiteX14" fmla="*/ 15120 w 302883"/>
                  <a:gd name="connsiteY14" fmla="*/ 8939 h 150158"/>
                  <a:gd name="connsiteX15" fmla="*/ 9224 w 302883"/>
                  <a:gd name="connsiteY15" fmla="*/ 8844 h 150158"/>
                  <a:gd name="connsiteX16" fmla="*/ 8939 w 302883"/>
                  <a:gd name="connsiteY16" fmla="*/ 0 h 150158"/>
                  <a:gd name="connsiteX17" fmla="*/ 0 w 302883"/>
                  <a:gd name="connsiteY17" fmla="*/ 0 h 150158"/>
                  <a:gd name="connsiteX18" fmla="*/ 34615 w 302883"/>
                  <a:gd name="connsiteY18" fmla="*/ 95858 h 150158"/>
                  <a:gd name="connsiteX19" fmla="*/ 77884 w 302883"/>
                  <a:gd name="connsiteY19" fmla="*/ 132375 h 150158"/>
                  <a:gd name="connsiteX20" fmla="*/ 151489 w 302883"/>
                  <a:gd name="connsiteY20" fmla="*/ 150158 h 15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83" h="150158">
                    <a:moveTo>
                      <a:pt x="151489" y="150158"/>
                    </a:moveTo>
                    <a:cubicBezTo>
                      <a:pt x="178497" y="150158"/>
                      <a:pt x="203222" y="144167"/>
                      <a:pt x="224904" y="132375"/>
                    </a:cubicBezTo>
                    <a:cubicBezTo>
                      <a:pt x="241546" y="123246"/>
                      <a:pt x="256096" y="111073"/>
                      <a:pt x="268268" y="95858"/>
                    </a:cubicBezTo>
                    <a:cubicBezTo>
                      <a:pt x="289950" y="68755"/>
                      <a:pt x="302884" y="32904"/>
                      <a:pt x="302884" y="0"/>
                    </a:cubicBezTo>
                    <a:lnTo>
                      <a:pt x="293944" y="0"/>
                    </a:lnTo>
                    <a:cubicBezTo>
                      <a:pt x="293944" y="2948"/>
                      <a:pt x="293849" y="5896"/>
                      <a:pt x="293659" y="8844"/>
                    </a:cubicBezTo>
                    <a:lnTo>
                      <a:pt x="287763" y="8939"/>
                    </a:lnTo>
                    <a:cubicBezTo>
                      <a:pt x="287953" y="5991"/>
                      <a:pt x="288144" y="2948"/>
                      <a:pt x="288144" y="0"/>
                    </a:cubicBezTo>
                    <a:lnTo>
                      <a:pt x="281011" y="0"/>
                    </a:lnTo>
                    <a:cubicBezTo>
                      <a:pt x="281011" y="28054"/>
                      <a:pt x="269885" y="58770"/>
                      <a:pt x="251246" y="82164"/>
                    </a:cubicBezTo>
                    <a:cubicBezTo>
                      <a:pt x="234414" y="103180"/>
                      <a:pt x="203412" y="128286"/>
                      <a:pt x="151489" y="128286"/>
                    </a:cubicBezTo>
                    <a:cubicBezTo>
                      <a:pt x="99566" y="128286"/>
                      <a:pt x="68565" y="103180"/>
                      <a:pt x="51733" y="82164"/>
                    </a:cubicBezTo>
                    <a:cubicBezTo>
                      <a:pt x="33094" y="58865"/>
                      <a:pt x="21872" y="28149"/>
                      <a:pt x="21872" y="0"/>
                    </a:cubicBezTo>
                    <a:lnTo>
                      <a:pt x="14835" y="0"/>
                    </a:lnTo>
                    <a:cubicBezTo>
                      <a:pt x="14835" y="2948"/>
                      <a:pt x="14930" y="5896"/>
                      <a:pt x="15120" y="8939"/>
                    </a:cubicBezTo>
                    <a:lnTo>
                      <a:pt x="9224" y="8844"/>
                    </a:lnTo>
                    <a:cubicBezTo>
                      <a:pt x="9034" y="5896"/>
                      <a:pt x="8939" y="2948"/>
                      <a:pt x="8939" y="0"/>
                    </a:cubicBezTo>
                    <a:lnTo>
                      <a:pt x="0" y="0"/>
                    </a:lnTo>
                    <a:cubicBezTo>
                      <a:pt x="0" y="32904"/>
                      <a:pt x="12933" y="68755"/>
                      <a:pt x="34615" y="95858"/>
                    </a:cubicBezTo>
                    <a:cubicBezTo>
                      <a:pt x="46693" y="110978"/>
                      <a:pt x="61337" y="123246"/>
                      <a:pt x="77884" y="132375"/>
                    </a:cubicBezTo>
                    <a:cubicBezTo>
                      <a:pt x="99662" y="144072"/>
                      <a:pt x="124482" y="150158"/>
                      <a:pt x="151489" y="150158"/>
                    </a:cubicBezTo>
                  </a:path>
                </a:pathLst>
              </a:custGeom>
              <a:solidFill>
                <a:srgbClr val="0062AE"/>
              </a:solidFill>
              <a:ln w="9452" cap="flat">
                <a:noFill/>
                <a:prstDash val="solid"/>
                <a:miter/>
              </a:ln>
            </p:spPr>
            <p:txBody>
              <a:bodyPr rtlCol="0" anchor="ctr"/>
              <a:lstStyle/>
              <a:p>
                <a:endParaRPr lang="nb-NO"/>
              </a:p>
            </p:txBody>
          </p:sp>
          <p:sp>
            <p:nvSpPr>
              <p:cNvPr id="273" name="Frihåndsform: figur 272">
                <a:extLst>
                  <a:ext uri="{FF2B5EF4-FFF2-40B4-BE49-F238E27FC236}">
                    <a16:creationId xmlns:a16="http://schemas.microsoft.com/office/drawing/2014/main" id="{B458D0EB-7FD7-4B3A-80CD-E2BA343C4E51}"/>
                  </a:ext>
                </a:extLst>
              </p:cNvPr>
              <p:cNvSpPr/>
              <p:nvPr/>
            </p:nvSpPr>
            <p:spPr>
              <a:xfrm>
                <a:off x="10086113" y="625546"/>
                <a:ext cx="237932" cy="408436"/>
              </a:xfrm>
              <a:custGeom>
                <a:avLst/>
                <a:gdLst>
                  <a:gd name="connsiteX0" fmla="*/ 209784 w 237932"/>
                  <a:gd name="connsiteY0" fmla="*/ 117350 h 408436"/>
                  <a:gd name="connsiteX1" fmla="*/ 237932 w 237932"/>
                  <a:gd name="connsiteY1" fmla="*/ 117350 h 408436"/>
                  <a:gd name="connsiteX2" fmla="*/ 237932 w 237932"/>
                  <a:gd name="connsiteY2" fmla="*/ 290426 h 408436"/>
                  <a:gd name="connsiteX3" fmla="*/ 190574 w 237932"/>
                  <a:gd name="connsiteY3" fmla="*/ 385428 h 408436"/>
                  <a:gd name="connsiteX4" fmla="*/ 46122 w 237932"/>
                  <a:gd name="connsiteY4" fmla="*/ 384477 h 408436"/>
                  <a:gd name="connsiteX5" fmla="*/ 0 w 237932"/>
                  <a:gd name="connsiteY5" fmla="*/ 290521 h 408436"/>
                  <a:gd name="connsiteX6" fmla="*/ 0 w 237932"/>
                  <a:gd name="connsiteY6" fmla="*/ 117445 h 408436"/>
                  <a:gd name="connsiteX7" fmla="*/ 27198 w 237932"/>
                  <a:gd name="connsiteY7" fmla="*/ 117445 h 408436"/>
                  <a:gd name="connsiteX8" fmla="*/ 24725 w 237932"/>
                  <a:gd name="connsiteY8" fmla="*/ 108696 h 408436"/>
                  <a:gd name="connsiteX9" fmla="*/ 24535 w 237932"/>
                  <a:gd name="connsiteY9" fmla="*/ 107840 h 408436"/>
                  <a:gd name="connsiteX10" fmla="*/ 24440 w 237932"/>
                  <a:gd name="connsiteY10" fmla="*/ 107650 h 408436"/>
                  <a:gd name="connsiteX11" fmla="*/ 25486 w 237932"/>
                  <a:gd name="connsiteY11" fmla="*/ 107079 h 408436"/>
                  <a:gd name="connsiteX12" fmla="*/ 25866 w 237932"/>
                  <a:gd name="connsiteY12" fmla="*/ 106889 h 408436"/>
                  <a:gd name="connsiteX13" fmla="*/ 28339 w 237932"/>
                  <a:gd name="connsiteY13" fmla="*/ 105653 h 408436"/>
                  <a:gd name="connsiteX14" fmla="*/ 26342 w 237932"/>
                  <a:gd name="connsiteY14" fmla="*/ 97569 h 408436"/>
                  <a:gd name="connsiteX15" fmla="*/ 26057 w 237932"/>
                  <a:gd name="connsiteY15" fmla="*/ 97760 h 408436"/>
                  <a:gd name="connsiteX16" fmla="*/ 23679 w 237932"/>
                  <a:gd name="connsiteY16" fmla="*/ 98901 h 408436"/>
                  <a:gd name="connsiteX17" fmla="*/ 22823 w 237932"/>
                  <a:gd name="connsiteY17" fmla="*/ 99281 h 408436"/>
                  <a:gd name="connsiteX18" fmla="*/ 22538 w 237932"/>
                  <a:gd name="connsiteY18" fmla="*/ 98425 h 408436"/>
                  <a:gd name="connsiteX19" fmla="*/ 19875 w 237932"/>
                  <a:gd name="connsiteY19" fmla="*/ 88630 h 408436"/>
                  <a:gd name="connsiteX20" fmla="*/ 19685 w 237932"/>
                  <a:gd name="connsiteY20" fmla="*/ 88060 h 408436"/>
                  <a:gd name="connsiteX21" fmla="*/ 20256 w 237932"/>
                  <a:gd name="connsiteY21" fmla="*/ 87774 h 408436"/>
                  <a:gd name="connsiteX22" fmla="*/ 23299 w 237932"/>
                  <a:gd name="connsiteY22" fmla="*/ 86253 h 408436"/>
                  <a:gd name="connsiteX23" fmla="*/ 6467 w 237932"/>
                  <a:gd name="connsiteY23" fmla="*/ 23394 h 408436"/>
                  <a:gd name="connsiteX24" fmla="*/ 6276 w 237932"/>
                  <a:gd name="connsiteY24" fmla="*/ 22728 h 408436"/>
                  <a:gd name="connsiteX25" fmla="*/ 6942 w 237932"/>
                  <a:gd name="connsiteY25" fmla="*/ 22443 h 408436"/>
                  <a:gd name="connsiteX26" fmla="*/ 11507 w 237932"/>
                  <a:gd name="connsiteY26" fmla="*/ 20541 h 408436"/>
                  <a:gd name="connsiteX27" fmla="*/ 15501 w 237932"/>
                  <a:gd name="connsiteY27" fmla="*/ 18924 h 408436"/>
                  <a:gd name="connsiteX28" fmla="*/ 16071 w 237932"/>
                  <a:gd name="connsiteY28" fmla="*/ 18639 h 408436"/>
                  <a:gd name="connsiteX29" fmla="*/ 16927 w 237932"/>
                  <a:gd name="connsiteY29" fmla="*/ 18354 h 408436"/>
                  <a:gd name="connsiteX30" fmla="*/ 17117 w 237932"/>
                  <a:gd name="connsiteY30" fmla="*/ 19210 h 408436"/>
                  <a:gd name="connsiteX31" fmla="*/ 19210 w 237932"/>
                  <a:gd name="connsiteY31" fmla="*/ 27768 h 408436"/>
                  <a:gd name="connsiteX32" fmla="*/ 22918 w 237932"/>
                  <a:gd name="connsiteY32" fmla="*/ 26342 h 408436"/>
                  <a:gd name="connsiteX33" fmla="*/ 25581 w 237932"/>
                  <a:gd name="connsiteY33" fmla="*/ 25391 h 408436"/>
                  <a:gd name="connsiteX34" fmla="*/ 26912 w 237932"/>
                  <a:gd name="connsiteY34" fmla="*/ 25010 h 408436"/>
                  <a:gd name="connsiteX35" fmla="*/ 25010 w 237932"/>
                  <a:gd name="connsiteY35" fmla="*/ 16262 h 408436"/>
                  <a:gd name="connsiteX36" fmla="*/ 24820 w 237932"/>
                  <a:gd name="connsiteY36" fmla="*/ 15596 h 408436"/>
                  <a:gd name="connsiteX37" fmla="*/ 25486 w 237932"/>
                  <a:gd name="connsiteY37" fmla="*/ 15406 h 408436"/>
                  <a:gd name="connsiteX38" fmla="*/ 30241 w 237932"/>
                  <a:gd name="connsiteY38" fmla="*/ 13789 h 408436"/>
                  <a:gd name="connsiteX39" fmla="*/ 35091 w 237932"/>
                  <a:gd name="connsiteY39" fmla="*/ 12267 h 408436"/>
                  <a:gd name="connsiteX40" fmla="*/ 35852 w 237932"/>
                  <a:gd name="connsiteY40" fmla="*/ 12077 h 408436"/>
                  <a:gd name="connsiteX41" fmla="*/ 35947 w 237932"/>
                  <a:gd name="connsiteY41" fmla="*/ 12838 h 408436"/>
                  <a:gd name="connsiteX42" fmla="*/ 37658 w 237932"/>
                  <a:gd name="connsiteY42" fmla="*/ 21397 h 408436"/>
                  <a:gd name="connsiteX43" fmla="*/ 38990 w 237932"/>
                  <a:gd name="connsiteY43" fmla="*/ 21016 h 408436"/>
                  <a:gd name="connsiteX44" fmla="*/ 41557 w 237932"/>
                  <a:gd name="connsiteY44" fmla="*/ 20256 h 408436"/>
                  <a:gd name="connsiteX45" fmla="*/ 43745 w 237932"/>
                  <a:gd name="connsiteY45" fmla="*/ 19590 h 408436"/>
                  <a:gd name="connsiteX46" fmla="*/ 45551 w 237932"/>
                  <a:gd name="connsiteY46" fmla="*/ 19114 h 408436"/>
                  <a:gd name="connsiteX47" fmla="*/ 44030 w 237932"/>
                  <a:gd name="connsiteY47" fmla="*/ 10366 h 408436"/>
                  <a:gd name="connsiteX48" fmla="*/ 43840 w 237932"/>
                  <a:gd name="connsiteY48" fmla="*/ 9700 h 408436"/>
                  <a:gd name="connsiteX49" fmla="*/ 44505 w 237932"/>
                  <a:gd name="connsiteY49" fmla="*/ 9510 h 408436"/>
                  <a:gd name="connsiteX50" fmla="*/ 49355 w 237932"/>
                  <a:gd name="connsiteY50" fmla="*/ 8178 h 408436"/>
                  <a:gd name="connsiteX51" fmla="*/ 51733 w 237932"/>
                  <a:gd name="connsiteY51" fmla="*/ 7608 h 408436"/>
                  <a:gd name="connsiteX52" fmla="*/ 54205 w 237932"/>
                  <a:gd name="connsiteY52" fmla="*/ 7037 h 408436"/>
                  <a:gd name="connsiteX53" fmla="*/ 54966 w 237932"/>
                  <a:gd name="connsiteY53" fmla="*/ 6847 h 408436"/>
                  <a:gd name="connsiteX54" fmla="*/ 55156 w 237932"/>
                  <a:gd name="connsiteY54" fmla="*/ 7703 h 408436"/>
                  <a:gd name="connsiteX55" fmla="*/ 59245 w 237932"/>
                  <a:gd name="connsiteY55" fmla="*/ 35471 h 408436"/>
                  <a:gd name="connsiteX56" fmla="*/ 94716 w 237932"/>
                  <a:gd name="connsiteY56" fmla="*/ 29385 h 408436"/>
                  <a:gd name="connsiteX57" fmla="*/ 93195 w 237932"/>
                  <a:gd name="connsiteY57" fmla="*/ 1997 h 408436"/>
                  <a:gd name="connsiteX58" fmla="*/ 93100 w 237932"/>
                  <a:gd name="connsiteY58" fmla="*/ 1236 h 408436"/>
                  <a:gd name="connsiteX59" fmla="*/ 93861 w 237932"/>
                  <a:gd name="connsiteY59" fmla="*/ 1141 h 408436"/>
                  <a:gd name="connsiteX60" fmla="*/ 103846 w 237932"/>
                  <a:gd name="connsiteY60" fmla="*/ 475 h 408436"/>
                  <a:gd name="connsiteX61" fmla="*/ 104607 w 237932"/>
                  <a:gd name="connsiteY61" fmla="*/ 380 h 408436"/>
                  <a:gd name="connsiteX62" fmla="*/ 104702 w 237932"/>
                  <a:gd name="connsiteY62" fmla="*/ 1141 h 408436"/>
                  <a:gd name="connsiteX63" fmla="*/ 105082 w 237932"/>
                  <a:gd name="connsiteY63" fmla="*/ 9890 h 408436"/>
                  <a:gd name="connsiteX64" fmla="*/ 106984 w 237932"/>
                  <a:gd name="connsiteY64" fmla="*/ 9795 h 408436"/>
                  <a:gd name="connsiteX65" fmla="*/ 113260 w 237932"/>
                  <a:gd name="connsiteY65" fmla="*/ 9605 h 408436"/>
                  <a:gd name="connsiteX66" fmla="*/ 113165 w 237932"/>
                  <a:gd name="connsiteY66" fmla="*/ 761 h 408436"/>
                  <a:gd name="connsiteX67" fmla="*/ 113165 w 237932"/>
                  <a:gd name="connsiteY67" fmla="*/ 95 h 408436"/>
                  <a:gd name="connsiteX68" fmla="*/ 116399 w 237932"/>
                  <a:gd name="connsiteY68" fmla="*/ 95 h 408436"/>
                  <a:gd name="connsiteX69" fmla="*/ 118871 w 237932"/>
                  <a:gd name="connsiteY69" fmla="*/ 0 h 408436"/>
                  <a:gd name="connsiteX70" fmla="*/ 121344 w 237932"/>
                  <a:gd name="connsiteY70" fmla="*/ 95 h 408436"/>
                  <a:gd name="connsiteX71" fmla="*/ 124577 w 237932"/>
                  <a:gd name="connsiteY71" fmla="*/ 95 h 408436"/>
                  <a:gd name="connsiteX72" fmla="*/ 124577 w 237932"/>
                  <a:gd name="connsiteY72" fmla="*/ 856 h 408436"/>
                  <a:gd name="connsiteX73" fmla="*/ 124482 w 237932"/>
                  <a:gd name="connsiteY73" fmla="*/ 9700 h 408436"/>
                  <a:gd name="connsiteX74" fmla="*/ 130663 w 237932"/>
                  <a:gd name="connsiteY74" fmla="*/ 9890 h 408436"/>
                  <a:gd name="connsiteX75" fmla="*/ 132755 w 237932"/>
                  <a:gd name="connsiteY75" fmla="*/ 9985 h 408436"/>
                  <a:gd name="connsiteX76" fmla="*/ 133041 w 237932"/>
                  <a:gd name="connsiteY76" fmla="*/ 1236 h 408436"/>
                  <a:gd name="connsiteX77" fmla="*/ 133136 w 237932"/>
                  <a:gd name="connsiteY77" fmla="*/ 475 h 408436"/>
                  <a:gd name="connsiteX78" fmla="*/ 133896 w 237932"/>
                  <a:gd name="connsiteY78" fmla="*/ 571 h 408436"/>
                  <a:gd name="connsiteX79" fmla="*/ 143882 w 237932"/>
                  <a:gd name="connsiteY79" fmla="*/ 1236 h 408436"/>
                  <a:gd name="connsiteX80" fmla="*/ 144642 w 237932"/>
                  <a:gd name="connsiteY80" fmla="*/ 1331 h 408436"/>
                  <a:gd name="connsiteX81" fmla="*/ 144547 w 237932"/>
                  <a:gd name="connsiteY81" fmla="*/ 2092 h 408436"/>
                  <a:gd name="connsiteX82" fmla="*/ 143026 w 237932"/>
                  <a:gd name="connsiteY82" fmla="*/ 29385 h 408436"/>
                  <a:gd name="connsiteX83" fmla="*/ 178021 w 237932"/>
                  <a:gd name="connsiteY83" fmla="*/ 35281 h 408436"/>
                  <a:gd name="connsiteX84" fmla="*/ 182111 w 237932"/>
                  <a:gd name="connsiteY84" fmla="*/ 7418 h 408436"/>
                  <a:gd name="connsiteX85" fmla="*/ 182301 w 237932"/>
                  <a:gd name="connsiteY85" fmla="*/ 6562 h 408436"/>
                  <a:gd name="connsiteX86" fmla="*/ 183061 w 237932"/>
                  <a:gd name="connsiteY86" fmla="*/ 6752 h 408436"/>
                  <a:gd name="connsiteX87" fmla="*/ 185534 w 237932"/>
                  <a:gd name="connsiteY87" fmla="*/ 7322 h 408436"/>
                  <a:gd name="connsiteX88" fmla="*/ 188007 w 237932"/>
                  <a:gd name="connsiteY88" fmla="*/ 7893 h 408436"/>
                  <a:gd name="connsiteX89" fmla="*/ 192856 w 237932"/>
                  <a:gd name="connsiteY89" fmla="*/ 9129 h 408436"/>
                  <a:gd name="connsiteX90" fmla="*/ 193522 w 237932"/>
                  <a:gd name="connsiteY90" fmla="*/ 9319 h 408436"/>
                  <a:gd name="connsiteX91" fmla="*/ 193332 w 237932"/>
                  <a:gd name="connsiteY91" fmla="*/ 9985 h 408436"/>
                  <a:gd name="connsiteX92" fmla="*/ 191810 w 237932"/>
                  <a:gd name="connsiteY92" fmla="*/ 18734 h 408436"/>
                  <a:gd name="connsiteX93" fmla="*/ 193617 w 237932"/>
                  <a:gd name="connsiteY93" fmla="*/ 19210 h 408436"/>
                  <a:gd name="connsiteX94" fmla="*/ 195804 w 237932"/>
                  <a:gd name="connsiteY94" fmla="*/ 19875 h 408436"/>
                  <a:gd name="connsiteX95" fmla="*/ 198372 w 237932"/>
                  <a:gd name="connsiteY95" fmla="*/ 20636 h 408436"/>
                  <a:gd name="connsiteX96" fmla="*/ 199608 w 237932"/>
                  <a:gd name="connsiteY96" fmla="*/ 21016 h 408436"/>
                  <a:gd name="connsiteX97" fmla="*/ 201320 w 237932"/>
                  <a:gd name="connsiteY97" fmla="*/ 12458 h 408436"/>
                  <a:gd name="connsiteX98" fmla="*/ 201510 w 237932"/>
                  <a:gd name="connsiteY98" fmla="*/ 11697 h 408436"/>
                  <a:gd name="connsiteX99" fmla="*/ 202271 w 237932"/>
                  <a:gd name="connsiteY99" fmla="*/ 11887 h 408436"/>
                  <a:gd name="connsiteX100" fmla="*/ 207121 w 237932"/>
                  <a:gd name="connsiteY100" fmla="*/ 13409 h 408436"/>
                  <a:gd name="connsiteX101" fmla="*/ 211876 w 237932"/>
                  <a:gd name="connsiteY101" fmla="*/ 15025 h 408436"/>
                  <a:gd name="connsiteX102" fmla="*/ 212542 w 237932"/>
                  <a:gd name="connsiteY102" fmla="*/ 15216 h 408436"/>
                  <a:gd name="connsiteX103" fmla="*/ 212351 w 237932"/>
                  <a:gd name="connsiteY103" fmla="*/ 15881 h 408436"/>
                  <a:gd name="connsiteX104" fmla="*/ 210449 w 237932"/>
                  <a:gd name="connsiteY104" fmla="*/ 24630 h 408436"/>
                  <a:gd name="connsiteX105" fmla="*/ 211781 w 237932"/>
                  <a:gd name="connsiteY105" fmla="*/ 25106 h 408436"/>
                  <a:gd name="connsiteX106" fmla="*/ 214443 w 237932"/>
                  <a:gd name="connsiteY106" fmla="*/ 26057 h 408436"/>
                  <a:gd name="connsiteX107" fmla="*/ 218152 w 237932"/>
                  <a:gd name="connsiteY107" fmla="*/ 27483 h 408436"/>
                  <a:gd name="connsiteX108" fmla="*/ 220244 w 237932"/>
                  <a:gd name="connsiteY108" fmla="*/ 18924 h 408436"/>
                  <a:gd name="connsiteX109" fmla="*/ 220435 w 237932"/>
                  <a:gd name="connsiteY109" fmla="*/ 18068 h 408436"/>
                  <a:gd name="connsiteX110" fmla="*/ 221290 w 237932"/>
                  <a:gd name="connsiteY110" fmla="*/ 18354 h 408436"/>
                  <a:gd name="connsiteX111" fmla="*/ 221861 w 237932"/>
                  <a:gd name="connsiteY111" fmla="*/ 18639 h 408436"/>
                  <a:gd name="connsiteX112" fmla="*/ 225855 w 237932"/>
                  <a:gd name="connsiteY112" fmla="*/ 20256 h 408436"/>
                  <a:gd name="connsiteX113" fmla="*/ 230420 w 237932"/>
                  <a:gd name="connsiteY113" fmla="*/ 22158 h 408436"/>
                  <a:gd name="connsiteX114" fmla="*/ 231085 w 237932"/>
                  <a:gd name="connsiteY114" fmla="*/ 22443 h 408436"/>
                  <a:gd name="connsiteX115" fmla="*/ 230895 w 237932"/>
                  <a:gd name="connsiteY115" fmla="*/ 23109 h 408436"/>
                  <a:gd name="connsiteX116" fmla="*/ 214158 w 237932"/>
                  <a:gd name="connsiteY116" fmla="*/ 85682 h 408436"/>
                  <a:gd name="connsiteX117" fmla="*/ 217962 w 237932"/>
                  <a:gd name="connsiteY117" fmla="*/ 87489 h 408436"/>
                  <a:gd name="connsiteX118" fmla="*/ 218533 w 237932"/>
                  <a:gd name="connsiteY118" fmla="*/ 87774 h 408436"/>
                  <a:gd name="connsiteX119" fmla="*/ 218342 w 237932"/>
                  <a:gd name="connsiteY119" fmla="*/ 88345 h 408436"/>
                  <a:gd name="connsiteX120" fmla="*/ 215394 w 237932"/>
                  <a:gd name="connsiteY120" fmla="*/ 99091 h 408436"/>
                  <a:gd name="connsiteX121" fmla="*/ 214539 w 237932"/>
                  <a:gd name="connsiteY121" fmla="*/ 98711 h 408436"/>
                  <a:gd name="connsiteX122" fmla="*/ 212161 w 237932"/>
                  <a:gd name="connsiteY122" fmla="*/ 97569 h 408436"/>
                  <a:gd name="connsiteX123" fmla="*/ 211305 w 237932"/>
                  <a:gd name="connsiteY123" fmla="*/ 97094 h 408436"/>
                  <a:gd name="connsiteX124" fmla="*/ 209118 w 237932"/>
                  <a:gd name="connsiteY124" fmla="*/ 105748 h 408436"/>
                  <a:gd name="connsiteX125" fmla="*/ 211400 w 237932"/>
                  <a:gd name="connsiteY125" fmla="*/ 106889 h 408436"/>
                  <a:gd name="connsiteX126" fmla="*/ 212446 w 237932"/>
                  <a:gd name="connsiteY126" fmla="*/ 107364 h 408436"/>
                  <a:gd name="connsiteX127" fmla="*/ 212161 w 237932"/>
                  <a:gd name="connsiteY127" fmla="*/ 108506 h 408436"/>
                  <a:gd name="connsiteX128" fmla="*/ 209784 w 237932"/>
                  <a:gd name="connsiteY128" fmla="*/ 117350 h 408436"/>
                  <a:gd name="connsiteX129" fmla="*/ 209784 w 237932"/>
                  <a:gd name="connsiteY129" fmla="*/ 117350 h 408436"/>
                  <a:gd name="connsiteX130" fmla="*/ 114877 w 237932"/>
                  <a:gd name="connsiteY130" fmla="*/ 64190 h 408436"/>
                  <a:gd name="connsiteX131" fmla="*/ 121914 w 237932"/>
                  <a:gd name="connsiteY131" fmla="*/ 64190 h 408436"/>
                  <a:gd name="connsiteX132" fmla="*/ 122199 w 237932"/>
                  <a:gd name="connsiteY132" fmla="*/ 40701 h 408436"/>
                  <a:gd name="connsiteX133" fmla="*/ 122390 w 237932"/>
                  <a:gd name="connsiteY133" fmla="*/ 28909 h 408436"/>
                  <a:gd name="connsiteX134" fmla="*/ 118491 w 237932"/>
                  <a:gd name="connsiteY134" fmla="*/ 24915 h 408436"/>
                  <a:gd name="connsiteX135" fmla="*/ 114592 w 237932"/>
                  <a:gd name="connsiteY135" fmla="*/ 28909 h 408436"/>
                  <a:gd name="connsiteX136" fmla="*/ 114687 w 237932"/>
                  <a:gd name="connsiteY136" fmla="*/ 38324 h 408436"/>
                  <a:gd name="connsiteX137" fmla="*/ 114782 w 237932"/>
                  <a:gd name="connsiteY137" fmla="*/ 44505 h 408436"/>
                  <a:gd name="connsiteX138" fmla="*/ 114877 w 237932"/>
                  <a:gd name="connsiteY138" fmla="*/ 64190 h 408436"/>
                  <a:gd name="connsiteX139" fmla="*/ 190669 w 237932"/>
                  <a:gd name="connsiteY139" fmla="*/ 75697 h 408436"/>
                  <a:gd name="connsiteX140" fmla="*/ 197231 w 237932"/>
                  <a:gd name="connsiteY140" fmla="*/ 77884 h 408436"/>
                  <a:gd name="connsiteX141" fmla="*/ 198372 w 237932"/>
                  <a:gd name="connsiteY141" fmla="*/ 72654 h 408436"/>
                  <a:gd name="connsiteX142" fmla="*/ 202842 w 237932"/>
                  <a:gd name="connsiteY142" fmla="*/ 52779 h 408436"/>
                  <a:gd name="connsiteX143" fmla="*/ 203793 w 237932"/>
                  <a:gd name="connsiteY143" fmla="*/ 48309 h 408436"/>
                  <a:gd name="connsiteX144" fmla="*/ 204744 w 237932"/>
                  <a:gd name="connsiteY144" fmla="*/ 44220 h 408436"/>
                  <a:gd name="connsiteX145" fmla="*/ 204839 w 237932"/>
                  <a:gd name="connsiteY145" fmla="*/ 43079 h 408436"/>
                  <a:gd name="connsiteX146" fmla="*/ 201796 w 237932"/>
                  <a:gd name="connsiteY146" fmla="*/ 39465 h 408436"/>
                  <a:gd name="connsiteX147" fmla="*/ 200749 w 237932"/>
                  <a:gd name="connsiteY147" fmla="*/ 39370 h 408436"/>
                  <a:gd name="connsiteX148" fmla="*/ 197136 w 237932"/>
                  <a:gd name="connsiteY148" fmla="*/ 42603 h 408436"/>
                  <a:gd name="connsiteX149" fmla="*/ 196375 w 237932"/>
                  <a:gd name="connsiteY149" fmla="*/ 46502 h 408436"/>
                  <a:gd name="connsiteX150" fmla="*/ 195900 w 237932"/>
                  <a:gd name="connsiteY150" fmla="*/ 48785 h 408436"/>
                  <a:gd name="connsiteX151" fmla="*/ 194663 w 237932"/>
                  <a:gd name="connsiteY151" fmla="*/ 55251 h 408436"/>
                  <a:gd name="connsiteX152" fmla="*/ 190669 w 237932"/>
                  <a:gd name="connsiteY152" fmla="*/ 75697 h 408436"/>
                  <a:gd name="connsiteX153" fmla="*/ 46788 w 237932"/>
                  <a:gd name="connsiteY153" fmla="*/ 76363 h 408436"/>
                  <a:gd name="connsiteX154" fmla="*/ 44125 w 237932"/>
                  <a:gd name="connsiteY154" fmla="*/ 63049 h 408436"/>
                  <a:gd name="connsiteX155" fmla="*/ 41367 w 237932"/>
                  <a:gd name="connsiteY155" fmla="*/ 49070 h 408436"/>
                  <a:gd name="connsiteX156" fmla="*/ 40892 w 237932"/>
                  <a:gd name="connsiteY156" fmla="*/ 46788 h 408436"/>
                  <a:gd name="connsiteX157" fmla="*/ 40131 w 237932"/>
                  <a:gd name="connsiteY157" fmla="*/ 42889 h 408436"/>
                  <a:gd name="connsiteX158" fmla="*/ 36517 w 237932"/>
                  <a:gd name="connsiteY158" fmla="*/ 39655 h 408436"/>
                  <a:gd name="connsiteX159" fmla="*/ 35471 w 237932"/>
                  <a:gd name="connsiteY159" fmla="*/ 39751 h 408436"/>
                  <a:gd name="connsiteX160" fmla="*/ 32428 w 237932"/>
                  <a:gd name="connsiteY160" fmla="*/ 43364 h 408436"/>
                  <a:gd name="connsiteX161" fmla="*/ 32523 w 237932"/>
                  <a:gd name="connsiteY161" fmla="*/ 44410 h 408436"/>
                  <a:gd name="connsiteX162" fmla="*/ 33664 w 237932"/>
                  <a:gd name="connsiteY162" fmla="*/ 49736 h 408436"/>
                  <a:gd name="connsiteX163" fmla="*/ 34330 w 237932"/>
                  <a:gd name="connsiteY163" fmla="*/ 52969 h 408436"/>
                  <a:gd name="connsiteX164" fmla="*/ 38134 w 237932"/>
                  <a:gd name="connsiteY164" fmla="*/ 70182 h 408436"/>
                  <a:gd name="connsiteX165" fmla="*/ 40036 w 237932"/>
                  <a:gd name="connsiteY165" fmla="*/ 78550 h 408436"/>
                  <a:gd name="connsiteX166" fmla="*/ 46788 w 237932"/>
                  <a:gd name="connsiteY166" fmla="*/ 76363 h 408436"/>
                  <a:gd name="connsiteX167" fmla="*/ 206265 w 237932"/>
                  <a:gd name="connsiteY167" fmla="*/ 117350 h 408436"/>
                  <a:gd name="connsiteX168" fmla="*/ 201415 w 237932"/>
                  <a:gd name="connsiteY168" fmla="*/ 114877 h 408436"/>
                  <a:gd name="connsiteX169" fmla="*/ 194378 w 237932"/>
                  <a:gd name="connsiteY169" fmla="*/ 111549 h 408436"/>
                  <a:gd name="connsiteX170" fmla="*/ 187151 w 237932"/>
                  <a:gd name="connsiteY170" fmla="*/ 108601 h 408436"/>
                  <a:gd name="connsiteX171" fmla="*/ 181160 w 237932"/>
                  <a:gd name="connsiteY171" fmla="*/ 106413 h 408436"/>
                  <a:gd name="connsiteX172" fmla="*/ 179828 w 237932"/>
                  <a:gd name="connsiteY172" fmla="*/ 105938 h 408436"/>
                  <a:gd name="connsiteX173" fmla="*/ 172791 w 237932"/>
                  <a:gd name="connsiteY173" fmla="*/ 103751 h 408436"/>
                  <a:gd name="connsiteX174" fmla="*/ 172601 w 237932"/>
                  <a:gd name="connsiteY174" fmla="*/ 103751 h 408436"/>
                  <a:gd name="connsiteX175" fmla="*/ 172411 w 237932"/>
                  <a:gd name="connsiteY175" fmla="*/ 103656 h 408436"/>
                  <a:gd name="connsiteX176" fmla="*/ 152440 w 237932"/>
                  <a:gd name="connsiteY176" fmla="*/ 98901 h 408436"/>
                  <a:gd name="connsiteX177" fmla="*/ 137986 w 237932"/>
                  <a:gd name="connsiteY177" fmla="*/ 96809 h 408436"/>
                  <a:gd name="connsiteX178" fmla="*/ 130188 w 237932"/>
                  <a:gd name="connsiteY178" fmla="*/ 96143 h 408436"/>
                  <a:gd name="connsiteX179" fmla="*/ 127905 w 237932"/>
                  <a:gd name="connsiteY179" fmla="*/ 96048 h 408436"/>
                  <a:gd name="connsiteX180" fmla="*/ 126764 w 237932"/>
                  <a:gd name="connsiteY180" fmla="*/ 95953 h 408436"/>
                  <a:gd name="connsiteX181" fmla="*/ 126289 w 237932"/>
                  <a:gd name="connsiteY181" fmla="*/ 95953 h 408436"/>
                  <a:gd name="connsiteX182" fmla="*/ 118396 w 237932"/>
                  <a:gd name="connsiteY182" fmla="*/ 95763 h 408436"/>
                  <a:gd name="connsiteX183" fmla="*/ 110598 w 237932"/>
                  <a:gd name="connsiteY183" fmla="*/ 95953 h 408436"/>
                  <a:gd name="connsiteX184" fmla="*/ 110027 w 237932"/>
                  <a:gd name="connsiteY184" fmla="*/ 95953 h 408436"/>
                  <a:gd name="connsiteX185" fmla="*/ 108981 w 237932"/>
                  <a:gd name="connsiteY185" fmla="*/ 96048 h 408436"/>
                  <a:gd name="connsiteX186" fmla="*/ 106699 w 237932"/>
                  <a:gd name="connsiteY186" fmla="*/ 96143 h 408436"/>
                  <a:gd name="connsiteX187" fmla="*/ 98901 w 237932"/>
                  <a:gd name="connsiteY187" fmla="*/ 96809 h 408436"/>
                  <a:gd name="connsiteX188" fmla="*/ 84351 w 237932"/>
                  <a:gd name="connsiteY188" fmla="*/ 98901 h 408436"/>
                  <a:gd name="connsiteX189" fmla="*/ 64381 w 237932"/>
                  <a:gd name="connsiteY189" fmla="*/ 103656 h 408436"/>
                  <a:gd name="connsiteX190" fmla="*/ 56963 w 237932"/>
                  <a:gd name="connsiteY190" fmla="*/ 105938 h 408436"/>
                  <a:gd name="connsiteX191" fmla="*/ 49641 w 237932"/>
                  <a:gd name="connsiteY191" fmla="*/ 108601 h 408436"/>
                  <a:gd name="connsiteX192" fmla="*/ 42413 w 237932"/>
                  <a:gd name="connsiteY192" fmla="*/ 111549 h 408436"/>
                  <a:gd name="connsiteX193" fmla="*/ 35281 w 237932"/>
                  <a:gd name="connsiteY193" fmla="*/ 114877 h 408436"/>
                  <a:gd name="connsiteX194" fmla="*/ 30431 w 237932"/>
                  <a:gd name="connsiteY194" fmla="*/ 117350 h 408436"/>
                  <a:gd name="connsiteX195" fmla="*/ 206265 w 237932"/>
                  <a:gd name="connsiteY195" fmla="*/ 117350 h 40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37932" h="408436">
                    <a:moveTo>
                      <a:pt x="209784" y="117350"/>
                    </a:moveTo>
                    <a:lnTo>
                      <a:pt x="237932" y="117350"/>
                    </a:lnTo>
                    <a:lnTo>
                      <a:pt x="237932" y="290426"/>
                    </a:lnTo>
                    <a:cubicBezTo>
                      <a:pt x="237932" y="319335"/>
                      <a:pt x="223763" y="360227"/>
                      <a:pt x="190574" y="385428"/>
                    </a:cubicBezTo>
                    <a:cubicBezTo>
                      <a:pt x="149112" y="417570"/>
                      <a:pt x="82354" y="414908"/>
                      <a:pt x="46122" y="384477"/>
                    </a:cubicBezTo>
                    <a:cubicBezTo>
                      <a:pt x="13789" y="359181"/>
                      <a:pt x="0" y="318955"/>
                      <a:pt x="0" y="290521"/>
                    </a:cubicBezTo>
                    <a:lnTo>
                      <a:pt x="0" y="117445"/>
                    </a:lnTo>
                    <a:lnTo>
                      <a:pt x="27198" y="117445"/>
                    </a:lnTo>
                    <a:lnTo>
                      <a:pt x="24725" y="108696"/>
                    </a:lnTo>
                    <a:lnTo>
                      <a:pt x="24535" y="107840"/>
                    </a:lnTo>
                    <a:lnTo>
                      <a:pt x="24440" y="107650"/>
                    </a:lnTo>
                    <a:lnTo>
                      <a:pt x="25486" y="107079"/>
                    </a:lnTo>
                    <a:cubicBezTo>
                      <a:pt x="25581" y="106984"/>
                      <a:pt x="25676" y="106984"/>
                      <a:pt x="25866" y="106889"/>
                    </a:cubicBezTo>
                    <a:cubicBezTo>
                      <a:pt x="26532" y="106509"/>
                      <a:pt x="27388" y="106128"/>
                      <a:pt x="28339" y="105653"/>
                    </a:cubicBezTo>
                    <a:lnTo>
                      <a:pt x="26342" y="97569"/>
                    </a:lnTo>
                    <a:lnTo>
                      <a:pt x="26057" y="97760"/>
                    </a:lnTo>
                    <a:cubicBezTo>
                      <a:pt x="25010" y="98235"/>
                      <a:pt x="24155" y="98711"/>
                      <a:pt x="23679" y="98901"/>
                    </a:cubicBezTo>
                    <a:lnTo>
                      <a:pt x="22823" y="99281"/>
                    </a:lnTo>
                    <a:lnTo>
                      <a:pt x="22538" y="98425"/>
                    </a:lnTo>
                    <a:lnTo>
                      <a:pt x="19875" y="88630"/>
                    </a:lnTo>
                    <a:lnTo>
                      <a:pt x="19685" y="88060"/>
                    </a:lnTo>
                    <a:lnTo>
                      <a:pt x="20256" y="87774"/>
                    </a:lnTo>
                    <a:cubicBezTo>
                      <a:pt x="20826" y="87489"/>
                      <a:pt x="22062" y="86823"/>
                      <a:pt x="23299" y="86253"/>
                    </a:cubicBezTo>
                    <a:lnTo>
                      <a:pt x="6467" y="23394"/>
                    </a:lnTo>
                    <a:lnTo>
                      <a:pt x="6276" y="22728"/>
                    </a:lnTo>
                    <a:lnTo>
                      <a:pt x="6942" y="22443"/>
                    </a:lnTo>
                    <a:cubicBezTo>
                      <a:pt x="8464" y="21777"/>
                      <a:pt x="9985" y="21112"/>
                      <a:pt x="11507" y="20541"/>
                    </a:cubicBezTo>
                    <a:cubicBezTo>
                      <a:pt x="12838" y="19970"/>
                      <a:pt x="14169" y="19495"/>
                      <a:pt x="15501" y="18924"/>
                    </a:cubicBezTo>
                    <a:cubicBezTo>
                      <a:pt x="15691" y="18829"/>
                      <a:pt x="15881" y="18829"/>
                      <a:pt x="16071" y="18639"/>
                    </a:cubicBezTo>
                    <a:lnTo>
                      <a:pt x="16927" y="18354"/>
                    </a:lnTo>
                    <a:lnTo>
                      <a:pt x="17117" y="19210"/>
                    </a:lnTo>
                    <a:lnTo>
                      <a:pt x="19210" y="27768"/>
                    </a:lnTo>
                    <a:cubicBezTo>
                      <a:pt x="20446" y="27293"/>
                      <a:pt x="21682" y="26817"/>
                      <a:pt x="22918" y="26342"/>
                    </a:cubicBezTo>
                    <a:cubicBezTo>
                      <a:pt x="23774" y="25961"/>
                      <a:pt x="24630" y="25676"/>
                      <a:pt x="25581" y="25391"/>
                    </a:cubicBezTo>
                    <a:cubicBezTo>
                      <a:pt x="26057" y="25296"/>
                      <a:pt x="26437" y="25201"/>
                      <a:pt x="26912" y="25010"/>
                    </a:cubicBezTo>
                    <a:lnTo>
                      <a:pt x="25010" y="16262"/>
                    </a:lnTo>
                    <a:lnTo>
                      <a:pt x="24820" y="15596"/>
                    </a:lnTo>
                    <a:lnTo>
                      <a:pt x="25486" y="15406"/>
                    </a:lnTo>
                    <a:cubicBezTo>
                      <a:pt x="27008" y="14835"/>
                      <a:pt x="28624" y="14360"/>
                      <a:pt x="30241" y="13789"/>
                    </a:cubicBezTo>
                    <a:cubicBezTo>
                      <a:pt x="31857" y="13218"/>
                      <a:pt x="33379" y="12648"/>
                      <a:pt x="35091" y="12267"/>
                    </a:cubicBezTo>
                    <a:lnTo>
                      <a:pt x="35852" y="12077"/>
                    </a:lnTo>
                    <a:lnTo>
                      <a:pt x="35947" y="12838"/>
                    </a:lnTo>
                    <a:lnTo>
                      <a:pt x="37658" y="21397"/>
                    </a:lnTo>
                    <a:cubicBezTo>
                      <a:pt x="38134" y="21302"/>
                      <a:pt x="38514" y="21207"/>
                      <a:pt x="38990" y="21016"/>
                    </a:cubicBezTo>
                    <a:cubicBezTo>
                      <a:pt x="39846" y="20731"/>
                      <a:pt x="40701" y="20541"/>
                      <a:pt x="41557" y="20256"/>
                    </a:cubicBezTo>
                    <a:cubicBezTo>
                      <a:pt x="42223" y="19970"/>
                      <a:pt x="42984" y="19780"/>
                      <a:pt x="43745" y="19590"/>
                    </a:cubicBezTo>
                    <a:cubicBezTo>
                      <a:pt x="44315" y="19400"/>
                      <a:pt x="44886" y="19210"/>
                      <a:pt x="45551" y="19114"/>
                    </a:cubicBezTo>
                    <a:lnTo>
                      <a:pt x="44030" y="10366"/>
                    </a:lnTo>
                    <a:lnTo>
                      <a:pt x="43840" y="9700"/>
                    </a:lnTo>
                    <a:lnTo>
                      <a:pt x="44505" y="9510"/>
                    </a:lnTo>
                    <a:cubicBezTo>
                      <a:pt x="46122" y="9034"/>
                      <a:pt x="47739" y="8654"/>
                      <a:pt x="49355" y="8178"/>
                    </a:cubicBezTo>
                    <a:cubicBezTo>
                      <a:pt x="50211" y="7988"/>
                      <a:pt x="50972" y="7798"/>
                      <a:pt x="51733" y="7608"/>
                    </a:cubicBezTo>
                    <a:cubicBezTo>
                      <a:pt x="52493" y="7418"/>
                      <a:pt x="53349" y="7227"/>
                      <a:pt x="54205" y="7037"/>
                    </a:cubicBezTo>
                    <a:lnTo>
                      <a:pt x="54966" y="6847"/>
                    </a:lnTo>
                    <a:lnTo>
                      <a:pt x="55156" y="7703"/>
                    </a:lnTo>
                    <a:lnTo>
                      <a:pt x="59245" y="35471"/>
                    </a:lnTo>
                    <a:cubicBezTo>
                      <a:pt x="70277" y="32904"/>
                      <a:pt x="82164" y="30716"/>
                      <a:pt x="94716" y="29385"/>
                    </a:cubicBezTo>
                    <a:lnTo>
                      <a:pt x="93195" y="1997"/>
                    </a:lnTo>
                    <a:lnTo>
                      <a:pt x="93100" y="1236"/>
                    </a:lnTo>
                    <a:lnTo>
                      <a:pt x="93861" y="1141"/>
                    </a:lnTo>
                    <a:cubicBezTo>
                      <a:pt x="95572" y="1046"/>
                      <a:pt x="102134" y="571"/>
                      <a:pt x="103846" y="475"/>
                    </a:cubicBezTo>
                    <a:lnTo>
                      <a:pt x="104607" y="380"/>
                    </a:lnTo>
                    <a:lnTo>
                      <a:pt x="104702" y="1141"/>
                    </a:lnTo>
                    <a:lnTo>
                      <a:pt x="105082" y="9890"/>
                    </a:lnTo>
                    <a:cubicBezTo>
                      <a:pt x="105558" y="9890"/>
                      <a:pt x="106223" y="9795"/>
                      <a:pt x="106984" y="9795"/>
                    </a:cubicBezTo>
                    <a:cubicBezTo>
                      <a:pt x="109076" y="9700"/>
                      <a:pt x="111739" y="9605"/>
                      <a:pt x="113260" y="9605"/>
                    </a:cubicBezTo>
                    <a:lnTo>
                      <a:pt x="113165" y="761"/>
                    </a:lnTo>
                    <a:lnTo>
                      <a:pt x="113165" y="95"/>
                    </a:lnTo>
                    <a:lnTo>
                      <a:pt x="116399" y="95"/>
                    </a:lnTo>
                    <a:cubicBezTo>
                      <a:pt x="117159" y="95"/>
                      <a:pt x="118015" y="0"/>
                      <a:pt x="118871" y="0"/>
                    </a:cubicBezTo>
                    <a:cubicBezTo>
                      <a:pt x="119632" y="0"/>
                      <a:pt x="120488" y="95"/>
                      <a:pt x="121344" y="95"/>
                    </a:cubicBezTo>
                    <a:lnTo>
                      <a:pt x="124577" y="95"/>
                    </a:lnTo>
                    <a:lnTo>
                      <a:pt x="124577" y="856"/>
                    </a:lnTo>
                    <a:lnTo>
                      <a:pt x="124482" y="9700"/>
                    </a:lnTo>
                    <a:cubicBezTo>
                      <a:pt x="126003" y="9700"/>
                      <a:pt x="128571" y="9795"/>
                      <a:pt x="130663" y="9890"/>
                    </a:cubicBezTo>
                    <a:cubicBezTo>
                      <a:pt x="131424" y="9890"/>
                      <a:pt x="132185" y="9985"/>
                      <a:pt x="132755" y="9985"/>
                    </a:cubicBezTo>
                    <a:lnTo>
                      <a:pt x="133041" y="1236"/>
                    </a:lnTo>
                    <a:lnTo>
                      <a:pt x="133136" y="475"/>
                    </a:lnTo>
                    <a:lnTo>
                      <a:pt x="133896" y="571"/>
                    </a:lnTo>
                    <a:cubicBezTo>
                      <a:pt x="135608" y="571"/>
                      <a:pt x="142170" y="1141"/>
                      <a:pt x="143882" y="1236"/>
                    </a:cubicBezTo>
                    <a:lnTo>
                      <a:pt x="144642" y="1331"/>
                    </a:lnTo>
                    <a:lnTo>
                      <a:pt x="144547" y="2092"/>
                    </a:lnTo>
                    <a:lnTo>
                      <a:pt x="143026" y="29385"/>
                    </a:lnTo>
                    <a:cubicBezTo>
                      <a:pt x="155388" y="30716"/>
                      <a:pt x="167180" y="32713"/>
                      <a:pt x="178021" y="35281"/>
                    </a:cubicBezTo>
                    <a:lnTo>
                      <a:pt x="182111" y="7418"/>
                    </a:lnTo>
                    <a:lnTo>
                      <a:pt x="182301" y="6562"/>
                    </a:lnTo>
                    <a:lnTo>
                      <a:pt x="183061" y="6752"/>
                    </a:lnTo>
                    <a:cubicBezTo>
                      <a:pt x="183917" y="6942"/>
                      <a:pt x="184678" y="7132"/>
                      <a:pt x="185534" y="7322"/>
                    </a:cubicBezTo>
                    <a:cubicBezTo>
                      <a:pt x="186390" y="7513"/>
                      <a:pt x="187151" y="7703"/>
                      <a:pt x="188007" y="7893"/>
                    </a:cubicBezTo>
                    <a:cubicBezTo>
                      <a:pt x="189623" y="8273"/>
                      <a:pt x="191240" y="8654"/>
                      <a:pt x="192856" y="9129"/>
                    </a:cubicBezTo>
                    <a:lnTo>
                      <a:pt x="193522" y="9319"/>
                    </a:lnTo>
                    <a:lnTo>
                      <a:pt x="193332" y="9985"/>
                    </a:lnTo>
                    <a:lnTo>
                      <a:pt x="191810" y="18734"/>
                    </a:lnTo>
                    <a:cubicBezTo>
                      <a:pt x="192381" y="18924"/>
                      <a:pt x="193047" y="19114"/>
                      <a:pt x="193617" y="19210"/>
                    </a:cubicBezTo>
                    <a:cubicBezTo>
                      <a:pt x="194378" y="19400"/>
                      <a:pt x="195139" y="19590"/>
                      <a:pt x="195804" y="19875"/>
                    </a:cubicBezTo>
                    <a:cubicBezTo>
                      <a:pt x="196660" y="20161"/>
                      <a:pt x="197516" y="20351"/>
                      <a:pt x="198372" y="20636"/>
                    </a:cubicBezTo>
                    <a:cubicBezTo>
                      <a:pt x="198752" y="20826"/>
                      <a:pt x="199228" y="20921"/>
                      <a:pt x="199608" y="21016"/>
                    </a:cubicBezTo>
                    <a:lnTo>
                      <a:pt x="201320" y="12458"/>
                    </a:lnTo>
                    <a:lnTo>
                      <a:pt x="201510" y="11697"/>
                    </a:lnTo>
                    <a:lnTo>
                      <a:pt x="202271" y="11887"/>
                    </a:lnTo>
                    <a:cubicBezTo>
                      <a:pt x="203888" y="12363"/>
                      <a:pt x="205504" y="12838"/>
                      <a:pt x="207121" y="13409"/>
                    </a:cubicBezTo>
                    <a:cubicBezTo>
                      <a:pt x="208643" y="13884"/>
                      <a:pt x="210259" y="14455"/>
                      <a:pt x="211876" y="15025"/>
                    </a:cubicBezTo>
                    <a:lnTo>
                      <a:pt x="212542" y="15216"/>
                    </a:lnTo>
                    <a:lnTo>
                      <a:pt x="212351" y="15881"/>
                    </a:lnTo>
                    <a:lnTo>
                      <a:pt x="210449" y="24630"/>
                    </a:lnTo>
                    <a:cubicBezTo>
                      <a:pt x="210925" y="24820"/>
                      <a:pt x="211305" y="24915"/>
                      <a:pt x="211781" y="25106"/>
                    </a:cubicBezTo>
                    <a:cubicBezTo>
                      <a:pt x="212637" y="25391"/>
                      <a:pt x="213492" y="25676"/>
                      <a:pt x="214443" y="26057"/>
                    </a:cubicBezTo>
                    <a:cubicBezTo>
                      <a:pt x="215680" y="26532"/>
                      <a:pt x="216916" y="27008"/>
                      <a:pt x="218152" y="27483"/>
                    </a:cubicBezTo>
                    <a:lnTo>
                      <a:pt x="220244" y="18924"/>
                    </a:lnTo>
                    <a:lnTo>
                      <a:pt x="220435" y="18068"/>
                    </a:lnTo>
                    <a:lnTo>
                      <a:pt x="221290" y="18354"/>
                    </a:lnTo>
                    <a:cubicBezTo>
                      <a:pt x="221481" y="18449"/>
                      <a:pt x="221671" y="18544"/>
                      <a:pt x="221861" y="18639"/>
                    </a:cubicBezTo>
                    <a:cubicBezTo>
                      <a:pt x="223192" y="19114"/>
                      <a:pt x="224524" y="19590"/>
                      <a:pt x="225855" y="20256"/>
                    </a:cubicBezTo>
                    <a:cubicBezTo>
                      <a:pt x="227377" y="20826"/>
                      <a:pt x="228803" y="21492"/>
                      <a:pt x="230420" y="22158"/>
                    </a:cubicBezTo>
                    <a:lnTo>
                      <a:pt x="231085" y="22443"/>
                    </a:lnTo>
                    <a:lnTo>
                      <a:pt x="230895" y="23109"/>
                    </a:lnTo>
                    <a:lnTo>
                      <a:pt x="214158" y="85682"/>
                    </a:lnTo>
                    <a:cubicBezTo>
                      <a:pt x="215490" y="86253"/>
                      <a:pt x="216726" y="86919"/>
                      <a:pt x="217962" y="87489"/>
                    </a:cubicBezTo>
                    <a:lnTo>
                      <a:pt x="218533" y="87774"/>
                    </a:lnTo>
                    <a:lnTo>
                      <a:pt x="218342" y="88345"/>
                    </a:lnTo>
                    <a:lnTo>
                      <a:pt x="215394" y="99091"/>
                    </a:lnTo>
                    <a:lnTo>
                      <a:pt x="214539" y="98711"/>
                    </a:lnTo>
                    <a:cubicBezTo>
                      <a:pt x="214063" y="98520"/>
                      <a:pt x="213207" y="98045"/>
                      <a:pt x="212161" y="97569"/>
                    </a:cubicBezTo>
                    <a:cubicBezTo>
                      <a:pt x="211876" y="97379"/>
                      <a:pt x="211591" y="97284"/>
                      <a:pt x="211305" y="97094"/>
                    </a:cubicBezTo>
                    <a:lnTo>
                      <a:pt x="209118" y="105748"/>
                    </a:lnTo>
                    <a:cubicBezTo>
                      <a:pt x="209974" y="106223"/>
                      <a:pt x="210830" y="106604"/>
                      <a:pt x="211400" y="106889"/>
                    </a:cubicBezTo>
                    <a:lnTo>
                      <a:pt x="212446" y="107364"/>
                    </a:lnTo>
                    <a:lnTo>
                      <a:pt x="212161" y="108506"/>
                    </a:lnTo>
                    <a:lnTo>
                      <a:pt x="209784" y="117350"/>
                    </a:lnTo>
                    <a:lnTo>
                      <a:pt x="209784" y="117350"/>
                    </a:lnTo>
                    <a:close/>
                    <a:moveTo>
                      <a:pt x="114877" y="64190"/>
                    </a:moveTo>
                    <a:cubicBezTo>
                      <a:pt x="117254" y="64095"/>
                      <a:pt x="119632" y="64095"/>
                      <a:pt x="121914" y="64190"/>
                    </a:cubicBezTo>
                    <a:cubicBezTo>
                      <a:pt x="122009" y="59150"/>
                      <a:pt x="122104" y="48690"/>
                      <a:pt x="122199" y="40701"/>
                    </a:cubicBezTo>
                    <a:cubicBezTo>
                      <a:pt x="122295" y="34615"/>
                      <a:pt x="122390" y="29765"/>
                      <a:pt x="122390" y="28909"/>
                    </a:cubicBezTo>
                    <a:cubicBezTo>
                      <a:pt x="122390" y="26532"/>
                      <a:pt x="120963" y="24915"/>
                      <a:pt x="118491" y="24915"/>
                    </a:cubicBezTo>
                    <a:cubicBezTo>
                      <a:pt x="115923" y="24915"/>
                      <a:pt x="114592" y="26627"/>
                      <a:pt x="114592" y="28909"/>
                    </a:cubicBezTo>
                    <a:cubicBezTo>
                      <a:pt x="114592" y="29670"/>
                      <a:pt x="114687" y="33474"/>
                      <a:pt x="114687" y="38324"/>
                    </a:cubicBezTo>
                    <a:cubicBezTo>
                      <a:pt x="114687" y="40226"/>
                      <a:pt x="114782" y="42318"/>
                      <a:pt x="114782" y="44505"/>
                    </a:cubicBezTo>
                    <a:cubicBezTo>
                      <a:pt x="114782" y="51067"/>
                      <a:pt x="114877" y="59911"/>
                      <a:pt x="114877" y="64190"/>
                    </a:cubicBezTo>
                    <a:moveTo>
                      <a:pt x="190669" y="75697"/>
                    </a:moveTo>
                    <a:cubicBezTo>
                      <a:pt x="192286" y="76268"/>
                      <a:pt x="195424" y="77314"/>
                      <a:pt x="197231" y="77884"/>
                    </a:cubicBezTo>
                    <a:cubicBezTo>
                      <a:pt x="197516" y="76458"/>
                      <a:pt x="197897" y="74746"/>
                      <a:pt x="198372" y="72654"/>
                    </a:cubicBezTo>
                    <a:cubicBezTo>
                      <a:pt x="199799" y="66473"/>
                      <a:pt x="201605" y="58294"/>
                      <a:pt x="202842" y="52779"/>
                    </a:cubicBezTo>
                    <a:cubicBezTo>
                      <a:pt x="203222" y="51067"/>
                      <a:pt x="203507" y="49641"/>
                      <a:pt x="203793" y="48309"/>
                    </a:cubicBezTo>
                    <a:lnTo>
                      <a:pt x="204744" y="44220"/>
                    </a:lnTo>
                    <a:cubicBezTo>
                      <a:pt x="204839" y="43840"/>
                      <a:pt x="204839" y="43459"/>
                      <a:pt x="204839" y="43079"/>
                    </a:cubicBezTo>
                    <a:cubicBezTo>
                      <a:pt x="204839" y="41367"/>
                      <a:pt x="203888" y="39846"/>
                      <a:pt x="201796" y="39465"/>
                    </a:cubicBezTo>
                    <a:cubicBezTo>
                      <a:pt x="201415" y="39370"/>
                      <a:pt x="201035" y="39370"/>
                      <a:pt x="200749" y="39370"/>
                    </a:cubicBezTo>
                    <a:cubicBezTo>
                      <a:pt x="198848" y="39370"/>
                      <a:pt x="197516" y="40606"/>
                      <a:pt x="197136" y="42603"/>
                    </a:cubicBezTo>
                    <a:cubicBezTo>
                      <a:pt x="197041" y="43079"/>
                      <a:pt x="196851" y="44505"/>
                      <a:pt x="196375" y="46502"/>
                    </a:cubicBezTo>
                    <a:cubicBezTo>
                      <a:pt x="196280" y="47168"/>
                      <a:pt x="196090" y="48024"/>
                      <a:pt x="195900" y="48785"/>
                    </a:cubicBezTo>
                    <a:cubicBezTo>
                      <a:pt x="195519" y="50592"/>
                      <a:pt x="195139" y="52779"/>
                      <a:pt x="194663" y="55251"/>
                    </a:cubicBezTo>
                    <a:cubicBezTo>
                      <a:pt x="193427" y="62288"/>
                      <a:pt x="191810" y="70942"/>
                      <a:pt x="190669" y="75697"/>
                    </a:cubicBezTo>
                    <a:moveTo>
                      <a:pt x="46788" y="76363"/>
                    </a:moveTo>
                    <a:cubicBezTo>
                      <a:pt x="46217" y="73225"/>
                      <a:pt x="45171" y="67994"/>
                      <a:pt x="44125" y="63049"/>
                    </a:cubicBezTo>
                    <a:cubicBezTo>
                      <a:pt x="43174" y="57914"/>
                      <a:pt x="42128" y="52684"/>
                      <a:pt x="41367" y="49070"/>
                    </a:cubicBezTo>
                    <a:cubicBezTo>
                      <a:pt x="41177" y="48309"/>
                      <a:pt x="41082" y="47453"/>
                      <a:pt x="40892" y="46788"/>
                    </a:cubicBezTo>
                    <a:cubicBezTo>
                      <a:pt x="40511" y="44696"/>
                      <a:pt x="40226" y="43269"/>
                      <a:pt x="40131" y="42889"/>
                    </a:cubicBezTo>
                    <a:cubicBezTo>
                      <a:pt x="39750" y="40987"/>
                      <a:pt x="38419" y="39655"/>
                      <a:pt x="36517" y="39655"/>
                    </a:cubicBezTo>
                    <a:cubicBezTo>
                      <a:pt x="36232" y="39655"/>
                      <a:pt x="35852" y="39655"/>
                      <a:pt x="35471" y="39751"/>
                    </a:cubicBezTo>
                    <a:cubicBezTo>
                      <a:pt x="33379" y="40131"/>
                      <a:pt x="32428" y="41652"/>
                      <a:pt x="32428" y="43364"/>
                    </a:cubicBezTo>
                    <a:cubicBezTo>
                      <a:pt x="32428" y="43745"/>
                      <a:pt x="32428" y="44125"/>
                      <a:pt x="32523" y="44410"/>
                    </a:cubicBezTo>
                    <a:cubicBezTo>
                      <a:pt x="32618" y="44981"/>
                      <a:pt x="33094" y="46978"/>
                      <a:pt x="33664" y="49736"/>
                    </a:cubicBezTo>
                    <a:cubicBezTo>
                      <a:pt x="33854" y="50687"/>
                      <a:pt x="34140" y="51828"/>
                      <a:pt x="34330" y="52969"/>
                    </a:cubicBezTo>
                    <a:cubicBezTo>
                      <a:pt x="35281" y="57724"/>
                      <a:pt x="36898" y="64381"/>
                      <a:pt x="38134" y="70182"/>
                    </a:cubicBezTo>
                    <a:cubicBezTo>
                      <a:pt x="38800" y="73130"/>
                      <a:pt x="39655" y="76458"/>
                      <a:pt x="40036" y="78550"/>
                    </a:cubicBezTo>
                    <a:lnTo>
                      <a:pt x="46788" y="76363"/>
                    </a:lnTo>
                    <a:close/>
                    <a:moveTo>
                      <a:pt x="206265" y="117350"/>
                    </a:moveTo>
                    <a:cubicBezTo>
                      <a:pt x="204458" y="116399"/>
                      <a:pt x="202271" y="115257"/>
                      <a:pt x="201415" y="114877"/>
                    </a:cubicBezTo>
                    <a:cubicBezTo>
                      <a:pt x="200179" y="114306"/>
                      <a:pt x="195519" y="112119"/>
                      <a:pt x="194378" y="111549"/>
                    </a:cubicBezTo>
                    <a:cubicBezTo>
                      <a:pt x="193237" y="111073"/>
                      <a:pt x="188387" y="108981"/>
                      <a:pt x="187151" y="108601"/>
                    </a:cubicBezTo>
                    <a:cubicBezTo>
                      <a:pt x="186200" y="108220"/>
                      <a:pt x="183157" y="107079"/>
                      <a:pt x="181160" y="106413"/>
                    </a:cubicBezTo>
                    <a:cubicBezTo>
                      <a:pt x="180589" y="106128"/>
                      <a:pt x="180113" y="106033"/>
                      <a:pt x="179828" y="105938"/>
                    </a:cubicBezTo>
                    <a:cubicBezTo>
                      <a:pt x="178782" y="105558"/>
                      <a:pt x="174408" y="104226"/>
                      <a:pt x="172791" y="103751"/>
                    </a:cubicBezTo>
                    <a:lnTo>
                      <a:pt x="172601" y="103751"/>
                    </a:lnTo>
                    <a:lnTo>
                      <a:pt x="172411" y="103656"/>
                    </a:lnTo>
                    <a:cubicBezTo>
                      <a:pt x="171174" y="103275"/>
                      <a:pt x="157956" y="99852"/>
                      <a:pt x="152440" y="98901"/>
                    </a:cubicBezTo>
                    <a:cubicBezTo>
                      <a:pt x="147590" y="98045"/>
                      <a:pt x="142740" y="97379"/>
                      <a:pt x="137986" y="96809"/>
                    </a:cubicBezTo>
                    <a:cubicBezTo>
                      <a:pt x="136749" y="96714"/>
                      <a:pt x="131519" y="96238"/>
                      <a:pt x="130188" y="96143"/>
                    </a:cubicBezTo>
                    <a:cubicBezTo>
                      <a:pt x="129427" y="96048"/>
                      <a:pt x="128666" y="96048"/>
                      <a:pt x="127905" y="96048"/>
                    </a:cubicBezTo>
                    <a:cubicBezTo>
                      <a:pt x="127525" y="96048"/>
                      <a:pt x="127145" y="95953"/>
                      <a:pt x="126764" y="95953"/>
                    </a:cubicBezTo>
                    <a:lnTo>
                      <a:pt x="126289" y="95953"/>
                    </a:lnTo>
                    <a:cubicBezTo>
                      <a:pt x="124957" y="95858"/>
                      <a:pt x="119822" y="95763"/>
                      <a:pt x="118396" y="95763"/>
                    </a:cubicBezTo>
                    <a:cubicBezTo>
                      <a:pt x="117064" y="95763"/>
                      <a:pt x="111929" y="95858"/>
                      <a:pt x="110598" y="95953"/>
                    </a:cubicBezTo>
                    <a:lnTo>
                      <a:pt x="110027" y="95953"/>
                    </a:lnTo>
                    <a:cubicBezTo>
                      <a:pt x="109742" y="95953"/>
                      <a:pt x="109361" y="96048"/>
                      <a:pt x="108981" y="96048"/>
                    </a:cubicBezTo>
                    <a:cubicBezTo>
                      <a:pt x="108315" y="96048"/>
                      <a:pt x="107459" y="96048"/>
                      <a:pt x="106699" y="96143"/>
                    </a:cubicBezTo>
                    <a:cubicBezTo>
                      <a:pt x="105367" y="96238"/>
                      <a:pt x="100232" y="96714"/>
                      <a:pt x="98901" y="96809"/>
                    </a:cubicBezTo>
                    <a:cubicBezTo>
                      <a:pt x="94051" y="97379"/>
                      <a:pt x="89201" y="98045"/>
                      <a:pt x="84351" y="98901"/>
                    </a:cubicBezTo>
                    <a:cubicBezTo>
                      <a:pt x="78930" y="99852"/>
                      <a:pt x="65617" y="103370"/>
                      <a:pt x="64381" y="103656"/>
                    </a:cubicBezTo>
                    <a:cubicBezTo>
                      <a:pt x="63144" y="104036"/>
                      <a:pt x="58104" y="105558"/>
                      <a:pt x="56963" y="105938"/>
                    </a:cubicBezTo>
                    <a:cubicBezTo>
                      <a:pt x="55632" y="106413"/>
                      <a:pt x="50782" y="108220"/>
                      <a:pt x="49641" y="108601"/>
                    </a:cubicBezTo>
                    <a:cubicBezTo>
                      <a:pt x="48404" y="109076"/>
                      <a:pt x="43554" y="111073"/>
                      <a:pt x="42413" y="111549"/>
                    </a:cubicBezTo>
                    <a:lnTo>
                      <a:pt x="35281" y="114877"/>
                    </a:lnTo>
                    <a:cubicBezTo>
                      <a:pt x="34520" y="115257"/>
                      <a:pt x="32238" y="116399"/>
                      <a:pt x="30431" y="117350"/>
                    </a:cubicBezTo>
                    <a:lnTo>
                      <a:pt x="206265" y="117350"/>
                    </a:lnTo>
                    <a:close/>
                  </a:path>
                </a:pathLst>
              </a:custGeom>
              <a:solidFill>
                <a:srgbClr val="0062AE"/>
              </a:solidFill>
              <a:ln w="9452" cap="flat">
                <a:noFill/>
                <a:prstDash val="solid"/>
                <a:miter/>
              </a:ln>
            </p:spPr>
            <p:txBody>
              <a:bodyPr rtlCol="0" anchor="ctr"/>
              <a:lstStyle/>
              <a:p>
                <a:endParaRPr lang="nb-NO"/>
              </a:p>
            </p:txBody>
          </p:sp>
          <p:sp>
            <p:nvSpPr>
              <p:cNvPr id="274" name="Frihåndsform: figur 273">
                <a:extLst>
                  <a:ext uri="{FF2B5EF4-FFF2-40B4-BE49-F238E27FC236}">
                    <a16:creationId xmlns:a16="http://schemas.microsoft.com/office/drawing/2014/main" id="{CFDA7A14-D8D1-4E64-8797-603E656BE319}"/>
                  </a:ext>
                </a:extLst>
              </p:cNvPr>
              <p:cNvSpPr/>
              <p:nvPr/>
            </p:nvSpPr>
            <p:spPr>
              <a:xfrm>
                <a:off x="10107224" y="691163"/>
                <a:ext cx="195424" cy="31477"/>
              </a:xfrm>
              <a:custGeom>
                <a:avLst/>
                <a:gdLst>
                  <a:gd name="connsiteX0" fmla="*/ 97950 w 195424"/>
                  <a:gd name="connsiteY0" fmla="*/ 8844 h 31477"/>
                  <a:gd name="connsiteX1" fmla="*/ 89581 w 195424"/>
                  <a:gd name="connsiteY1" fmla="*/ 9034 h 31477"/>
                  <a:gd name="connsiteX2" fmla="*/ 85682 w 195424"/>
                  <a:gd name="connsiteY2" fmla="*/ 9129 h 31477"/>
                  <a:gd name="connsiteX3" fmla="*/ 85397 w 195424"/>
                  <a:gd name="connsiteY3" fmla="*/ 9129 h 31477"/>
                  <a:gd name="connsiteX4" fmla="*/ 77124 w 195424"/>
                  <a:gd name="connsiteY4" fmla="*/ 9795 h 31477"/>
                  <a:gd name="connsiteX5" fmla="*/ 64951 w 195424"/>
                  <a:gd name="connsiteY5" fmla="*/ 11317 h 31477"/>
                  <a:gd name="connsiteX6" fmla="*/ 52398 w 195424"/>
                  <a:gd name="connsiteY6" fmla="*/ 13694 h 31477"/>
                  <a:gd name="connsiteX7" fmla="*/ 40321 w 195424"/>
                  <a:gd name="connsiteY7" fmla="*/ 16737 h 31477"/>
                  <a:gd name="connsiteX8" fmla="*/ 32333 w 195424"/>
                  <a:gd name="connsiteY8" fmla="*/ 19210 h 31477"/>
                  <a:gd name="connsiteX9" fmla="*/ 24535 w 195424"/>
                  <a:gd name="connsiteY9" fmla="*/ 21872 h 31477"/>
                  <a:gd name="connsiteX10" fmla="*/ 16832 w 195424"/>
                  <a:gd name="connsiteY10" fmla="*/ 24915 h 31477"/>
                  <a:gd name="connsiteX11" fmla="*/ 9224 w 195424"/>
                  <a:gd name="connsiteY11" fmla="*/ 28149 h 31477"/>
                  <a:gd name="connsiteX12" fmla="*/ 4089 w 195424"/>
                  <a:gd name="connsiteY12" fmla="*/ 30621 h 31477"/>
                  <a:gd name="connsiteX13" fmla="*/ 2377 w 195424"/>
                  <a:gd name="connsiteY13" fmla="*/ 31477 h 31477"/>
                  <a:gd name="connsiteX14" fmla="*/ 0 w 195424"/>
                  <a:gd name="connsiteY14" fmla="*/ 22823 h 31477"/>
                  <a:gd name="connsiteX15" fmla="*/ 2377 w 195424"/>
                  <a:gd name="connsiteY15" fmla="*/ 21682 h 31477"/>
                  <a:gd name="connsiteX16" fmla="*/ 3328 w 195424"/>
                  <a:gd name="connsiteY16" fmla="*/ 21207 h 31477"/>
                  <a:gd name="connsiteX17" fmla="*/ 11031 w 195424"/>
                  <a:gd name="connsiteY17" fmla="*/ 17783 h 31477"/>
                  <a:gd name="connsiteX18" fmla="*/ 18829 w 195424"/>
                  <a:gd name="connsiteY18" fmla="*/ 14550 h 31477"/>
                  <a:gd name="connsiteX19" fmla="*/ 26912 w 195424"/>
                  <a:gd name="connsiteY19" fmla="*/ 11697 h 31477"/>
                  <a:gd name="connsiteX20" fmla="*/ 34901 w 195424"/>
                  <a:gd name="connsiteY20" fmla="*/ 9129 h 31477"/>
                  <a:gd name="connsiteX21" fmla="*/ 43079 w 195424"/>
                  <a:gd name="connsiteY21" fmla="*/ 6847 h 31477"/>
                  <a:gd name="connsiteX22" fmla="*/ 76553 w 195424"/>
                  <a:gd name="connsiteY22" fmla="*/ 951 h 31477"/>
                  <a:gd name="connsiteX23" fmla="*/ 85017 w 195424"/>
                  <a:gd name="connsiteY23" fmla="*/ 285 h 31477"/>
                  <a:gd name="connsiteX24" fmla="*/ 89106 w 195424"/>
                  <a:gd name="connsiteY24" fmla="*/ 95 h 31477"/>
                  <a:gd name="connsiteX25" fmla="*/ 89391 w 195424"/>
                  <a:gd name="connsiteY25" fmla="*/ 95 h 31477"/>
                  <a:gd name="connsiteX26" fmla="*/ 93575 w 195424"/>
                  <a:gd name="connsiteY26" fmla="*/ 0 h 31477"/>
                  <a:gd name="connsiteX27" fmla="*/ 95667 w 195424"/>
                  <a:gd name="connsiteY27" fmla="*/ 0 h 31477"/>
                  <a:gd name="connsiteX28" fmla="*/ 97760 w 195424"/>
                  <a:gd name="connsiteY28" fmla="*/ 0 h 31477"/>
                  <a:gd name="connsiteX29" fmla="*/ 99852 w 195424"/>
                  <a:gd name="connsiteY29" fmla="*/ 0 h 31477"/>
                  <a:gd name="connsiteX30" fmla="*/ 101944 w 195424"/>
                  <a:gd name="connsiteY30" fmla="*/ 0 h 31477"/>
                  <a:gd name="connsiteX31" fmla="*/ 106223 w 195424"/>
                  <a:gd name="connsiteY31" fmla="*/ 95 h 31477"/>
                  <a:gd name="connsiteX32" fmla="*/ 110503 w 195424"/>
                  <a:gd name="connsiteY32" fmla="*/ 285 h 31477"/>
                  <a:gd name="connsiteX33" fmla="*/ 118966 w 195424"/>
                  <a:gd name="connsiteY33" fmla="*/ 951 h 31477"/>
                  <a:gd name="connsiteX34" fmla="*/ 152440 w 195424"/>
                  <a:gd name="connsiteY34" fmla="*/ 6847 h 31477"/>
                  <a:gd name="connsiteX35" fmla="*/ 160619 w 195424"/>
                  <a:gd name="connsiteY35" fmla="*/ 9129 h 31477"/>
                  <a:gd name="connsiteX36" fmla="*/ 168607 w 195424"/>
                  <a:gd name="connsiteY36" fmla="*/ 11697 h 31477"/>
                  <a:gd name="connsiteX37" fmla="*/ 176595 w 195424"/>
                  <a:gd name="connsiteY37" fmla="*/ 14550 h 31477"/>
                  <a:gd name="connsiteX38" fmla="*/ 183917 w 195424"/>
                  <a:gd name="connsiteY38" fmla="*/ 17498 h 31477"/>
                  <a:gd name="connsiteX39" fmla="*/ 184393 w 195424"/>
                  <a:gd name="connsiteY39" fmla="*/ 17688 h 31477"/>
                  <a:gd name="connsiteX40" fmla="*/ 192096 w 195424"/>
                  <a:gd name="connsiteY40" fmla="*/ 21112 h 31477"/>
                  <a:gd name="connsiteX41" fmla="*/ 195424 w 195424"/>
                  <a:gd name="connsiteY41" fmla="*/ 22728 h 31477"/>
                  <a:gd name="connsiteX42" fmla="*/ 192952 w 195424"/>
                  <a:gd name="connsiteY42" fmla="*/ 31382 h 31477"/>
                  <a:gd name="connsiteX43" fmla="*/ 191240 w 195424"/>
                  <a:gd name="connsiteY43" fmla="*/ 30621 h 31477"/>
                  <a:gd name="connsiteX44" fmla="*/ 186105 w 195424"/>
                  <a:gd name="connsiteY44" fmla="*/ 28054 h 31477"/>
                  <a:gd name="connsiteX45" fmla="*/ 178497 w 195424"/>
                  <a:gd name="connsiteY45" fmla="*/ 24820 h 31477"/>
                  <a:gd name="connsiteX46" fmla="*/ 170794 w 195424"/>
                  <a:gd name="connsiteY46" fmla="*/ 21777 h 31477"/>
                  <a:gd name="connsiteX47" fmla="*/ 162996 w 195424"/>
                  <a:gd name="connsiteY47" fmla="*/ 19114 h 31477"/>
                  <a:gd name="connsiteX48" fmla="*/ 155103 w 195424"/>
                  <a:gd name="connsiteY48" fmla="*/ 16642 h 31477"/>
                  <a:gd name="connsiteX49" fmla="*/ 143026 w 195424"/>
                  <a:gd name="connsiteY49" fmla="*/ 13599 h 31477"/>
                  <a:gd name="connsiteX50" fmla="*/ 130473 w 195424"/>
                  <a:gd name="connsiteY50" fmla="*/ 11221 h 31477"/>
                  <a:gd name="connsiteX51" fmla="*/ 118396 w 195424"/>
                  <a:gd name="connsiteY51" fmla="*/ 9700 h 31477"/>
                  <a:gd name="connsiteX52" fmla="*/ 110122 w 195424"/>
                  <a:gd name="connsiteY52" fmla="*/ 9034 h 31477"/>
                  <a:gd name="connsiteX53" fmla="*/ 105938 w 195424"/>
                  <a:gd name="connsiteY53" fmla="*/ 8939 h 31477"/>
                  <a:gd name="connsiteX54" fmla="*/ 97950 w 195424"/>
                  <a:gd name="connsiteY54" fmla="*/ 8844 h 3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424" h="31477">
                    <a:moveTo>
                      <a:pt x="97950" y="8844"/>
                    </a:moveTo>
                    <a:cubicBezTo>
                      <a:pt x="96523" y="8844"/>
                      <a:pt x="91008" y="9034"/>
                      <a:pt x="89581" y="9034"/>
                    </a:cubicBezTo>
                    <a:cubicBezTo>
                      <a:pt x="88250" y="9034"/>
                      <a:pt x="87014" y="9129"/>
                      <a:pt x="85682" y="9129"/>
                    </a:cubicBezTo>
                    <a:lnTo>
                      <a:pt x="85397" y="9129"/>
                    </a:lnTo>
                    <a:cubicBezTo>
                      <a:pt x="83971" y="9224"/>
                      <a:pt x="78455" y="9700"/>
                      <a:pt x="77124" y="9795"/>
                    </a:cubicBezTo>
                    <a:cubicBezTo>
                      <a:pt x="74366" y="10080"/>
                      <a:pt x="66283" y="11126"/>
                      <a:pt x="64951" y="11317"/>
                    </a:cubicBezTo>
                    <a:cubicBezTo>
                      <a:pt x="60767" y="11982"/>
                      <a:pt x="56583" y="12838"/>
                      <a:pt x="52398" y="13694"/>
                    </a:cubicBezTo>
                    <a:cubicBezTo>
                      <a:pt x="49736" y="14265"/>
                      <a:pt x="41652" y="16357"/>
                      <a:pt x="40321" y="16737"/>
                    </a:cubicBezTo>
                    <a:cubicBezTo>
                      <a:pt x="38990" y="17117"/>
                      <a:pt x="33664" y="18734"/>
                      <a:pt x="32333" y="19210"/>
                    </a:cubicBezTo>
                    <a:cubicBezTo>
                      <a:pt x="31097" y="19590"/>
                      <a:pt x="25866" y="21492"/>
                      <a:pt x="24535" y="21872"/>
                    </a:cubicBezTo>
                    <a:cubicBezTo>
                      <a:pt x="23204" y="22348"/>
                      <a:pt x="18164" y="24440"/>
                      <a:pt x="16832" y="24915"/>
                    </a:cubicBezTo>
                    <a:cubicBezTo>
                      <a:pt x="15501" y="25486"/>
                      <a:pt x="10461" y="27673"/>
                      <a:pt x="9224" y="28149"/>
                    </a:cubicBezTo>
                    <a:cubicBezTo>
                      <a:pt x="8464" y="28529"/>
                      <a:pt x="6086" y="29765"/>
                      <a:pt x="4089" y="30621"/>
                    </a:cubicBezTo>
                    <a:cubicBezTo>
                      <a:pt x="3423" y="31002"/>
                      <a:pt x="2853" y="31287"/>
                      <a:pt x="2377" y="31477"/>
                    </a:cubicBezTo>
                    <a:lnTo>
                      <a:pt x="0" y="22823"/>
                    </a:lnTo>
                    <a:cubicBezTo>
                      <a:pt x="761" y="22443"/>
                      <a:pt x="1617" y="22062"/>
                      <a:pt x="2377" y="21682"/>
                    </a:cubicBezTo>
                    <a:cubicBezTo>
                      <a:pt x="2663" y="21492"/>
                      <a:pt x="2948" y="21397"/>
                      <a:pt x="3328" y="21207"/>
                    </a:cubicBezTo>
                    <a:cubicBezTo>
                      <a:pt x="4565" y="20636"/>
                      <a:pt x="9700" y="18259"/>
                      <a:pt x="11031" y="17783"/>
                    </a:cubicBezTo>
                    <a:cubicBezTo>
                      <a:pt x="12363" y="17213"/>
                      <a:pt x="17593" y="15025"/>
                      <a:pt x="18829" y="14550"/>
                    </a:cubicBezTo>
                    <a:cubicBezTo>
                      <a:pt x="20161" y="14074"/>
                      <a:pt x="26817" y="11697"/>
                      <a:pt x="26912" y="11697"/>
                    </a:cubicBezTo>
                    <a:cubicBezTo>
                      <a:pt x="28244" y="11221"/>
                      <a:pt x="33569" y="9510"/>
                      <a:pt x="34901" y="9129"/>
                    </a:cubicBezTo>
                    <a:cubicBezTo>
                      <a:pt x="36232" y="8749"/>
                      <a:pt x="41652" y="7227"/>
                      <a:pt x="43079" y="6847"/>
                    </a:cubicBezTo>
                    <a:cubicBezTo>
                      <a:pt x="53920" y="4089"/>
                      <a:pt x="65046" y="2092"/>
                      <a:pt x="76553" y="951"/>
                    </a:cubicBezTo>
                    <a:cubicBezTo>
                      <a:pt x="77979" y="856"/>
                      <a:pt x="83685" y="380"/>
                      <a:pt x="85017" y="285"/>
                    </a:cubicBezTo>
                    <a:cubicBezTo>
                      <a:pt x="86443" y="190"/>
                      <a:pt x="87679" y="95"/>
                      <a:pt x="89106" y="95"/>
                    </a:cubicBezTo>
                    <a:lnTo>
                      <a:pt x="89391" y="95"/>
                    </a:lnTo>
                    <a:cubicBezTo>
                      <a:pt x="90818" y="0"/>
                      <a:pt x="92244" y="0"/>
                      <a:pt x="93575" y="0"/>
                    </a:cubicBezTo>
                    <a:lnTo>
                      <a:pt x="95667" y="0"/>
                    </a:lnTo>
                    <a:cubicBezTo>
                      <a:pt x="96333" y="0"/>
                      <a:pt x="97094" y="0"/>
                      <a:pt x="97760" y="0"/>
                    </a:cubicBezTo>
                    <a:cubicBezTo>
                      <a:pt x="98425" y="0"/>
                      <a:pt x="99091" y="0"/>
                      <a:pt x="99852" y="0"/>
                    </a:cubicBezTo>
                    <a:lnTo>
                      <a:pt x="101944" y="0"/>
                    </a:lnTo>
                    <a:cubicBezTo>
                      <a:pt x="103370" y="0"/>
                      <a:pt x="104797" y="95"/>
                      <a:pt x="106223" y="95"/>
                    </a:cubicBezTo>
                    <a:cubicBezTo>
                      <a:pt x="107650" y="95"/>
                      <a:pt x="109076" y="285"/>
                      <a:pt x="110503" y="285"/>
                    </a:cubicBezTo>
                    <a:cubicBezTo>
                      <a:pt x="111929" y="380"/>
                      <a:pt x="117635" y="856"/>
                      <a:pt x="118966" y="951"/>
                    </a:cubicBezTo>
                    <a:cubicBezTo>
                      <a:pt x="130473" y="1997"/>
                      <a:pt x="141599" y="3994"/>
                      <a:pt x="152440" y="6847"/>
                    </a:cubicBezTo>
                    <a:cubicBezTo>
                      <a:pt x="153772" y="7227"/>
                      <a:pt x="159287" y="8749"/>
                      <a:pt x="160619" y="9129"/>
                    </a:cubicBezTo>
                    <a:cubicBezTo>
                      <a:pt x="161950" y="9510"/>
                      <a:pt x="167275" y="11221"/>
                      <a:pt x="168607" y="11697"/>
                    </a:cubicBezTo>
                    <a:cubicBezTo>
                      <a:pt x="169368" y="11982"/>
                      <a:pt x="175264" y="14074"/>
                      <a:pt x="176595" y="14550"/>
                    </a:cubicBezTo>
                    <a:cubicBezTo>
                      <a:pt x="177736" y="15025"/>
                      <a:pt x="182111" y="16832"/>
                      <a:pt x="183917" y="17498"/>
                    </a:cubicBezTo>
                    <a:cubicBezTo>
                      <a:pt x="184108" y="17593"/>
                      <a:pt x="184298" y="17593"/>
                      <a:pt x="184393" y="17688"/>
                    </a:cubicBezTo>
                    <a:cubicBezTo>
                      <a:pt x="185724" y="18164"/>
                      <a:pt x="190859" y="20541"/>
                      <a:pt x="192096" y="21112"/>
                    </a:cubicBezTo>
                    <a:cubicBezTo>
                      <a:pt x="193237" y="21682"/>
                      <a:pt x="194378" y="22253"/>
                      <a:pt x="195424" y="22728"/>
                    </a:cubicBezTo>
                    <a:lnTo>
                      <a:pt x="192952" y="31382"/>
                    </a:lnTo>
                    <a:cubicBezTo>
                      <a:pt x="192476" y="31192"/>
                      <a:pt x="191905" y="30906"/>
                      <a:pt x="191240" y="30621"/>
                    </a:cubicBezTo>
                    <a:cubicBezTo>
                      <a:pt x="189338" y="29670"/>
                      <a:pt x="186960" y="28529"/>
                      <a:pt x="186105" y="28054"/>
                    </a:cubicBezTo>
                    <a:cubicBezTo>
                      <a:pt x="184868" y="27483"/>
                      <a:pt x="179828" y="25296"/>
                      <a:pt x="178497" y="24820"/>
                    </a:cubicBezTo>
                    <a:cubicBezTo>
                      <a:pt x="177261" y="24250"/>
                      <a:pt x="172125" y="22253"/>
                      <a:pt x="170794" y="21777"/>
                    </a:cubicBezTo>
                    <a:cubicBezTo>
                      <a:pt x="169463" y="21302"/>
                      <a:pt x="164232" y="19495"/>
                      <a:pt x="162996" y="19114"/>
                    </a:cubicBezTo>
                    <a:cubicBezTo>
                      <a:pt x="161665" y="18639"/>
                      <a:pt x="156339" y="17117"/>
                      <a:pt x="155103" y="16642"/>
                    </a:cubicBezTo>
                    <a:cubicBezTo>
                      <a:pt x="153677" y="16262"/>
                      <a:pt x="145688" y="14265"/>
                      <a:pt x="143026" y="13599"/>
                    </a:cubicBezTo>
                    <a:cubicBezTo>
                      <a:pt x="138841" y="12743"/>
                      <a:pt x="134657" y="11887"/>
                      <a:pt x="130473" y="11221"/>
                    </a:cubicBezTo>
                    <a:cubicBezTo>
                      <a:pt x="129237" y="11031"/>
                      <a:pt x="121153" y="9985"/>
                      <a:pt x="118396" y="9700"/>
                    </a:cubicBezTo>
                    <a:cubicBezTo>
                      <a:pt x="116969" y="9605"/>
                      <a:pt x="111549" y="9129"/>
                      <a:pt x="110122" y="9034"/>
                    </a:cubicBezTo>
                    <a:cubicBezTo>
                      <a:pt x="108696" y="8939"/>
                      <a:pt x="107269" y="8939"/>
                      <a:pt x="105938" y="8939"/>
                    </a:cubicBezTo>
                    <a:cubicBezTo>
                      <a:pt x="104797" y="8939"/>
                      <a:pt x="99281" y="8844"/>
                      <a:pt x="97950" y="8844"/>
                    </a:cubicBezTo>
                  </a:path>
                </a:pathLst>
              </a:custGeom>
              <a:solidFill>
                <a:srgbClr val="EBEBEB"/>
              </a:solidFill>
              <a:ln w="9452" cap="flat">
                <a:noFill/>
                <a:prstDash val="solid"/>
                <a:miter/>
              </a:ln>
            </p:spPr>
            <p:txBody>
              <a:bodyPr rtlCol="0" anchor="ctr"/>
              <a:lstStyle/>
              <a:p>
                <a:endParaRPr lang="nb-NO"/>
              </a:p>
            </p:txBody>
          </p:sp>
          <p:sp>
            <p:nvSpPr>
              <p:cNvPr id="275" name="Frihåndsform: figur 274">
                <a:extLst>
                  <a:ext uri="{FF2B5EF4-FFF2-40B4-BE49-F238E27FC236}">
                    <a16:creationId xmlns:a16="http://schemas.microsoft.com/office/drawing/2014/main" id="{08E832CB-48BF-4B0C-A8C4-B7BD99C95680}"/>
                  </a:ext>
                </a:extLst>
              </p:cNvPr>
              <p:cNvSpPr/>
              <p:nvPr/>
            </p:nvSpPr>
            <p:spPr>
              <a:xfrm>
                <a:off x="10112169" y="711514"/>
                <a:ext cx="184773" cy="31191"/>
              </a:xfrm>
              <a:custGeom>
                <a:avLst/>
                <a:gdLst>
                  <a:gd name="connsiteX0" fmla="*/ 92339 w 184773"/>
                  <a:gd name="connsiteY0" fmla="*/ 8654 h 31191"/>
                  <a:gd name="connsiteX1" fmla="*/ 84541 w 184773"/>
                  <a:gd name="connsiteY1" fmla="*/ 8844 h 31191"/>
                  <a:gd name="connsiteX2" fmla="*/ 82924 w 184773"/>
                  <a:gd name="connsiteY2" fmla="*/ 8939 h 31191"/>
                  <a:gd name="connsiteX3" fmla="*/ 80547 w 184773"/>
                  <a:gd name="connsiteY3" fmla="*/ 9034 h 31191"/>
                  <a:gd name="connsiteX4" fmla="*/ 72749 w 184773"/>
                  <a:gd name="connsiteY4" fmla="*/ 9700 h 31191"/>
                  <a:gd name="connsiteX5" fmla="*/ 58199 w 184773"/>
                  <a:gd name="connsiteY5" fmla="*/ 11792 h 31191"/>
                  <a:gd name="connsiteX6" fmla="*/ 38039 w 184773"/>
                  <a:gd name="connsiteY6" fmla="*/ 16642 h 31191"/>
                  <a:gd name="connsiteX7" fmla="*/ 30526 w 184773"/>
                  <a:gd name="connsiteY7" fmla="*/ 19019 h 31191"/>
                  <a:gd name="connsiteX8" fmla="*/ 23109 w 184773"/>
                  <a:gd name="connsiteY8" fmla="*/ 21682 h 31191"/>
                  <a:gd name="connsiteX9" fmla="*/ 15786 w 184773"/>
                  <a:gd name="connsiteY9" fmla="*/ 24725 h 31191"/>
                  <a:gd name="connsiteX10" fmla="*/ 8654 w 184773"/>
                  <a:gd name="connsiteY10" fmla="*/ 27958 h 31191"/>
                  <a:gd name="connsiteX11" fmla="*/ 2282 w 184773"/>
                  <a:gd name="connsiteY11" fmla="*/ 31192 h 31191"/>
                  <a:gd name="connsiteX12" fmla="*/ 0 w 184773"/>
                  <a:gd name="connsiteY12" fmla="*/ 22348 h 31191"/>
                  <a:gd name="connsiteX13" fmla="*/ 6752 w 184773"/>
                  <a:gd name="connsiteY13" fmla="*/ 19019 h 31191"/>
                  <a:gd name="connsiteX14" fmla="*/ 14074 w 184773"/>
                  <a:gd name="connsiteY14" fmla="*/ 15786 h 31191"/>
                  <a:gd name="connsiteX15" fmla="*/ 21492 w 184773"/>
                  <a:gd name="connsiteY15" fmla="*/ 12838 h 31191"/>
                  <a:gd name="connsiteX16" fmla="*/ 29100 w 184773"/>
                  <a:gd name="connsiteY16" fmla="*/ 10080 h 31191"/>
                  <a:gd name="connsiteX17" fmla="*/ 40701 w 184773"/>
                  <a:gd name="connsiteY17" fmla="*/ 6657 h 31191"/>
                  <a:gd name="connsiteX18" fmla="*/ 48499 w 184773"/>
                  <a:gd name="connsiteY18" fmla="*/ 4755 h 31191"/>
                  <a:gd name="connsiteX19" fmla="*/ 59055 w 184773"/>
                  <a:gd name="connsiteY19" fmla="*/ 2663 h 31191"/>
                  <a:gd name="connsiteX20" fmla="*/ 62859 w 184773"/>
                  <a:gd name="connsiteY20" fmla="*/ 2092 h 31191"/>
                  <a:gd name="connsiteX21" fmla="*/ 64285 w 184773"/>
                  <a:gd name="connsiteY21" fmla="*/ 1902 h 31191"/>
                  <a:gd name="connsiteX22" fmla="*/ 72274 w 184773"/>
                  <a:gd name="connsiteY22" fmla="*/ 951 h 31191"/>
                  <a:gd name="connsiteX23" fmla="*/ 84351 w 184773"/>
                  <a:gd name="connsiteY23" fmla="*/ 95 h 31191"/>
                  <a:gd name="connsiteX24" fmla="*/ 92339 w 184773"/>
                  <a:gd name="connsiteY24" fmla="*/ 0 h 31191"/>
                  <a:gd name="connsiteX25" fmla="*/ 100327 w 184773"/>
                  <a:gd name="connsiteY25" fmla="*/ 95 h 31191"/>
                  <a:gd name="connsiteX26" fmla="*/ 112405 w 184773"/>
                  <a:gd name="connsiteY26" fmla="*/ 951 h 31191"/>
                  <a:gd name="connsiteX27" fmla="*/ 120393 w 184773"/>
                  <a:gd name="connsiteY27" fmla="*/ 1902 h 31191"/>
                  <a:gd name="connsiteX28" fmla="*/ 121819 w 184773"/>
                  <a:gd name="connsiteY28" fmla="*/ 2092 h 31191"/>
                  <a:gd name="connsiteX29" fmla="*/ 125623 w 184773"/>
                  <a:gd name="connsiteY29" fmla="*/ 2663 h 31191"/>
                  <a:gd name="connsiteX30" fmla="*/ 136274 w 184773"/>
                  <a:gd name="connsiteY30" fmla="*/ 4755 h 31191"/>
                  <a:gd name="connsiteX31" fmla="*/ 144072 w 184773"/>
                  <a:gd name="connsiteY31" fmla="*/ 6657 h 31191"/>
                  <a:gd name="connsiteX32" fmla="*/ 155674 w 184773"/>
                  <a:gd name="connsiteY32" fmla="*/ 10080 h 31191"/>
                  <a:gd name="connsiteX33" fmla="*/ 163186 w 184773"/>
                  <a:gd name="connsiteY33" fmla="*/ 12838 h 31191"/>
                  <a:gd name="connsiteX34" fmla="*/ 170604 w 184773"/>
                  <a:gd name="connsiteY34" fmla="*/ 15786 h 31191"/>
                  <a:gd name="connsiteX35" fmla="*/ 177926 w 184773"/>
                  <a:gd name="connsiteY35" fmla="*/ 19019 h 31191"/>
                  <a:gd name="connsiteX36" fmla="*/ 184773 w 184773"/>
                  <a:gd name="connsiteY36" fmla="*/ 22348 h 31191"/>
                  <a:gd name="connsiteX37" fmla="*/ 182301 w 184773"/>
                  <a:gd name="connsiteY37" fmla="*/ 31097 h 31191"/>
                  <a:gd name="connsiteX38" fmla="*/ 175929 w 184773"/>
                  <a:gd name="connsiteY38" fmla="*/ 27863 h 31191"/>
                  <a:gd name="connsiteX39" fmla="*/ 168797 w 184773"/>
                  <a:gd name="connsiteY39" fmla="*/ 24630 h 31191"/>
                  <a:gd name="connsiteX40" fmla="*/ 161570 w 184773"/>
                  <a:gd name="connsiteY40" fmla="*/ 21587 h 31191"/>
                  <a:gd name="connsiteX41" fmla="*/ 154152 w 184773"/>
                  <a:gd name="connsiteY41" fmla="*/ 18924 h 31191"/>
                  <a:gd name="connsiteX42" fmla="*/ 147115 w 184773"/>
                  <a:gd name="connsiteY42" fmla="*/ 16642 h 31191"/>
                  <a:gd name="connsiteX43" fmla="*/ 146734 w 184773"/>
                  <a:gd name="connsiteY43" fmla="*/ 16547 h 31191"/>
                  <a:gd name="connsiteX44" fmla="*/ 126574 w 184773"/>
                  <a:gd name="connsiteY44" fmla="*/ 11697 h 31191"/>
                  <a:gd name="connsiteX45" fmla="*/ 111929 w 184773"/>
                  <a:gd name="connsiteY45" fmla="*/ 9605 h 31191"/>
                  <a:gd name="connsiteX46" fmla="*/ 104131 w 184773"/>
                  <a:gd name="connsiteY46" fmla="*/ 8939 h 31191"/>
                  <a:gd name="connsiteX47" fmla="*/ 101754 w 184773"/>
                  <a:gd name="connsiteY47" fmla="*/ 8844 h 31191"/>
                  <a:gd name="connsiteX48" fmla="*/ 100232 w 184773"/>
                  <a:gd name="connsiteY48" fmla="*/ 8749 h 31191"/>
                  <a:gd name="connsiteX49" fmla="*/ 92339 w 184773"/>
                  <a:gd name="connsiteY49" fmla="*/ 8654 h 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4773" h="31191">
                    <a:moveTo>
                      <a:pt x="92339" y="8654"/>
                    </a:moveTo>
                    <a:cubicBezTo>
                      <a:pt x="91008" y="8654"/>
                      <a:pt x="85872" y="8749"/>
                      <a:pt x="84541" y="8844"/>
                    </a:cubicBezTo>
                    <a:cubicBezTo>
                      <a:pt x="83971" y="8939"/>
                      <a:pt x="83495" y="8939"/>
                      <a:pt x="82924" y="8939"/>
                    </a:cubicBezTo>
                    <a:cubicBezTo>
                      <a:pt x="82164" y="8939"/>
                      <a:pt x="81308" y="9034"/>
                      <a:pt x="80547" y="9034"/>
                    </a:cubicBezTo>
                    <a:cubicBezTo>
                      <a:pt x="79216" y="9129"/>
                      <a:pt x="74080" y="9510"/>
                      <a:pt x="72749" y="9700"/>
                    </a:cubicBezTo>
                    <a:cubicBezTo>
                      <a:pt x="67804" y="10175"/>
                      <a:pt x="62954" y="10841"/>
                      <a:pt x="58199" y="11792"/>
                    </a:cubicBezTo>
                    <a:cubicBezTo>
                      <a:pt x="52684" y="12743"/>
                      <a:pt x="39370" y="16262"/>
                      <a:pt x="38039" y="16642"/>
                    </a:cubicBezTo>
                    <a:cubicBezTo>
                      <a:pt x="36707" y="17022"/>
                      <a:pt x="31762" y="18544"/>
                      <a:pt x="30526" y="19019"/>
                    </a:cubicBezTo>
                    <a:cubicBezTo>
                      <a:pt x="29195" y="19495"/>
                      <a:pt x="24345" y="21302"/>
                      <a:pt x="23109" y="21682"/>
                    </a:cubicBezTo>
                    <a:cubicBezTo>
                      <a:pt x="21872" y="22158"/>
                      <a:pt x="17022" y="24155"/>
                      <a:pt x="15786" y="24725"/>
                    </a:cubicBezTo>
                    <a:cubicBezTo>
                      <a:pt x="14550" y="25201"/>
                      <a:pt x="9890" y="27483"/>
                      <a:pt x="8654" y="27958"/>
                    </a:cubicBezTo>
                    <a:cubicBezTo>
                      <a:pt x="7608" y="28434"/>
                      <a:pt x="3994" y="30336"/>
                      <a:pt x="2282" y="31192"/>
                    </a:cubicBezTo>
                    <a:lnTo>
                      <a:pt x="0" y="22348"/>
                    </a:lnTo>
                    <a:cubicBezTo>
                      <a:pt x="1617" y="21587"/>
                      <a:pt x="5611" y="19590"/>
                      <a:pt x="6752" y="19019"/>
                    </a:cubicBezTo>
                    <a:cubicBezTo>
                      <a:pt x="7988" y="18449"/>
                      <a:pt x="12838" y="16262"/>
                      <a:pt x="14074" y="15786"/>
                    </a:cubicBezTo>
                    <a:cubicBezTo>
                      <a:pt x="15311" y="15215"/>
                      <a:pt x="20351" y="13218"/>
                      <a:pt x="21492" y="12838"/>
                    </a:cubicBezTo>
                    <a:cubicBezTo>
                      <a:pt x="22823" y="12363"/>
                      <a:pt x="27863" y="10461"/>
                      <a:pt x="29100" y="10080"/>
                    </a:cubicBezTo>
                    <a:cubicBezTo>
                      <a:pt x="30431" y="9605"/>
                      <a:pt x="39370" y="6942"/>
                      <a:pt x="40701" y="6657"/>
                    </a:cubicBezTo>
                    <a:cubicBezTo>
                      <a:pt x="43269" y="5991"/>
                      <a:pt x="45837" y="5325"/>
                      <a:pt x="48499" y="4755"/>
                    </a:cubicBezTo>
                    <a:cubicBezTo>
                      <a:pt x="52018" y="3994"/>
                      <a:pt x="55537" y="3233"/>
                      <a:pt x="59055" y="2663"/>
                    </a:cubicBezTo>
                    <a:cubicBezTo>
                      <a:pt x="60291" y="2473"/>
                      <a:pt x="61623" y="2282"/>
                      <a:pt x="62859" y="2092"/>
                    </a:cubicBezTo>
                    <a:cubicBezTo>
                      <a:pt x="63335" y="1997"/>
                      <a:pt x="63810" y="1902"/>
                      <a:pt x="64285" y="1902"/>
                    </a:cubicBezTo>
                    <a:cubicBezTo>
                      <a:pt x="66948" y="1522"/>
                      <a:pt x="69611" y="1141"/>
                      <a:pt x="72274" y="951"/>
                    </a:cubicBezTo>
                    <a:cubicBezTo>
                      <a:pt x="73605" y="761"/>
                      <a:pt x="83020" y="95"/>
                      <a:pt x="84351" y="95"/>
                    </a:cubicBezTo>
                    <a:cubicBezTo>
                      <a:pt x="85777" y="0"/>
                      <a:pt x="91008" y="0"/>
                      <a:pt x="92339" y="0"/>
                    </a:cubicBezTo>
                    <a:cubicBezTo>
                      <a:pt x="93575" y="0"/>
                      <a:pt x="98996" y="95"/>
                      <a:pt x="100327" y="95"/>
                    </a:cubicBezTo>
                    <a:cubicBezTo>
                      <a:pt x="101659" y="190"/>
                      <a:pt x="111073" y="856"/>
                      <a:pt x="112405" y="951"/>
                    </a:cubicBezTo>
                    <a:cubicBezTo>
                      <a:pt x="115067" y="1236"/>
                      <a:pt x="117730" y="1522"/>
                      <a:pt x="120393" y="1902"/>
                    </a:cubicBezTo>
                    <a:cubicBezTo>
                      <a:pt x="120868" y="1902"/>
                      <a:pt x="121344" y="1997"/>
                      <a:pt x="121819" y="2092"/>
                    </a:cubicBezTo>
                    <a:cubicBezTo>
                      <a:pt x="123150" y="2282"/>
                      <a:pt x="124387" y="2473"/>
                      <a:pt x="125623" y="2663"/>
                    </a:cubicBezTo>
                    <a:cubicBezTo>
                      <a:pt x="129237" y="3233"/>
                      <a:pt x="132755" y="3994"/>
                      <a:pt x="136274" y="4755"/>
                    </a:cubicBezTo>
                    <a:cubicBezTo>
                      <a:pt x="138937" y="5325"/>
                      <a:pt x="141504" y="5896"/>
                      <a:pt x="144072" y="6657"/>
                    </a:cubicBezTo>
                    <a:cubicBezTo>
                      <a:pt x="145308" y="7037"/>
                      <a:pt x="154342" y="9700"/>
                      <a:pt x="155674" y="10080"/>
                    </a:cubicBezTo>
                    <a:cubicBezTo>
                      <a:pt x="156910" y="10556"/>
                      <a:pt x="161950" y="12363"/>
                      <a:pt x="163186" y="12838"/>
                    </a:cubicBezTo>
                    <a:cubicBezTo>
                      <a:pt x="164518" y="13314"/>
                      <a:pt x="169463" y="15311"/>
                      <a:pt x="170604" y="15786"/>
                    </a:cubicBezTo>
                    <a:cubicBezTo>
                      <a:pt x="171935" y="16262"/>
                      <a:pt x="176785" y="18449"/>
                      <a:pt x="177926" y="19019"/>
                    </a:cubicBezTo>
                    <a:cubicBezTo>
                      <a:pt x="179067" y="19590"/>
                      <a:pt x="183061" y="21587"/>
                      <a:pt x="184773" y="22348"/>
                    </a:cubicBezTo>
                    <a:lnTo>
                      <a:pt x="182301" y="31097"/>
                    </a:lnTo>
                    <a:cubicBezTo>
                      <a:pt x="180589" y="30146"/>
                      <a:pt x="176975" y="28339"/>
                      <a:pt x="175929" y="27863"/>
                    </a:cubicBezTo>
                    <a:cubicBezTo>
                      <a:pt x="174693" y="27293"/>
                      <a:pt x="170033" y="25106"/>
                      <a:pt x="168797" y="24630"/>
                    </a:cubicBezTo>
                    <a:cubicBezTo>
                      <a:pt x="167656" y="24060"/>
                      <a:pt x="162806" y="22062"/>
                      <a:pt x="161570" y="21587"/>
                    </a:cubicBezTo>
                    <a:cubicBezTo>
                      <a:pt x="160333" y="21112"/>
                      <a:pt x="155388" y="19400"/>
                      <a:pt x="154152" y="18924"/>
                    </a:cubicBezTo>
                    <a:cubicBezTo>
                      <a:pt x="153011" y="18544"/>
                      <a:pt x="148732" y="17213"/>
                      <a:pt x="147115" y="16642"/>
                    </a:cubicBezTo>
                    <a:cubicBezTo>
                      <a:pt x="146925" y="16642"/>
                      <a:pt x="146830" y="16547"/>
                      <a:pt x="146734" y="16547"/>
                    </a:cubicBezTo>
                    <a:cubicBezTo>
                      <a:pt x="145403" y="16166"/>
                      <a:pt x="132090" y="12743"/>
                      <a:pt x="126574" y="11697"/>
                    </a:cubicBezTo>
                    <a:cubicBezTo>
                      <a:pt x="121724" y="10841"/>
                      <a:pt x="116874" y="10080"/>
                      <a:pt x="111929" y="9605"/>
                    </a:cubicBezTo>
                    <a:cubicBezTo>
                      <a:pt x="110693" y="9510"/>
                      <a:pt x="105462" y="9034"/>
                      <a:pt x="104131" y="8939"/>
                    </a:cubicBezTo>
                    <a:cubicBezTo>
                      <a:pt x="103370" y="8844"/>
                      <a:pt x="102514" y="8844"/>
                      <a:pt x="101754" y="8844"/>
                    </a:cubicBezTo>
                    <a:cubicBezTo>
                      <a:pt x="101278" y="8844"/>
                      <a:pt x="100708" y="8844"/>
                      <a:pt x="100232" y="8749"/>
                    </a:cubicBezTo>
                    <a:cubicBezTo>
                      <a:pt x="98901" y="8749"/>
                      <a:pt x="93670" y="8654"/>
                      <a:pt x="92339" y="8654"/>
                    </a:cubicBezTo>
                  </a:path>
                </a:pathLst>
              </a:custGeom>
              <a:solidFill>
                <a:srgbClr val="EBEBEB"/>
              </a:solidFill>
              <a:ln w="9452" cap="flat">
                <a:noFill/>
                <a:prstDash val="solid"/>
                <a:miter/>
              </a:ln>
            </p:spPr>
            <p:txBody>
              <a:bodyPr rtlCol="0" anchor="ctr"/>
              <a:lstStyle/>
              <a:p>
                <a:endParaRPr lang="nb-NO"/>
              </a:p>
            </p:txBody>
          </p:sp>
          <p:sp>
            <p:nvSpPr>
              <p:cNvPr id="276" name="Frihåndsform: figur 275">
                <a:extLst>
                  <a:ext uri="{FF2B5EF4-FFF2-40B4-BE49-F238E27FC236}">
                    <a16:creationId xmlns:a16="http://schemas.microsoft.com/office/drawing/2014/main" id="{1ECABAD2-A973-4917-961B-48B262299D27}"/>
                  </a:ext>
                </a:extLst>
              </p:cNvPr>
              <p:cNvSpPr/>
              <p:nvPr/>
            </p:nvSpPr>
            <p:spPr>
              <a:xfrm>
                <a:off x="10153822" y="802331"/>
                <a:ext cx="112404" cy="116113"/>
              </a:xfrm>
              <a:custGeom>
                <a:avLst/>
                <a:gdLst>
                  <a:gd name="connsiteX0" fmla="*/ 5991 w 112404"/>
                  <a:gd name="connsiteY0" fmla="*/ 116113 h 116113"/>
                  <a:gd name="connsiteX1" fmla="*/ 0 w 112404"/>
                  <a:gd name="connsiteY1" fmla="*/ 110312 h 116113"/>
                  <a:gd name="connsiteX2" fmla="*/ 108696 w 112404"/>
                  <a:gd name="connsiteY2" fmla="*/ 1522 h 116113"/>
                  <a:gd name="connsiteX3" fmla="*/ 112405 w 112404"/>
                  <a:gd name="connsiteY3" fmla="*/ 0 h 116113"/>
                  <a:gd name="connsiteX4" fmla="*/ 112405 w 112404"/>
                  <a:gd name="connsiteY4" fmla="*/ 285 h 116113"/>
                  <a:gd name="connsiteX5" fmla="*/ 110978 w 112404"/>
                  <a:gd name="connsiteY5" fmla="*/ 3804 h 116113"/>
                  <a:gd name="connsiteX6" fmla="*/ 5991 w 112404"/>
                  <a:gd name="connsiteY6" fmla="*/ 116113 h 11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04" h="116113">
                    <a:moveTo>
                      <a:pt x="5991" y="116113"/>
                    </a:moveTo>
                    <a:lnTo>
                      <a:pt x="0" y="110312"/>
                    </a:lnTo>
                    <a:lnTo>
                      <a:pt x="108696" y="1522"/>
                    </a:lnTo>
                    <a:cubicBezTo>
                      <a:pt x="110027" y="190"/>
                      <a:pt x="111454" y="0"/>
                      <a:pt x="112405" y="0"/>
                    </a:cubicBezTo>
                    <a:lnTo>
                      <a:pt x="112405" y="285"/>
                    </a:lnTo>
                    <a:cubicBezTo>
                      <a:pt x="112405" y="1141"/>
                      <a:pt x="112214" y="2473"/>
                      <a:pt x="110978" y="3804"/>
                    </a:cubicBezTo>
                    <a:lnTo>
                      <a:pt x="5991" y="116113"/>
                    </a:lnTo>
                    <a:close/>
                  </a:path>
                </a:pathLst>
              </a:custGeom>
              <a:solidFill>
                <a:srgbClr val="EBEBEB"/>
              </a:solidFill>
              <a:ln w="9452" cap="flat">
                <a:noFill/>
                <a:prstDash val="solid"/>
                <a:miter/>
              </a:ln>
            </p:spPr>
            <p:txBody>
              <a:bodyPr rtlCol="0" anchor="ctr"/>
              <a:lstStyle/>
              <a:p>
                <a:endParaRPr lang="nb-NO"/>
              </a:p>
            </p:txBody>
          </p:sp>
          <p:sp>
            <p:nvSpPr>
              <p:cNvPr id="277" name="Frihåndsform: figur 276">
                <a:extLst>
                  <a:ext uri="{FF2B5EF4-FFF2-40B4-BE49-F238E27FC236}">
                    <a16:creationId xmlns:a16="http://schemas.microsoft.com/office/drawing/2014/main" id="{0719C845-B32F-40FD-9D01-52D175F8A0F6}"/>
                  </a:ext>
                </a:extLst>
              </p:cNvPr>
              <p:cNvSpPr/>
              <p:nvPr/>
            </p:nvSpPr>
            <p:spPr>
              <a:xfrm>
                <a:off x="10173917" y="762620"/>
                <a:ext cx="62924" cy="46083"/>
              </a:xfrm>
              <a:custGeom>
                <a:avLst/>
                <a:gdLst>
                  <a:gd name="connsiteX0" fmla="*/ 35061 w 62924"/>
                  <a:gd name="connsiteY0" fmla="*/ 13940 h 46083"/>
                  <a:gd name="connsiteX1" fmla="*/ 36108 w 62924"/>
                  <a:gd name="connsiteY1" fmla="*/ 12799 h 46083"/>
                  <a:gd name="connsiteX2" fmla="*/ 35347 w 62924"/>
                  <a:gd name="connsiteY2" fmla="*/ 12229 h 46083"/>
                  <a:gd name="connsiteX3" fmla="*/ 35347 w 62924"/>
                  <a:gd name="connsiteY3" fmla="*/ 12324 h 46083"/>
                  <a:gd name="connsiteX4" fmla="*/ 31258 w 62924"/>
                  <a:gd name="connsiteY4" fmla="*/ 14511 h 46083"/>
                  <a:gd name="connsiteX5" fmla="*/ 27168 w 62924"/>
                  <a:gd name="connsiteY5" fmla="*/ 12324 h 46083"/>
                  <a:gd name="connsiteX6" fmla="*/ 27168 w 62924"/>
                  <a:gd name="connsiteY6" fmla="*/ 12229 h 46083"/>
                  <a:gd name="connsiteX7" fmla="*/ 26503 w 62924"/>
                  <a:gd name="connsiteY7" fmla="*/ 12894 h 46083"/>
                  <a:gd name="connsiteX8" fmla="*/ 26598 w 62924"/>
                  <a:gd name="connsiteY8" fmla="*/ 12989 h 46083"/>
                  <a:gd name="connsiteX9" fmla="*/ 27264 w 62924"/>
                  <a:gd name="connsiteY9" fmla="*/ 13750 h 46083"/>
                  <a:gd name="connsiteX10" fmla="*/ 23174 w 62924"/>
                  <a:gd name="connsiteY10" fmla="*/ 31153 h 46083"/>
                  <a:gd name="connsiteX11" fmla="*/ 23460 w 62924"/>
                  <a:gd name="connsiteY11" fmla="*/ 35337 h 46083"/>
                  <a:gd name="connsiteX12" fmla="*/ 25171 w 62924"/>
                  <a:gd name="connsiteY12" fmla="*/ 41804 h 46083"/>
                  <a:gd name="connsiteX13" fmla="*/ 26408 w 62924"/>
                  <a:gd name="connsiteY13" fmla="*/ 46083 h 46083"/>
                  <a:gd name="connsiteX14" fmla="*/ 23174 w 62924"/>
                  <a:gd name="connsiteY14" fmla="*/ 45988 h 46083"/>
                  <a:gd name="connsiteX15" fmla="*/ 21558 w 62924"/>
                  <a:gd name="connsiteY15" fmla="*/ 45988 h 46083"/>
                  <a:gd name="connsiteX16" fmla="*/ 21177 w 62924"/>
                  <a:gd name="connsiteY16" fmla="*/ 45988 h 46083"/>
                  <a:gd name="connsiteX17" fmla="*/ 16327 w 62924"/>
                  <a:gd name="connsiteY17" fmla="*/ 34767 h 46083"/>
                  <a:gd name="connsiteX18" fmla="*/ 14996 w 62924"/>
                  <a:gd name="connsiteY18" fmla="*/ 23070 h 46083"/>
                  <a:gd name="connsiteX19" fmla="*/ 14235 w 62924"/>
                  <a:gd name="connsiteY19" fmla="*/ 15462 h 46083"/>
                  <a:gd name="connsiteX20" fmla="*/ 10431 w 62924"/>
                  <a:gd name="connsiteY20" fmla="*/ 10612 h 46083"/>
                  <a:gd name="connsiteX21" fmla="*/ 7483 w 62924"/>
                  <a:gd name="connsiteY21" fmla="*/ 15937 h 46083"/>
                  <a:gd name="connsiteX22" fmla="*/ 4440 w 62924"/>
                  <a:gd name="connsiteY22" fmla="*/ 15462 h 46083"/>
                  <a:gd name="connsiteX23" fmla="*/ 1017 w 62924"/>
                  <a:gd name="connsiteY23" fmla="*/ 12229 h 46083"/>
                  <a:gd name="connsiteX24" fmla="*/ 1492 w 62924"/>
                  <a:gd name="connsiteY24" fmla="*/ 3670 h 46083"/>
                  <a:gd name="connsiteX25" fmla="*/ 8720 w 62924"/>
                  <a:gd name="connsiteY25" fmla="*/ 151 h 46083"/>
                  <a:gd name="connsiteX26" fmla="*/ 19656 w 62924"/>
                  <a:gd name="connsiteY26" fmla="*/ 11753 h 46083"/>
                  <a:gd name="connsiteX27" fmla="*/ 23365 w 62924"/>
                  <a:gd name="connsiteY27" fmla="*/ 3575 h 46083"/>
                  <a:gd name="connsiteX28" fmla="*/ 39911 w 62924"/>
                  <a:gd name="connsiteY28" fmla="*/ 3480 h 46083"/>
                  <a:gd name="connsiteX29" fmla="*/ 43240 w 62924"/>
                  <a:gd name="connsiteY29" fmla="*/ 11658 h 46083"/>
                  <a:gd name="connsiteX30" fmla="*/ 43145 w 62924"/>
                  <a:gd name="connsiteY30" fmla="*/ 11563 h 46083"/>
                  <a:gd name="connsiteX31" fmla="*/ 49611 w 62924"/>
                  <a:gd name="connsiteY31" fmla="*/ 1388 h 46083"/>
                  <a:gd name="connsiteX32" fmla="*/ 60738 w 62924"/>
                  <a:gd name="connsiteY32" fmla="*/ 2529 h 46083"/>
                  <a:gd name="connsiteX33" fmla="*/ 62830 w 62924"/>
                  <a:gd name="connsiteY33" fmla="*/ 7189 h 46083"/>
                  <a:gd name="connsiteX34" fmla="*/ 62925 w 62924"/>
                  <a:gd name="connsiteY34" fmla="*/ 7854 h 46083"/>
                  <a:gd name="connsiteX35" fmla="*/ 60262 w 62924"/>
                  <a:gd name="connsiteY35" fmla="*/ 14321 h 46083"/>
                  <a:gd name="connsiteX36" fmla="*/ 53415 w 62924"/>
                  <a:gd name="connsiteY36" fmla="*/ 15177 h 46083"/>
                  <a:gd name="connsiteX37" fmla="*/ 52559 w 62924"/>
                  <a:gd name="connsiteY37" fmla="*/ 10612 h 46083"/>
                  <a:gd name="connsiteX38" fmla="*/ 48755 w 62924"/>
                  <a:gd name="connsiteY38" fmla="*/ 15462 h 46083"/>
                  <a:gd name="connsiteX39" fmla="*/ 47995 w 62924"/>
                  <a:gd name="connsiteY39" fmla="*/ 23070 h 46083"/>
                  <a:gd name="connsiteX40" fmla="*/ 46568 w 62924"/>
                  <a:gd name="connsiteY40" fmla="*/ 34767 h 46083"/>
                  <a:gd name="connsiteX41" fmla="*/ 41908 w 62924"/>
                  <a:gd name="connsiteY41" fmla="*/ 45988 h 46083"/>
                  <a:gd name="connsiteX42" fmla="*/ 38485 w 62924"/>
                  <a:gd name="connsiteY42" fmla="*/ 45893 h 46083"/>
                  <a:gd name="connsiteX43" fmla="*/ 36773 w 62924"/>
                  <a:gd name="connsiteY43" fmla="*/ 45893 h 46083"/>
                  <a:gd name="connsiteX44" fmla="*/ 36203 w 62924"/>
                  <a:gd name="connsiteY44" fmla="*/ 45893 h 46083"/>
                  <a:gd name="connsiteX45" fmla="*/ 37249 w 62924"/>
                  <a:gd name="connsiteY45" fmla="*/ 41994 h 46083"/>
                  <a:gd name="connsiteX46" fmla="*/ 38865 w 62924"/>
                  <a:gd name="connsiteY46" fmla="*/ 35337 h 46083"/>
                  <a:gd name="connsiteX47" fmla="*/ 39056 w 62924"/>
                  <a:gd name="connsiteY47" fmla="*/ 31248 h 46083"/>
                  <a:gd name="connsiteX48" fmla="*/ 35061 w 62924"/>
                  <a:gd name="connsiteY48" fmla="*/ 13940 h 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924" h="46083">
                    <a:moveTo>
                      <a:pt x="35061" y="13940"/>
                    </a:moveTo>
                    <a:cubicBezTo>
                      <a:pt x="35442" y="13560"/>
                      <a:pt x="35822" y="13180"/>
                      <a:pt x="36108" y="12799"/>
                    </a:cubicBezTo>
                    <a:cubicBezTo>
                      <a:pt x="36583" y="12134"/>
                      <a:pt x="35822" y="11658"/>
                      <a:pt x="35347" y="12229"/>
                    </a:cubicBezTo>
                    <a:cubicBezTo>
                      <a:pt x="35347" y="12229"/>
                      <a:pt x="35347" y="12229"/>
                      <a:pt x="35347" y="12324"/>
                    </a:cubicBezTo>
                    <a:cubicBezTo>
                      <a:pt x="34491" y="13655"/>
                      <a:pt x="32969" y="14511"/>
                      <a:pt x="31258" y="14511"/>
                    </a:cubicBezTo>
                    <a:cubicBezTo>
                      <a:pt x="29546" y="14511"/>
                      <a:pt x="28024" y="13655"/>
                      <a:pt x="27168" y="12324"/>
                    </a:cubicBezTo>
                    <a:lnTo>
                      <a:pt x="27168" y="12229"/>
                    </a:lnTo>
                    <a:cubicBezTo>
                      <a:pt x="26693" y="11563"/>
                      <a:pt x="25932" y="12134"/>
                      <a:pt x="26503" y="12894"/>
                    </a:cubicBezTo>
                    <a:cubicBezTo>
                      <a:pt x="26503" y="12989"/>
                      <a:pt x="26598" y="12989"/>
                      <a:pt x="26598" y="12989"/>
                    </a:cubicBezTo>
                    <a:cubicBezTo>
                      <a:pt x="26788" y="13275"/>
                      <a:pt x="26978" y="13560"/>
                      <a:pt x="27264" y="13750"/>
                    </a:cubicBezTo>
                    <a:cubicBezTo>
                      <a:pt x="24791" y="17269"/>
                      <a:pt x="23174" y="24306"/>
                      <a:pt x="23174" y="31153"/>
                    </a:cubicBezTo>
                    <a:cubicBezTo>
                      <a:pt x="23174" y="32579"/>
                      <a:pt x="23174" y="34006"/>
                      <a:pt x="23460" y="35337"/>
                    </a:cubicBezTo>
                    <a:cubicBezTo>
                      <a:pt x="23745" y="37620"/>
                      <a:pt x="24411" y="39807"/>
                      <a:pt x="25171" y="41804"/>
                    </a:cubicBezTo>
                    <a:cubicBezTo>
                      <a:pt x="25742" y="43420"/>
                      <a:pt x="26217" y="44847"/>
                      <a:pt x="26408" y="46083"/>
                    </a:cubicBezTo>
                    <a:cubicBezTo>
                      <a:pt x="25647" y="46083"/>
                      <a:pt x="24316" y="46083"/>
                      <a:pt x="23174" y="45988"/>
                    </a:cubicBezTo>
                    <a:cubicBezTo>
                      <a:pt x="22509" y="45988"/>
                      <a:pt x="22033" y="45988"/>
                      <a:pt x="21558" y="45988"/>
                    </a:cubicBezTo>
                    <a:lnTo>
                      <a:pt x="21177" y="45988"/>
                    </a:lnTo>
                    <a:cubicBezTo>
                      <a:pt x="19846" y="43991"/>
                      <a:pt x="17278" y="38951"/>
                      <a:pt x="16327" y="34767"/>
                    </a:cubicBezTo>
                    <a:cubicBezTo>
                      <a:pt x="15567" y="31153"/>
                      <a:pt x="15281" y="26969"/>
                      <a:pt x="14996" y="23070"/>
                    </a:cubicBezTo>
                    <a:cubicBezTo>
                      <a:pt x="14806" y="20217"/>
                      <a:pt x="14616" y="17554"/>
                      <a:pt x="14235" y="15462"/>
                    </a:cubicBezTo>
                    <a:cubicBezTo>
                      <a:pt x="13855" y="13370"/>
                      <a:pt x="12428" y="10612"/>
                      <a:pt x="10431" y="10612"/>
                    </a:cubicBezTo>
                    <a:cubicBezTo>
                      <a:pt x="12428" y="12514"/>
                      <a:pt x="10526" y="16033"/>
                      <a:pt x="7483" y="15937"/>
                    </a:cubicBezTo>
                    <a:cubicBezTo>
                      <a:pt x="6532" y="15937"/>
                      <a:pt x="5486" y="15747"/>
                      <a:pt x="4440" y="15462"/>
                    </a:cubicBezTo>
                    <a:cubicBezTo>
                      <a:pt x="3014" y="15082"/>
                      <a:pt x="1873" y="13845"/>
                      <a:pt x="1017" y="12229"/>
                    </a:cubicBezTo>
                    <a:cubicBezTo>
                      <a:pt x="-410" y="9471"/>
                      <a:pt x="-410" y="6142"/>
                      <a:pt x="1492" y="3670"/>
                    </a:cubicBezTo>
                    <a:cubicBezTo>
                      <a:pt x="3109" y="1483"/>
                      <a:pt x="5772" y="151"/>
                      <a:pt x="8720" y="151"/>
                    </a:cubicBezTo>
                    <a:cubicBezTo>
                      <a:pt x="14996" y="151"/>
                      <a:pt x="19466" y="5857"/>
                      <a:pt x="19656" y="11753"/>
                    </a:cubicBezTo>
                    <a:cubicBezTo>
                      <a:pt x="20321" y="8140"/>
                      <a:pt x="21463" y="5572"/>
                      <a:pt x="23365" y="3575"/>
                    </a:cubicBezTo>
                    <a:cubicBezTo>
                      <a:pt x="27739" y="-1085"/>
                      <a:pt x="35442" y="-895"/>
                      <a:pt x="39911" y="3480"/>
                    </a:cubicBezTo>
                    <a:cubicBezTo>
                      <a:pt x="41718" y="5287"/>
                      <a:pt x="43240" y="8140"/>
                      <a:pt x="43240" y="11658"/>
                    </a:cubicBezTo>
                    <a:lnTo>
                      <a:pt x="43145" y="11563"/>
                    </a:lnTo>
                    <a:cubicBezTo>
                      <a:pt x="44191" y="6333"/>
                      <a:pt x="46758" y="3004"/>
                      <a:pt x="49611" y="1388"/>
                    </a:cubicBezTo>
                    <a:cubicBezTo>
                      <a:pt x="53225" y="-704"/>
                      <a:pt x="57885" y="-514"/>
                      <a:pt x="60738" y="2529"/>
                    </a:cubicBezTo>
                    <a:cubicBezTo>
                      <a:pt x="61879" y="3765"/>
                      <a:pt x="62640" y="5382"/>
                      <a:pt x="62830" y="7189"/>
                    </a:cubicBezTo>
                    <a:cubicBezTo>
                      <a:pt x="62830" y="7379"/>
                      <a:pt x="62925" y="7664"/>
                      <a:pt x="62925" y="7854"/>
                    </a:cubicBezTo>
                    <a:cubicBezTo>
                      <a:pt x="62925" y="10422"/>
                      <a:pt x="61879" y="12894"/>
                      <a:pt x="60262" y="14321"/>
                    </a:cubicBezTo>
                    <a:cubicBezTo>
                      <a:pt x="58360" y="16033"/>
                      <a:pt x="55602" y="16698"/>
                      <a:pt x="53415" y="15177"/>
                    </a:cubicBezTo>
                    <a:cubicBezTo>
                      <a:pt x="51989" y="14226"/>
                      <a:pt x="51513" y="12229"/>
                      <a:pt x="52559" y="10612"/>
                    </a:cubicBezTo>
                    <a:cubicBezTo>
                      <a:pt x="50372" y="10422"/>
                      <a:pt x="49136" y="13275"/>
                      <a:pt x="48755" y="15462"/>
                    </a:cubicBezTo>
                    <a:cubicBezTo>
                      <a:pt x="48375" y="17554"/>
                      <a:pt x="48185" y="20217"/>
                      <a:pt x="47995" y="23070"/>
                    </a:cubicBezTo>
                    <a:cubicBezTo>
                      <a:pt x="47709" y="26969"/>
                      <a:pt x="47424" y="31248"/>
                      <a:pt x="46568" y="34767"/>
                    </a:cubicBezTo>
                    <a:cubicBezTo>
                      <a:pt x="45617" y="39141"/>
                      <a:pt x="43240" y="43706"/>
                      <a:pt x="41908" y="45988"/>
                    </a:cubicBezTo>
                    <a:cubicBezTo>
                      <a:pt x="41243" y="45988"/>
                      <a:pt x="39816" y="45988"/>
                      <a:pt x="38485" y="45893"/>
                    </a:cubicBezTo>
                    <a:cubicBezTo>
                      <a:pt x="37819" y="45893"/>
                      <a:pt x="37154" y="45893"/>
                      <a:pt x="36773" y="45893"/>
                    </a:cubicBezTo>
                    <a:lnTo>
                      <a:pt x="36203" y="45893"/>
                    </a:lnTo>
                    <a:cubicBezTo>
                      <a:pt x="36393" y="44752"/>
                      <a:pt x="36773" y="43420"/>
                      <a:pt x="37249" y="41994"/>
                    </a:cubicBezTo>
                    <a:cubicBezTo>
                      <a:pt x="37819" y="39997"/>
                      <a:pt x="38580" y="37715"/>
                      <a:pt x="38865" y="35337"/>
                    </a:cubicBezTo>
                    <a:cubicBezTo>
                      <a:pt x="39056" y="34006"/>
                      <a:pt x="39056" y="32579"/>
                      <a:pt x="39056" y="31248"/>
                    </a:cubicBezTo>
                    <a:cubicBezTo>
                      <a:pt x="38960" y="24496"/>
                      <a:pt x="37344" y="17459"/>
                      <a:pt x="35061" y="13940"/>
                    </a:cubicBezTo>
                  </a:path>
                </a:pathLst>
              </a:custGeom>
              <a:solidFill>
                <a:srgbClr val="EBEBEB"/>
              </a:solidFill>
              <a:ln w="9452" cap="flat">
                <a:noFill/>
                <a:prstDash val="solid"/>
                <a:miter/>
              </a:ln>
            </p:spPr>
            <p:txBody>
              <a:bodyPr rtlCol="0" anchor="ctr"/>
              <a:lstStyle/>
              <a:p>
                <a:endParaRPr lang="nb-NO"/>
              </a:p>
            </p:txBody>
          </p:sp>
        </p:grpSp>
        <p:sp>
          <p:nvSpPr>
            <p:cNvPr id="166" name="Frihåndsform: figur 165">
              <a:extLst>
                <a:ext uri="{FF2B5EF4-FFF2-40B4-BE49-F238E27FC236}">
                  <a16:creationId xmlns:a16="http://schemas.microsoft.com/office/drawing/2014/main" id="{7CBC5C8C-2CB8-4450-84A2-6B521EE9ACD7}"/>
                </a:ext>
              </a:extLst>
            </p:cNvPr>
            <p:cNvSpPr/>
            <p:nvPr/>
          </p:nvSpPr>
          <p:spPr>
            <a:xfrm>
              <a:off x="10174458" y="752691"/>
              <a:ext cx="59625" cy="8463"/>
            </a:xfrm>
            <a:custGeom>
              <a:avLst/>
              <a:gdLst>
                <a:gd name="connsiteX0" fmla="*/ 0 w 59625"/>
                <a:gd name="connsiteY0" fmla="*/ 0 h 8463"/>
                <a:gd name="connsiteX1" fmla="*/ 0 w 59625"/>
                <a:gd name="connsiteY1" fmla="*/ 8464 h 8463"/>
                <a:gd name="connsiteX2" fmla="*/ 29765 w 59625"/>
                <a:gd name="connsiteY2" fmla="*/ 8464 h 8463"/>
                <a:gd name="connsiteX3" fmla="*/ 59626 w 59625"/>
                <a:gd name="connsiteY3" fmla="*/ 8464 h 8463"/>
                <a:gd name="connsiteX4" fmla="*/ 59626 w 59625"/>
                <a:gd name="connsiteY4" fmla="*/ 0 h 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5" h="8463">
                  <a:moveTo>
                    <a:pt x="0" y="0"/>
                  </a:moveTo>
                  <a:lnTo>
                    <a:pt x="0" y="8464"/>
                  </a:lnTo>
                  <a:lnTo>
                    <a:pt x="29765" y="8464"/>
                  </a:lnTo>
                  <a:lnTo>
                    <a:pt x="59626" y="8464"/>
                  </a:lnTo>
                  <a:lnTo>
                    <a:pt x="59626" y="0"/>
                  </a:lnTo>
                  <a:close/>
                </a:path>
              </a:pathLst>
            </a:custGeom>
            <a:solidFill>
              <a:srgbClr val="EBEBEB"/>
            </a:solidFill>
            <a:ln w="9452" cap="flat">
              <a:noFill/>
              <a:prstDash val="solid"/>
              <a:miter/>
            </a:ln>
          </p:spPr>
          <p:txBody>
            <a:bodyPr rtlCol="0" anchor="ctr"/>
            <a:lstStyle/>
            <a:p>
              <a:endParaRPr lang="nb-NO"/>
            </a:p>
          </p:txBody>
        </p:sp>
        <p:grpSp>
          <p:nvGrpSpPr>
            <p:cNvPr id="167" name="dasdasda">
              <a:extLst>
                <a:ext uri="{FF2B5EF4-FFF2-40B4-BE49-F238E27FC236}">
                  <a16:creationId xmlns:a16="http://schemas.microsoft.com/office/drawing/2014/main" id="{52E9228D-D0E1-4231-BC88-140C9ADD64FD}"/>
                </a:ext>
              </a:extLst>
            </p:cNvPr>
            <p:cNvGrpSpPr/>
            <p:nvPr/>
          </p:nvGrpSpPr>
          <p:grpSpPr>
            <a:xfrm>
              <a:off x="10094101" y="633820"/>
              <a:ext cx="221385" cy="367739"/>
              <a:chOff x="10094101" y="633820"/>
              <a:chExt cx="221385" cy="367739"/>
            </a:xfrm>
            <a:solidFill>
              <a:srgbClr val="EBEBEB"/>
            </a:solidFill>
          </p:grpSpPr>
          <p:sp>
            <p:nvSpPr>
              <p:cNvPr id="269" name="Frihåndsform: figur 268">
                <a:extLst>
                  <a:ext uri="{FF2B5EF4-FFF2-40B4-BE49-F238E27FC236}">
                    <a16:creationId xmlns:a16="http://schemas.microsoft.com/office/drawing/2014/main" id="{F184202A-DB8C-401C-8D1D-CDB487595DB0}"/>
                  </a:ext>
                </a:extLst>
              </p:cNvPr>
              <p:cNvSpPr/>
              <p:nvPr/>
            </p:nvSpPr>
            <p:spPr>
              <a:xfrm>
                <a:off x="10094101" y="634010"/>
                <a:ext cx="55441" cy="77028"/>
              </a:xfrm>
              <a:custGeom>
                <a:avLst/>
                <a:gdLst>
                  <a:gd name="connsiteX0" fmla="*/ 40226 w 55441"/>
                  <a:gd name="connsiteY0" fmla="*/ 67424 h 77028"/>
                  <a:gd name="connsiteX1" fmla="*/ 34901 w 55441"/>
                  <a:gd name="connsiteY1" fmla="*/ 40321 h 77028"/>
                  <a:gd name="connsiteX2" fmla="*/ 33759 w 55441"/>
                  <a:gd name="connsiteY2" fmla="*/ 34140 h 77028"/>
                  <a:gd name="connsiteX3" fmla="*/ 28814 w 55441"/>
                  <a:gd name="connsiteY3" fmla="*/ 29765 h 77028"/>
                  <a:gd name="connsiteX4" fmla="*/ 27483 w 55441"/>
                  <a:gd name="connsiteY4" fmla="*/ 29956 h 77028"/>
                  <a:gd name="connsiteX5" fmla="*/ 23299 w 55441"/>
                  <a:gd name="connsiteY5" fmla="*/ 34901 h 77028"/>
                  <a:gd name="connsiteX6" fmla="*/ 23489 w 55441"/>
                  <a:gd name="connsiteY6" fmla="*/ 36327 h 77028"/>
                  <a:gd name="connsiteX7" fmla="*/ 25296 w 55441"/>
                  <a:gd name="connsiteY7" fmla="*/ 44886 h 77028"/>
                  <a:gd name="connsiteX8" fmla="*/ 31097 w 55441"/>
                  <a:gd name="connsiteY8" fmla="*/ 70657 h 77028"/>
                  <a:gd name="connsiteX9" fmla="*/ 29670 w 55441"/>
                  <a:gd name="connsiteY9" fmla="*/ 71323 h 77028"/>
                  <a:gd name="connsiteX10" fmla="*/ 26722 w 55441"/>
                  <a:gd name="connsiteY10" fmla="*/ 72654 h 77028"/>
                  <a:gd name="connsiteX11" fmla="*/ 23869 w 55441"/>
                  <a:gd name="connsiteY11" fmla="*/ 73795 h 77028"/>
                  <a:gd name="connsiteX12" fmla="*/ 19685 w 55441"/>
                  <a:gd name="connsiteY12" fmla="*/ 75697 h 77028"/>
                  <a:gd name="connsiteX13" fmla="*/ 16642 w 55441"/>
                  <a:gd name="connsiteY13" fmla="*/ 77028 h 77028"/>
                  <a:gd name="connsiteX14" fmla="*/ 0 w 55441"/>
                  <a:gd name="connsiteY14" fmla="*/ 15025 h 77028"/>
                  <a:gd name="connsiteX15" fmla="*/ 4089 w 55441"/>
                  <a:gd name="connsiteY15" fmla="*/ 13314 h 77028"/>
                  <a:gd name="connsiteX16" fmla="*/ 8083 w 55441"/>
                  <a:gd name="connsiteY16" fmla="*/ 11792 h 77028"/>
                  <a:gd name="connsiteX17" fmla="*/ 10270 w 55441"/>
                  <a:gd name="connsiteY17" fmla="*/ 20541 h 77028"/>
                  <a:gd name="connsiteX18" fmla="*/ 10461 w 55441"/>
                  <a:gd name="connsiteY18" fmla="*/ 21207 h 77028"/>
                  <a:gd name="connsiteX19" fmla="*/ 11126 w 55441"/>
                  <a:gd name="connsiteY19" fmla="*/ 20921 h 77028"/>
                  <a:gd name="connsiteX20" fmla="*/ 15596 w 55441"/>
                  <a:gd name="connsiteY20" fmla="*/ 19210 h 77028"/>
                  <a:gd name="connsiteX21" fmla="*/ 18259 w 55441"/>
                  <a:gd name="connsiteY21" fmla="*/ 18259 h 77028"/>
                  <a:gd name="connsiteX22" fmla="*/ 20161 w 55441"/>
                  <a:gd name="connsiteY22" fmla="*/ 17593 h 77028"/>
                  <a:gd name="connsiteX23" fmla="*/ 20636 w 55441"/>
                  <a:gd name="connsiteY23" fmla="*/ 17498 h 77028"/>
                  <a:gd name="connsiteX24" fmla="*/ 20446 w 55441"/>
                  <a:gd name="connsiteY24" fmla="*/ 16927 h 77028"/>
                  <a:gd name="connsiteX25" fmla="*/ 18544 w 55441"/>
                  <a:gd name="connsiteY25" fmla="*/ 7988 h 77028"/>
                  <a:gd name="connsiteX26" fmla="*/ 22728 w 55441"/>
                  <a:gd name="connsiteY26" fmla="*/ 6562 h 77028"/>
                  <a:gd name="connsiteX27" fmla="*/ 26817 w 55441"/>
                  <a:gd name="connsiteY27" fmla="*/ 5230 h 77028"/>
                  <a:gd name="connsiteX28" fmla="*/ 28529 w 55441"/>
                  <a:gd name="connsiteY28" fmla="*/ 14074 h 77028"/>
                  <a:gd name="connsiteX29" fmla="*/ 28624 w 55441"/>
                  <a:gd name="connsiteY29" fmla="*/ 14740 h 77028"/>
                  <a:gd name="connsiteX30" fmla="*/ 29290 w 55441"/>
                  <a:gd name="connsiteY30" fmla="*/ 14550 h 77028"/>
                  <a:gd name="connsiteX31" fmla="*/ 31382 w 55441"/>
                  <a:gd name="connsiteY31" fmla="*/ 13884 h 77028"/>
                  <a:gd name="connsiteX32" fmla="*/ 33950 w 55441"/>
                  <a:gd name="connsiteY32" fmla="*/ 13123 h 77028"/>
                  <a:gd name="connsiteX33" fmla="*/ 36042 w 55441"/>
                  <a:gd name="connsiteY33" fmla="*/ 12553 h 77028"/>
                  <a:gd name="connsiteX34" fmla="*/ 38514 w 55441"/>
                  <a:gd name="connsiteY34" fmla="*/ 11887 h 77028"/>
                  <a:gd name="connsiteX35" fmla="*/ 39085 w 55441"/>
                  <a:gd name="connsiteY35" fmla="*/ 11697 h 77028"/>
                  <a:gd name="connsiteX36" fmla="*/ 38990 w 55441"/>
                  <a:gd name="connsiteY36" fmla="*/ 11126 h 77028"/>
                  <a:gd name="connsiteX37" fmla="*/ 37468 w 55441"/>
                  <a:gd name="connsiteY37" fmla="*/ 2187 h 77028"/>
                  <a:gd name="connsiteX38" fmla="*/ 41748 w 55441"/>
                  <a:gd name="connsiteY38" fmla="*/ 1046 h 77028"/>
                  <a:gd name="connsiteX39" fmla="*/ 44125 w 55441"/>
                  <a:gd name="connsiteY39" fmla="*/ 475 h 77028"/>
                  <a:gd name="connsiteX40" fmla="*/ 45932 w 55441"/>
                  <a:gd name="connsiteY40" fmla="*/ 0 h 77028"/>
                  <a:gd name="connsiteX41" fmla="*/ 55441 w 55441"/>
                  <a:gd name="connsiteY41" fmla="*/ 62954 h 77028"/>
                  <a:gd name="connsiteX42" fmla="*/ 47739 w 55441"/>
                  <a:gd name="connsiteY42" fmla="*/ 65046 h 77028"/>
                  <a:gd name="connsiteX43" fmla="*/ 40226 w 55441"/>
                  <a:gd name="connsiteY43" fmla="*/ 67424 h 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441" h="77028">
                    <a:moveTo>
                      <a:pt x="40226" y="67424"/>
                    </a:moveTo>
                    <a:cubicBezTo>
                      <a:pt x="38990" y="61147"/>
                      <a:pt x="36327" y="47548"/>
                      <a:pt x="34901" y="40321"/>
                    </a:cubicBezTo>
                    <a:cubicBezTo>
                      <a:pt x="34330" y="37088"/>
                      <a:pt x="33854" y="34710"/>
                      <a:pt x="33759" y="34140"/>
                    </a:cubicBezTo>
                    <a:cubicBezTo>
                      <a:pt x="33284" y="31667"/>
                      <a:pt x="31477" y="29765"/>
                      <a:pt x="28814" y="29765"/>
                    </a:cubicBezTo>
                    <a:cubicBezTo>
                      <a:pt x="28434" y="29765"/>
                      <a:pt x="27958" y="29860"/>
                      <a:pt x="27483" y="29956"/>
                    </a:cubicBezTo>
                    <a:cubicBezTo>
                      <a:pt x="24725" y="30526"/>
                      <a:pt x="23299" y="32618"/>
                      <a:pt x="23299" y="34901"/>
                    </a:cubicBezTo>
                    <a:cubicBezTo>
                      <a:pt x="23299" y="35376"/>
                      <a:pt x="23394" y="35852"/>
                      <a:pt x="23489" y="36327"/>
                    </a:cubicBezTo>
                    <a:cubicBezTo>
                      <a:pt x="23679" y="37088"/>
                      <a:pt x="24345" y="40416"/>
                      <a:pt x="25296" y="44886"/>
                    </a:cubicBezTo>
                    <a:cubicBezTo>
                      <a:pt x="26912" y="52493"/>
                      <a:pt x="29860" y="65236"/>
                      <a:pt x="31097" y="70657"/>
                    </a:cubicBezTo>
                    <a:lnTo>
                      <a:pt x="29670" y="71323"/>
                    </a:lnTo>
                    <a:lnTo>
                      <a:pt x="26722" y="72654"/>
                    </a:lnTo>
                    <a:cubicBezTo>
                      <a:pt x="25581" y="73225"/>
                      <a:pt x="24440" y="73605"/>
                      <a:pt x="23869" y="73795"/>
                    </a:cubicBezTo>
                    <a:cubicBezTo>
                      <a:pt x="23204" y="74080"/>
                      <a:pt x="21397" y="74841"/>
                      <a:pt x="19685" y="75697"/>
                    </a:cubicBezTo>
                    <a:lnTo>
                      <a:pt x="16642" y="77028"/>
                    </a:lnTo>
                    <a:lnTo>
                      <a:pt x="0" y="15025"/>
                    </a:lnTo>
                    <a:cubicBezTo>
                      <a:pt x="1331" y="14455"/>
                      <a:pt x="2758" y="13884"/>
                      <a:pt x="4089" y="13314"/>
                    </a:cubicBezTo>
                    <a:cubicBezTo>
                      <a:pt x="5421" y="12743"/>
                      <a:pt x="6752" y="12268"/>
                      <a:pt x="8083" y="11792"/>
                    </a:cubicBezTo>
                    <a:lnTo>
                      <a:pt x="10270" y="20541"/>
                    </a:lnTo>
                    <a:lnTo>
                      <a:pt x="10461" y="21207"/>
                    </a:lnTo>
                    <a:lnTo>
                      <a:pt x="11126" y="20921"/>
                    </a:lnTo>
                    <a:cubicBezTo>
                      <a:pt x="12553" y="20351"/>
                      <a:pt x="14074" y="19780"/>
                      <a:pt x="15596" y="19210"/>
                    </a:cubicBezTo>
                    <a:cubicBezTo>
                      <a:pt x="16452" y="18829"/>
                      <a:pt x="17308" y="18544"/>
                      <a:pt x="18259" y="18259"/>
                    </a:cubicBezTo>
                    <a:cubicBezTo>
                      <a:pt x="18924" y="17973"/>
                      <a:pt x="19590" y="17783"/>
                      <a:pt x="20161" y="17593"/>
                    </a:cubicBezTo>
                    <a:lnTo>
                      <a:pt x="20636" y="17498"/>
                    </a:lnTo>
                    <a:lnTo>
                      <a:pt x="20446" y="16927"/>
                    </a:lnTo>
                    <a:lnTo>
                      <a:pt x="18544" y="7988"/>
                    </a:lnTo>
                    <a:cubicBezTo>
                      <a:pt x="19970" y="7513"/>
                      <a:pt x="21302" y="7037"/>
                      <a:pt x="22728" y="6562"/>
                    </a:cubicBezTo>
                    <a:cubicBezTo>
                      <a:pt x="24155" y="6086"/>
                      <a:pt x="25486" y="5611"/>
                      <a:pt x="26817" y="5230"/>
                    </a:cubicBezTo>
                    <a:lnTo>
                      <a:pt x="28529" y="14074"/>
                    </a:lnTo>
                    <a:lnTo>
                      <a:pt x="28624" y="14740"/>
                    </a:lnTo>
                    <a:lnTo>
                      <a:pt x="29290" y="14550"/>
                    </a:lnTo>
                    <a:cubicBezTo>
                      <a:pt x="29956" y="14360"/>
                      <a:pt x="30716" y="14169"/>
                      <a:pt x="31382" y="13884"/>
                    </a:cubicBezTo>
                    <a:cubicBezTo>
                      <a:pt x="32238" y="13599"/>
                      <a:pt x="33094" y="13409"/>
                      <a:pt x="33950" y="13123"/>
                    </a:cubicBezTo>
                    <a:cubicBezTo>
                      <a:pt x="34615" y="12933"/>
                      <a:pt x="35376" y="12743"/>
                      <a:pt x="36042" y="12553"/>
                    </a:cubicBezTo>
                    <a:cubicBezTo>
                      <a:pt x="36898" y="12268"/>
                      <a:pt x="37753" y="12077"/>
                      <a:pt x="38514" y="11887"/>
                    </a:cubicBezTo>
                    <a:lnTo>
                      <a:pt x="39085" y="11697"/>
                    </a:lnTo>
                    <a:lnTo>
                      <a:pt x="38990" y="11126"/>
                    </a:lnTo>
                    <a:lnTo>
                      <a:pt x="37468" y="2187"/>
                    </a:lnTo>
                    <a:cubicBezTo>
                      <a:pt x="38895" y="1807"/>
                      <a:pt x="40321" y="1426"/>
                      <a:pt x="41748" y="1046"/>
                    </a:cubicBezTo>
                    <a:cubicBezTo>
                      <a:pt x="42508" y="856"/>
                      <a:pt x="43364" y="666"/>
                      <a:pt x="44125" y="475"/>
                    </a:cubicBezTo>
                    <a:cubicBezTo>
                      <a:pt x="44696" y="380"/>
                      <a:pt x="45361" y="190"/>
                      <a:pt x="45932" y="0"/>
                    </a:cubicBezTo>
                    <a:lnTo>
                      <a:pt x="55441" y="62954"/>
                    </a:lnTo>
                    <a:cubicBezTo>
                      <a:pt x="53444" y="63430"/>
                      <a:pt x="48975" y="64666"/>
                      <a:pt x="47739" y="65046"/>
                    </a:cubicBezTo>
                    <a:cubicBezTo>
                      <a:pt x="46597" y="65427"/>
                      <a:pt x="41938" y="66853"/>
                      <a:pt x="40226" y="67424"/>
                    </a:cubicBezTo>
                  </a:path>
                </a:pathLst>
              </a:custGeom>
              <a:solidFill>
                <a:srgbClr val="EBEBEB"/>
              </a:solidFill>
              <a:ln w="9452" cap="flat">
                <a:noFill/>
                <a:prstDash val="solid"/>
                <a:miter/>
              </a:ln>
            </p:spPr>
            <p:txBody>
              <a:bodyPr rtlCol="0" anchor="ctr"/>
              <a:lstStyle/>
              <a:p>
                <a:endParaRPr lang="nb-NO"/>
              </a:p>
            </p:txBody>
          </p:sp>
          <p:sp>
            <p:nvSpPr>
              <p:cNvPr id="270" name="Frihåndsform: figur 269">
                <a:extLst>
                  <a:ext uri="{FF2B5EF4-FFF2-40B4-BE49-F238E27FC236}">
                    <a16:creationId xmlns:a16="http://schemas.microsoft.com/office/drawing/2014/main" id="{C4C09957-A36B-48B6-A260-F57768D311BA}"/>
                  </a:ext>
                </a:extLst>
              </p:cNvPr>
              <p:cNvSpPr/>
              <p:nvPr/>
            </p:nvSpPr>
            <p:spPr>
              <a:xfrm>
                <a:off x="10259950" y="633820"/>
                <a:ext cx="55536" cy="76933"/>
              </a:xfrm>
              <a:custGeom>
                <a:avLst/>
                <a:gdLst>
                  <a:gd name="connsiteX0" fmla="*/ 24440 w 55536"/>
                  <a:gd name="connsiteY0" fmla="*/ 70752 h 76933"/>
                  <a:gd name="connsiteX1" fmla="*/ 30241 w 55536"/>
                  <a:gd name="connsiteY1" fmla="*/ 44886 h 76933"/>
                  <a:gd name="connsiteX2" fmla="*/ 32048 w 55536"/>
                  <a:gd name="connsiteY2" fmla="*/ 36327 h 76933"/>
                  <a:gd name="connsiteX3" fmla="*/ 32238 w 55536"/>
                  <a:gd name="connsiteY3" fmla="*/ 34901 h 76933"/>
                  <a:gd name="connsiteX4" fmla="*/ 28054 w 55536"/>
                  <a:gd name="connsiteY4" fmla="*/ 29956 h 76933"/>
                  <a:gd name="connsiteX5" fmla="*/ 26722 w 55536"/>
                  <a:gd name="connsiteY5" fmla="*/ 29860 h 76933"/>
                  <a:gd name="connsiteX6" fmla="*/ 21777 w 55536"/>
                  <a:gd name="connsiteY6" fmla="*/ 34235 h 76933"/>
                  <a:gd name="connsiteX7" fmla="*/ 20636 w 55536"/>
                  <a:gd name="connsiteY7" fmla="*/ 40416 h 76933"/>
                  <a:gd name="connsiteX8" fmla="*/ 15311 w 55536"/>
                  <a:gd name="connsiteY8" fmla="*/ 67424 h 76933"/>
                  <a:gd name="connsiteX9" fmla="*/ 8464 w 55536"/>
                  <a:gd name="connsiteY9" fmla="*/ 65332 h 76933"/>
                  <a:gd name="connsiteX10" fmla="*/ 190 w 55536"/>
                  <a:gd name="connsiteY10" fmla="*/ 63049 h 76933"/>
                  <a:gd name="connsiteX11" fmla="*/ 0 w 55536"/>
                  <a:gd name="connsiteY11" fmla="*/ 62954 h 76933"/>
                  <a:gd name="connsiteX12" fmla="*/ 9510 w 55536"/>
                  <a:gd name="connsiteY12" fmla="*/ 0 h 76933"/>
                  <a:gd name="connsiteX13" fmla="*/ 11317 w 55536"/>
                  <a:gd name="connsiteY13" fmla="*/ 475 h 76933"/>
                  <a:gd name="connsiteX14" fmla="*/ 13694 w 55536"/>
                  <a:gd name="connsiteY14" fmla="*/ 1046 h 76933"/>
                  <a:gd name="connsiteX15" fmla="*/ 17973 w 55536"/>
                  <a:gd name="connsiteY15" fmla="*/ 2092 h 76933"/>
                  <a:gd name="connsiteX16" fmla="*/ 16452 w 55536"/>
                  <a:gd name="connsiteY16" fmla="*/ 11031 h 76933"/>
                  <a:gd name="connsiteX17" fmla="*/ 16357 w 55536"/>
                  <a:gd name="connsiteY17" fmla="*/ 11602 h 76933"/>
                  <a:gd name="connsiteX18" fmla="*/ 16927 w 55536"/>
                  <a:gd name="connsiteY18" fmla="*/ 11792 h 76933"/>
                  <a:gd name="connsiteX19" fmla="*/ 19400 w 55536"/>
                  <a:gd name="connsiteY19" fmla="*/ 12458 h 76933"/>
                  <a:gd name="connsiteX20" fmla="*/ 21587 w 55536"/>
                  <a:gd name="connsiteY20" fmla="*/ 13028 h 76933"/>
                  <a:gd name="connsiteX21" fmla="*/ 24155 w 55536"/>
                  <a:gd name="connsiteY21" fmla="*/ 13789 h 76933"/>
                  <a:gd name="connsiteX22" fmla="*/ 26247 w 55536"/>
                  <a:gd name="connsiteY22" fmla="*/ 14455 h 76933"/>
                  <a:gd name="connsiteX23" fmla="*/ 26912 w 55536"/>
                  <a:gd name="connsiteY23" fmla="*/ 14645 h 76933"/>
                  <a:gd name="connsiteX24" fmla="*/ 27008 w 55536"/>
                  <a:gd name="connsiteY24" fmla="*/ 13979 h 76933"/>
                  <a:gd name="connsiteX25" fmla="*/ 28719 w 55536"/>
                  <a:gd name="connsiteY25" fmla="*/ 5135 h 76933"/>
                  <a:gd name="connsiteX26" fmla="*/ 32808 w 55536"/>
                  <a:gd name="connsiteY26" fmla="*/ 6467 h 76933"/>
                  <a:gd name="connsiteX27" fmla="*/ 36993 w 55536"/>
                  <a:gd name="connsiteY27" fmla="*/ 7893 h 76933"/>
                  <a:gd name="connsiteX28" fmla="*/ 35091 w 55536"/>
                  <a:gd name="connsiteY28" fmla="*/ 16927 h 76933"/>
                  <a:gd name="connsiteX29" fmla="*/ 34996 w 55536"/>
                  <a:gd name="connsiteY29" fmla="*/ 17498 h 76933"/>
                  <a:gd name="connsiteX30" fmla="*/ 35471 w 55536"/>
                  <a:gd name="connsiteY30" fmla="*/ 17688 h 76933"/>
                  <a:gd name="connsiteX31" fmla="*/ 37373 w 55536"/>
                  <a:gd name="connsiteY31" fmla="*/ 18354 h 76933"/>
                  <a:gd name="connsiteX32" fmla="*/ 40036 w 55536"/>
                  <a:gd name="connsiteY32" fmla="*/ 19305 h 76933"/>
                  <a:gd name="connsiteX33" fmla="*/ 44505 w 55536"/>
                  <a:gd name="connsiteY33" fmla="*/ 21016 h 76933"/>
                  <a:gd name="connsiteX34" fmla="*/ 45171 w 55536"/>
                  <a:gd name="connsiteY34" fmla="*/ 21302 h 76933"/>
                  <a:gd name="connsiteX35" fmla="*/ 45266 w 55536"/>
                  <a:gd name="connsiteY35" fmla="*/ 20541 h 76933"/>
                  <a:gd name="connsiteX36" fmla="*/ 47453 w 55536"/>
                  <a:gd name="connsiteY36" fmla="*/ 11792 h 76933"/>
                  <a:gd name="connsiteX37" fmla="*/ 51447 w 55536"/>
                  <a:gd name="connsiteY37" fmla="*/ 13314 h 76933"/>
                  <a:gd name="connsiteX38" fmla="*/ 55537 w 55536"/>
                  <a:gd name="connsiteY38" fmla="*/ 15025 h 76933"/>
                  <a:gd name="connsiteX39" fmla="*/ 39085 w 55536"/>
                  <a:gd name="connsiteY39" fmla="*/ 76933 h 76933"/>
                  <a:gd name="connsiteX40" fmla="*/ 32523 w 55536"/>
                  <a:gd name="connsiteY40" fmla="*/ 73985 h 76933"/>
                  <a:gd name="connsiteX41" fmla="*/ 32048 w 55536"/>
                  <a:gd name="connsiteY41" fmla="*/ 73795 h 76933"/>
                  <a:gd name="connsiteX42" fmla="*/ 24630 w 55536"/>
                  <a:gd name="connsiteY42" fmla="*/ 70752 h 76933"/>
                  <a:gd name="connsiteX43" fmla="*/ 24440 w 55536"/>
                  <a:gd name="connsiteY43" fmla="*/ 70752 h 7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6" h="76933">
                    <a:moveTo>
                      <a:pt x="24440" y="70752"/>
                    </a:moveTo>
                    <a:cubicBezTo>
                      <a:pt x="25581" y="65427"/>
                      <a:pt x="28624" y="52589"/>
                      <a:pt x="30241" y="44886"/>
                    </a:cubicBezTo>
                    <a:cubicBezTo>
                      <a:pt x="31192" y="40511"/>
                      <a:pt x="31953" y="37088"/>
                      <a:pt x="32048" y="36327"/>
                    </a:cubicBezTo>
                    <a:cubicBezTo>
                      <a:pt x="32143" y="35852"/>
                      <a:pt x="32238" y="35376"/>
                      <a:pt x="32238" y="34901"/>
                    </a:cubicBezTo>
                    <a:cubicBezTo>
                      <a:pt x="32238" y="32523"/>
                      <a:pt x="30811" y="30526"/>
                      <a:pt x="28054" y="29956"/>
                    </a:cubicBezTo>
                    <a:cubicBezTo>
                      <a:pt x="27578" y="29860"/>
                      <a:pt x="27198" y="29860"/>
                      <a:pt x="26722" y="29860"/>
                    </a:cubicBezTo>
                    <a:cubicBezTo>
                      <a:pt x="23964" y="29860"/>
                      <a:pt x="22158" y="31762"/>
                      <a:pt x="21777" y="34235"/>
                    </a:cubicBezTo>
                    <a:cubicBezTo>
                      <a:pt x="21682" y="34805"/>
                      <a:pt x="21207" y="37183"/>
                      <a:pt x="20636" y="40416"/>
                    </a:cubicBezTo>
                    <a:cubicBezTo>
                      <a:pt x="19210" y="47644"/>
                      <a:pt x="16547" y="61242"/>
                      <a:pt x="15311" y="67424"/>
                    </a:cubicBezTo>
                    <a:cubicBezTo>
                      <a:pt x="13123" y="66663"/>
                      <a:pt x="10841" y="65902"/>
                      <a:pt x="8464" y="65332"/>
                    </a:cubicBezTo>
                    <a:cubicBezTo>
                      <a:pt x="7037" y="64951"/>
                      <a:pt x="1617" y="63430"/>
                      <a:pt x="190" y="63049"/>
                    </a:cubicBezTo>
                    <a:cubicBezTo>
                      <a:pt x="95" y="63049"/>
                      <a:pt x="95" y="62954"/>
                      <a:pt x="0" y="62954"/>
                    </a:cubicBezTo>
                    <a:lnTo>
                      <a:pt x="9510" y="0"/>
                    </a:lnTo>
                    <a:cubicBezTo>
                      <a:pt x="10080" y="95"/>
                      <a:pt x="10746" y="285"/>
                      <a:pt x="11317" y="475"/>
                    </a:cubicBezTo>
                    <a:cubicBezTo>
                      <a:pt x="12077" y="666"/>
                      <a:pt x="12933" y="856"/>
                      <a:pt x="13694" y="1046"/>
                    </a:cubicBezTo>
                    <a:cubicBezTo>
                      <a:pt x="15216" y="1426"/>
                      <a:pt x="16547" y="1712"/>
                      <a:pt x="17973" y="2092"/>
                    </a:cubicBezTo>
                    <a:lnTo>
                      <a:pt x="16452" y="11031"/>
                    </a:lnTo>
                    <a:lnTo>
                      <a:pt x="16357" y="11602"/>
                    </a:lnTo>
                    <a:lnTo>
                      <a:pt x="16927" y="11792"/>
                    </a:lnTo>
                    <a:cubicBezTo>
                      <a:pt x="17688" y="11982"/>
                      <a:pt x="18544" y="12268"/>
                      <a:pt x="19400" y="12458"/>
                    </a:cubicBezTo>
                    <a:cubicBezTo>
                      <a:pt x="20161" y="12648"/>
                      <a:pt x="20826" y="12838"/>
                      <a:pt x="21587" y="13028"/>
                    </a:cubicBezTo>
                    <a:cubicBezTo>
                      <a:pt x="22443" y="13314"/>
                      <a:pt x="23299" y="13504"/>
                      <a:pt x="24155" y="13789"/>
                    </a:cubicBezTo>
                    <a:cubicBezTo>
                      <a:pt x="24820" y="14074"/>
                      <a:pt x="25581" y="14265"/>
                      <a:pt x="26247" y="14455"/>
                    </a:cubicBezTo>
                    <a:lnTo>
                      <a:pt x="26912" y="14645"/>
                    </a:lnTo>
                    <a:lnTo>
                      <a:pt x="27008" y="13979"/>
                    </a:lnTo>
                    <a:lnTo>
                      <a:pt x="28719" y="5135"/>
                    </a:lnTo>
                    <a:cubicBezTo>
                      <a:pt x="30146" y="5516"/>
                      <a:pt x="31477" y="5991"/>
                      <a:pt x="32808" y="6467"/>
                    </a:cubicBezTo>
                    <a:cubicBezTo>
                      <a:pt x="34235" y="6942"/>
                      <a:pt x="35661" y="7322"/>
                      <a:pt x="36993" y="7893"/>
                    </a:cubicBezTo>
                    <a:lnTo>
                      <a:pt x="35091" y="16927"/>
                    </a:lnTo>
                    <a:lnTo>
                      <a:pt x="34996" y="17498"/>
                    </a:lnTo>
                    <a:lnTo>
                      <a:pt x="35471" y="17688"/>
                    </a:lnTo>
                    <a:cubicBezTo>
                      <a:pt x="36137" y="17973"/>
                      <a:pt x="36802" y="18164"/>
                      <a:pt x="37373" y="18354"/>
                    </a:cubicBezTo>
                    <a:cubicBezTo>
                      <a:pt x="38229" y="18639"/>
                      <a:pt x="39085" y="18924"/>
                      <a:pt x="40036" y="19305"/>
                    </a:cubicBezTo>
                    <a:cubicBezTo>
                      <a:pt x="41557" y="19875"/>
                      <a:pt x="43079" y="20446"/>
                      <a:pt x="44505" y="21016"/>
                    </a:cubicBezTo>
                    <a:lnTo>
                      <a:pt x="45171" y="21302"/>
                    </a:lnTo>
                    <a:lnTo>
                      <a:pt x="45266" y="20541"/>
                    </a:lnTo>
                    <a:lnTo>
                      <a:pt x="47453" y="11792"/>
                    </a:lnTo>
                    <a:cubicBezTo>
                      <a:pt x="48785" y="12268"/>
                      <a:pt x="50021" y="12743"/>
                      <a:pt x="51447" y="13314"/>
                    </a:cubicBezTo>
                    <a:cubicBezTo>
                      <a:pt x="52779" y="13884"/>
                      <a:pt x="54205" y="14455"/>
                      <a:pt x="55537" y="15025"/>
                    </a:cubicBezTo>
                    <a:lnTo>
                      <a:pt x="39085" y="76933"/>
                    </a:lnTo>
                    <a:cubicBezTo>
                      <a:pt x="37088" y="75982"/>
                      <a:pt x="33569" y="74461"/>
                      <a:pt x="32523" y="73985"/>
                    </a:cubicBezTo>
                    <a:cubicBezTo>
                      <a:pt x="32428" y="73890"/>
                      <a:pt x="32238" y="73890"/>
                      <a:pt x="32048" y="73795"/>
                    </a:cubicBezTo>
                    <a:cubicBezTo>
                      <a:pt x="30241" y="73034"/>
                      <a:pt x="25866" y="71228"/>
                      <a:pt x="24630" y="70752"/>
                    </a:cubicBezTo>
                    <a:cubicBezTo>
                      <a:pt x="24535" y="70752"/>
                      <a:pt x="24440" y="70752"/>
                      <a:pt x="24440" y="70752"/>
                    </a:cubicBezTo>
                  </a:path>
                </a:pathLst>
              </a:custGeom>
              <a:solidFill>
                <a:srgbClr val="EBEBEB"/>
              </a:solidFill>
              <a:ln w="9452" cap="flat">
                <a:noFill/>
                <a:prstDash val="solid"/>
                <a:miter/>
              </a:ln>
            </p:spPr>
            <p:txBody>
              <a:bodyPr rtlCol="0" anchor="ctr"/>
              <a:lstStyle/>
              <a:p>
                <a:endParaRPr lang="nb-NO"/>
              </a:p>
            </p:txBody>
          </p:sp>
          <p:sp>
            <p:nvSpPr>
              <p:cNvPr id="271" name="Frihåndsform: figur 270">
                <a:extLst>
                  <a:ext uri="{FF2B5EF4-FFF2-40B4-BE49-F238E27FC236}">
                    <a16:creationId xmlns:a16="http://schemas.microsoft.com/office/drawing/2014/main" id="{40C92800-64EF-4E14-A5E2-2CA93BF01FF4}"/>
                  </a:ext>
                </a:extLst>
              </p:cNvPr>
              <p:cNvSpPr/>
              <p:nvPr/>
            </p:nvSpPr>
            <p:spPr>
              <a:xfrm>
                <a:off x="10177881" y="984347"/>
                <a:ext cx="53539" cy="17212"/>
              </a:xfrm>
              <a:custGeom>
                <a:avLst/>
                <a:gdLst>
                  <a:gd name="connsiteX0" fmla="*/ 53540 w 53539"/>
                  <a:gd name="connsiteY0" fmla="*/ 12838 h 17212"/>
                  <a:gd name="connsiteX1" fmla="*/ 46883 w 53539"/>
                  <a:gd name="connsiteY1" fmla="*/ 10556 h 17212"/>
                  <a:gd name="connsiteX2" fmla="*/ 36993 w 53539"/>
                  <a:gd name="connsiteY2" fmla="*/ 17213 h 17212"/>
                  <a:gd name="connsiteX3" fmla="*/ 26532 w 53539"/>
                  <a:gd name="connsiteY3" fmla="*/ 8654 h 17212"/>
                  <a:gd name="connsiteX4" fmla="*/ 16071 w 53539"/>
                  <a:gd name="connsiteY4" fmla="*/ 17213 h 17212"/>
                  <a:gd name="connsiteX5" fmla="*/ 6181 w 53539"/>
                  <a:gd name="connsiteY5" fmla="*/ 10556 h 17212"/>
                  <a:gd name="connsiteX6" fmla="*/ 0 w 53539"/>
                  <a:gd name="connsiteY6" fmla="*/ 12553 h 17212"/>
                  <a:gd name="connsiteX7" fmla="*/ 0 w 53539"/>
                  <a:gd name="connsiteY7" fmla="*/ 0 h 17212"/>
                  <a:gd name="connsiteX8" fmla="*/ 53444 w 53539"/>
                  <a:gd name="connsiteY8" fmla="*/ 0 h 17212"/>
                  <a:gd name="connsiteX9" fmla="*/ 53444 w 53539"/>
                  <a:gd name="connsiteY9" fmla="*/ 12838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9" h="17212">
                    <a:moveTo>
                      <a:pt x="53540" y="12838"/>
                    </a:moveTo>
                    <a:cubicBezTo>
                      <a:pt x="51733" y="11412"/>
                      <a:pt x="49450" y="10556"/>
                      <a:pt x="46883" y="10556"/>
                    </a:cubicBezTo>
                    <a:cubicBezTo>
                      <a:pt x="42413" y="10556"/>
                      <a:pt x="38609" y="13314"/>
                      <a:pt x="36993" y="17213"/>
                    </a:cubicBezTo>
                    <a:cubicBezTo>
                      <a:pt x="36042" y="12363"/>
                      <a:pt x="31667" y="8654"/>
                      <a:pt x="26532" y="8654"/>
                    </a:cubicBezTo>
                    <a:cubicBezTo>
                      <a:pt x="21397" y="8654"/>
                      <a:pt x="17022" y="12363"/>
                      <a:pt x="16071" y="17213"/>
                    </a:cubicBezTo>
                    <a:cubicBezTo>
                      <a:pt x="14455" y="13314"/>
                      <a:pt x="10651" y="10556"/>
                      <a:pt x="6181" y="10556"/>
                    </a:cubicBezTo>
                    <a:cubicBezTo>
                      <a:pt x="3899" y="10556"/>
                      <a:pt x="1807" y="11317"/>
                      <a:pt x="0" y="12553"/>
                    </a:cubicBezTo>
                    <a:lnTo>
                      <a:pt x="0" y="0"/>
                    </a:lnTo>
                    <a:lnTo>
                      <a:pt x="53444" y="0"/>
                    </a:lnTo>
                    <a:lnTo>
                      <a:pt x="53444" y="12838"/>
                    </a:lnTo>
                    <a:close/>
                  </a:path>
                </a:pathLst>
              </a:custGeom>
              <a:solidFill>
                <a:srgbClr val="EBEBEB"/>
              </a:solidFill>
              <a:ln w="9452" cap="flat">
                <a:noFill/>
                <a:prstDash val="solid"/>
                <a:miter/>
              </a:ln>
            </p:spPr>
            <p:txBody>
              <a:bodyPr rtlCol="0" anchor="ctr"/>
              <a:lstStyle/>
              <a:p>
                <a:endParaRPr lang="nb-NO"/>
              </a:p>
            </p:txBody>
          </p:sp>
        </p:grpSp>
        <p:sp>
          <p:nvSpPr>
            <p:cNvPr id="168" name="Frihåndsform: figur 167">
              <a:extLst>
                <a:ext uri="{FF2B5EF4-FFF2-40B4-BE49-F238E27FC236}">
                  <a16:creationId xmlns:a16="http://schemas.microsoft.com/office/drawing/2014/main" id="{F436D780-935E-4815-8373-DAFC8F1BD131}"/>
                </a:ext>
              </a:extLst>
            </p:cNvPr>
            <p:cNvSpPr/>
            <p:nvPr/>
          </p:nvSpPr>
          <p:spPr>
            <a:xfrm>
              <a:off x="10150874" y="810225"/>
              <a:ext cx="52493" cy="54300"/>
            </a:xfrm>
            <a:custGeom>
              <a:avLst/>
              <a:gdLst>
                <a:gd name="connsiteX0" fmla="*/ 52493 w 52493"/>
                <a:gd name="connsiteY0" fmla="*/ 51352 h 54300"/>
                <a:gd name="connsiteX1" fmla="*/ 49450 w 52493"/>
                <a:gd name="connsiteY1" fmla="*/ 54300 h 54300"/>
                <a:gd name="connsiteX2" fmla="*/ 47358 w 52493"/>
                <a:gd name="connsiteY2" fmla="*/ 52208 h 54300"/>
                <a:gd name="connsiteX3" fmla="*/ 0 w 52493"/>
                <a:gd name="connsiteY3" fmla="*/ 3043 h 54300"/>
                <a:gd name="connsiteX4" fmla="*/ 3043 w 52493"/>
                <a:gd name="connsiteY4" fmla="*/ 0 h 54300"/>
                <a:gd name="connsiteX5" fmla="*/ 50401 w 52493"/>
                <a:gd name="connsiteY5" fmla="*/ 49165 h 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3" h="54300">
                  <a:moveTo>
                    <a:pt x="52493" y="51352"/>
                  </a:moveTo>
                  <a:lnTo>
                    <a:pt x="49450" y="54300"/>
                  </a:lnTo>
                  <a:lnTo>
                    <a:pt x="47358" y="52208"/>
                  </a:lnTo>
                  <a:lnTo>
                    <a:pt x="0" y="3043"/>
                  </a:lnTo>
                  <a:lnTo>
                    <a:pt x="3043" y="0"/>
                  </a:lnTo>
                  <a:lnTo>
                    <a:pt x="50401" y="49165"/>
                  </a:lnTo>
                  <a:close/>
                </a:path>
              </a:pathLst>
            </a:custGeom>
            <a:solidFill>
              <a:srgbClr val="EBEBEB"/>
            </a:solidFill>
            <a:ln w="9452" cap="flat">
              <a:noFill/>
              <a:prstDash val="solid"/>
              <a:miter/>
            </a:ln>
          </p:spPr>
          <p:txBody>
            <a:bodyPr rtlCol="0" anchor="ctr"/>
            <a:lstStyle/>
            <a:p>
              <a:endParaRPr lang="nb-NO"/>
            </a:p>
          </p:txBody>
        </p:sp>
        <p:grpSp>
          <p:nvGrpSpPr>
            <p:cNvPr id="169" name="dasdasda">
              <a:extLst>
                <a:ext uri="{FF2B5EF4-FFF2-40B4-BE49-F238E27FC236}">
                  <a16:creationId xmlns:a16="http://schemas.microsoft.com/office/drawing/2014/main" id="{11EA8E6B-E0B5-470A-B639-161A03439187}"/>
                </a:ext>
              </a:extLst>
            </p:cNvPr>
            <p:cNvGrpSpPr/>
            <p:nvPr/>
          </p:nvGrpSpPr>
          <p:grpSpPr>
            <a:xfrm>
              <a:off x="10178642" y="627068"/>
              <a:ext cx="52778" cy="356137"/>
              <a:chOff x="10178642" y="627068"/>
              <a:chExt cx="52778" cy="356137"/>
            </a:xfrm>
            <a:solidFill>
              <a:srgbClr val="EBEBEB"/>
            </a:solidFill>
          </p:grpSpPr>
          <p:sp>
            <p:nvSpPr>
              <p:cNvPr id="266" name="Frihåndsform: figur 265">
                <a:extLst>
                  <a:ext uri="{FF2B5EF4-FFF2-40B4-BE49-F238E27FC236}">
                    <a16:creationId xmlns:a16="http://schemas.microsoft.com/office/drawing/2014/main" id="{478D9477-930C-49B2-8DD0-654509FA6FEE}"/>
                  </a:ext>
                </a:extLst>
              </p:cNvPr>
              <p:cNvSpPr/>
              <p:nvPr/>
            </p:nvSpPr>
            <p:spPr>
              <a:xfrm>
                <a:off x="10178642" y="977690"/>
                <a:ext cx="52778" cy="5515"/>
              </a:xfrm>
              <a:custGeom>
                <a:avLst/>
                <a:gdLst>
                  <a:gd name="connsiteX0" fmla="*/ 7608 w 52778"/>
                  <a:gd name="connsiteY0" fmla="*/ 0 h 5515"/>
                  <a:gd name="connsiteX1" fmla="*/ 8559 w 52778"/>
                  <a:gd name="connsiteY1" fmla="*/ 0 h 5515"/>
                  <a:gd name="connsiteX2" fmla="*/ 43935 w 52778"/>
                  <a:gd name="connsiteY2" fmla="*/ 0 h 5515"/>
                  <a:gd name="connsiteX3" fmla="*/ 44886 w 52778"/>
                  <a:gd name="connsiteY3" fmla="*/ 0 h 5515"/>
                  <a:gd name="connsiteX4" fmla="*/ 45837 w 52778"/>
                  <a:gd name="connsiteY4" fmla="*/ 0 h 5515"/>
                  <a:gd name="connsiteX5" fmla="*/ 52779 w 52778"/>
                  <a:gd name="connsiteY5" fmla="*/ 2758 h 5515"/>
                  <a:gd name="connsiteX6" fmla="*/ 45837 w 52778"/>
                  <a:gd name="connsiteY6" fmla="*/ 5516 h 5515"/>
                  <a:gd name="connsiteX7" fmla="*/ 26342 w 52778"/>
                  <a:gd name="connsiteY7" fmla="*/ 5516 h 5515"/>
                  <a:gd name="connsiteX8" fmla="*/ 6847 w 52778"/>
                  <a:gd name="connsiteY8" fmla="*/ 5516 h 5515"/>
                  <a:gd name="connsiteX9" fmla="*/ 0 w 52778"/>
                  <a:gd name="connsiteY9" fmla="*/ 2758 h 5515"/>
                  <a:gd name="connsiteX10" fmla="*/ 6847 w 52778"/>
                  <a:gd name="connsiteY10" fmla="*/ 0 h 5515"/>
                  <a:gd name="connsiteX11" fmla="*/ 7608 w 52778"/>
                  <a:gd name="connsiteY11" fmla="*/ 0 h 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78" h="5515">
                    <a:moveTo>
                      <a:pt x="7608" y="0"/>
                    </a:moveTo>
                    <a:lnTo>
                      <a:pt x="8559" y="0"/>
                    </a:lnTo>
                    <a:lnTo>
                      <a:pt x="43935" y="0"/>
                    </a:lnTo>
                    <a:lnTo>
                      <a:pt x="44886" y="0"/>
                    </a:lnTo>
                    <a:lnTo>
                      <a:pt x="45837" y="0"/>
                    </a:lnTo>
                    <a:cubicBezTo>
                      <a:pt x="50782" y="0"/>
                      <a:pt x="52779" y="856"/>
                      <a:pt x="52779" y="2758"/>
                    </a:cubicBezTo>
                    <a:cubicBezTo>
                      <a:pt x="52779" y="4660"/>
                      <a:pt x="50782" y="5516"/>
                      <a:pt x="45837" y="5516"/>
                    </a:cubicBezTo>
                    <a:lnTo>
                      <a:pt x="26342" y="5516"/>
                    </a:lnTo>
                    <a:lnTo>
                      <a:pt x="6847" y="5516"/>
                    </a:lnTo>
                    <a:cubicBezTo>
                      <a:pt x="1902" y="5516"/>
                      <a:pt x="0" y="4660"/>
                      <a:pt x="0" y="2758"/>
                    </a:cubicBezTo>
                    <a:cubicBezTo>
                      <a:pt x="0" y="951"/>
                      <a:pt x="1902" y="0"/>
                      <a:pt x="6847" y="0"/>
                    </a:cubicBezTo>
                    <a:lnTo>
                      <a:pt x="7608" y="0"/>
                    </a:lnTo>
                    <a:close/>
                  </a:path>
                </a:pathLst>
              </a:custGeom>
              <a:solidFill>
                <a:srgbClr val="EBEBEB"/>
              </a:solidFill>
              <a:ln w="9452" cap="flat">
                <a:noFill/>
                <a:prstDash val="solid"/>
                <a:miter/>
              </a:ln>
            </p:spPr>
            <p:txBody>
              <a:bodyPr rtlCol="0" anchor="ctr"/>
              <a:lstStyle/>
              <a:p>
                <a:endParaRPr lang="nb-NO"/>
              </a:p>
            </p:txBody>
          </p:sp>
          <p:sp>
            <p:nvSpPr>
              <p:cNvPr id="267" name="Frihåndsform: figur 266">
                <a:extLst>
                  <a:ext uri="{FF2B5EF4-FFF2-40B4-BE49-F238E27FC236}">
                    <a16:creationId xmlns:a16="http://schemas.microsoft.com/office/drawing/2014/main" id="{4941FCD7-A30C-4E59-BE78-CFCEA9CA3FEC}"/>
                  </a:ext>
                </a:extLst>
              </p:cNvPr>
              <p:cNvSpPr/>
              <p:nvPr/>
            </p:nvSpPr>
            <p:spPr>
              <a:xfrm>
                <a:off x="10180734" y="627068"/>
                <a:ext cx="48594" cy="63810"/>
              </a:xfrm>
              <a:custGeom>
                <a:avLst/>
                <a:gdLst>
                  <a:gd name="connsiteX0" fmla="*/ 28624 w 48594"/>
                  <a:gd name="connsiteY0" fmla="*/ 62859 h 63810"/>
                  <a:gd name="connsiteX1" fmla="*/ 29100 w 48594"/>
                  <a:gd name="connsiteY1" fmla="*/ 27578 h 63810"/>
                  <a:gd name="connsiteX2" fmla="*/ 29100 w 48594"/>
                  <a:gd name="connsiteY2" fmla="*/ 27388 h 63810"/>
                  <a:gd name="connsiteX3" fmla="*/ 23869 w 48594"/>
                  <a:gd name="connsiteY3" fmla="*/ 22062 h 63810"/>
                  <a:gd name="connsiteX4" fmla="*/ 18544 w 48594"/>
                  <a:gd name="connsiteY4" fmla="*/ 27483 h 63810"/>
                  <a:gd name="connsiteX5" fmla="*/ 18734 w 48594"/>
                  <a:gd name="connsiteY5" fmla="*/ 43079 h 63810"/>
                  <a:gd name="connsiteX6" fmla="*/ 18829 w 48594"/>
                  <a:gd name="connsiteY6" fmla="*/ 62859 h 63810"/>
                  <a:gd name="connsiteX7" fmla="*/ 11602 w 48594"/>
                  <a:gd name="connsiteY7" fmla="*/ 63239 h 63810"/>
                  <a:gd name="connsiteX8" fmla="*/ 3614 w 48594"/>
                  <a:gd name="connsiteY8" fmla="*/ 63810 h 63810"/>
                  <a:gd name="connsiteX9" fmla="*/ 0 w 48594"/>
                  <a:gd name="connsiteY9" fmla="*/ 1046 h 63810"/>
                  <a:gd name="connsiteX10" fmla="*/ 8749 w 48594"/>
                  <a:gd name="connsiteY10" fmla="*/ 475 h 63810"/>
                  <a:gd name="connsiteX11" fmla="*/ 9129 w 48594"/>
                  <a:gd name="connsiteY11" fmla="*/ 9415 h 63810"/>
                  <a:gd name="connsiteX12" fmla="*/ 9129 w 48594"/>
                  <a:gd name="connsiteY12" fmla="*/ 9985 h 63810"/>
                  <a:gd name="connsiteX13" fmla="*/ 9700 w 48594"/>
                  <a:gd name="connsiteY13" fmla="*/ 9890 h 63810"/>
                  <a:gd name="connsiteX14" fmla="*/ 12363 w 48594"/>
                  <a:gd name="connsiteY14" fmla="*/ 9795 h 63810"/>
                  <a:gd name="connsiteX15" fmla="*/ 19400 w 48594"/>
                  <a:gd name="connsiteY15" fmla="*/ 9605 h 63810"/>
                  <a:gd name="connsiteX16" fmla="*/ 19970 w 48594"/>
                  <a:gd name="connsiteY16" fmla="*/ 9605 h 63810"/>
                  <a:gd name="connsiteX17" fmla="*/ 19970 w 48594"/>
                  <a:gd name="connsiteY17" fmla="*/ 9129 h 63810"/>
                  <a:gd name="connsiteX18" fmla="*/ 19875 w 48594"/>
                  <a:gd name="connsiteY18" fmla="*/ 95 h 63810"/>
                  <a:gd name="connsiteX19" fmla="*/ 21777 w 48594"/>
                  <a:gd name="connsiteY19" fmla="*/ 0 h 63810"/>
                  <a:gd name="connsiteX20" fmla="*/ 26722 w 48594"/>
                  <a:gd name="connsiteY20" fmla="*/ 0 h 63810"/>
                  <a:gd name="connsiteX21" fmla="*/ 28624 w 48594"/>
                  <a:gd name="connsiteY21" fmla="*/ 95 h 63810"/>
                  <a:gd name="connsiteX22" fmla="*/ 28529 w 48594"/>
                  <a:gd name="connsiteY22" fmla="*/ 9129 h 63810"/>
                  <a:gd name="connsiteX23" fmla="*/ 28529 w 48594"/>
                  <a:gd name="connsiteY23" fmla="*/ 9700 h 63810"/>
                  <a:gd name="connsiteX24" fmla="*/ 29100 w 48594"/>
                  <a:gd name="connsiteY24" fmla="*/ 9700 h 63810"/>
                  <a:gd name="connsiteX25" fmla="*/ 36042 w 48594"/>
                  <a:gd name="connsiteY25" fmla="*/ 9890 h 63810"/>
                  <a:gd name="connsiteX26" fmla="*/ 38895 w 48594"/>
                  <a:gd name="connsiteY26" fmla="*/ 9985 h 63810"/>
                  <a:gd name="connsiteX27" fmla="*/ 39465 w 48594"/>
                  <a:gd name="connsiteY27" fmla="*/ 10080 h 63810"/>
                  <a:gd name="connsiteX28" fmla="*/ 39465 w 48594"/>
                  <a:gd name="connsiteY28" fmla="*/ 9415 h 63810"/>
                  <a:gd name="connsiteX29" fmla="*/ 39750 w 48594"/>
                  <a:gd name="connsiteY29" fmla="*/ 475 h 63810"/>
                  <a:gd name="connsiteX30" fmla="*/ 48595 w 48594"/>
                  <a:gd name="connsiteY30" fmla="*/ 1046 h 63810"/>
                  <a:gd name="connsiteX31" fmla="*/ 45076 w 48594"/>
                  <a:gd name="connsiteY31" fmla="*/ 63810 h 63810"/>
                  <a:gd name="connsiteX32" fmla="*/ 37278 w 48594"/>
                  <a:gd name="connsiteY32" fmla="*/ 63239 h 63810"/>
                  <a:gd name="connsiteX33" fmla="*/ 28624 w 48594"/>
                  <a:gd name="connsiteY33" fmla="*/ 62859 h 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4" h="63810">
                    <a:moveTo>
                      <a:pt x="28624" y="62859"/>
                    </a:moveTo>
                    <a:cubicBezTo>
                      <a:pt x="28624" y="54586"/>
                      <a:pt x="29100" y="29575"/>
                      <a:pt x="29100" y="27578"/>
                    </a:cubicBezTo>
                    <a:lnTo>
                      <a:pt x="29100" y="27388"/>
                    </a:lnTo>
                    <a:cubicBezTo>
                      <a:pt x="29100" y="24535"/>
                      <a:pt x="27198" y="22062"/>
                      <a:pt x="23869" y="22062"/>
                    </a:cubicBezTo>
                    <a:cubicBezTo>
                      <a:pt x="20446" y="22062"/>
                      <a:pt x="18544" y="24535"/>
                      <a:pt x="18544" y="27483"/>
                    </a:cubicBezTo>
                    <a:cubicBezTo>
                      <a:pt x="18544" y="28529"/>
                      <a:pt x="18639" y="35566"/>
                      <a:pt x="18734" y="43079"/>
                    </a:cubicBezTo>
                    <a:cubicBezTo>
                      <a:pt x="18829" y="49926"/>
                      <a:pt x="18829" y="58770"/>
                      <a:pt x="18829" y="62859"/>
                    </a:cubicBezTo>
                    <a:cubicBezTo>
                      <a:pt x="16357" y="62954"/>
                      <a:pt x="13979" y="63049"/>
                      <a:pt x="11602" y="63239"/>
                    </a:cubicBezTo>
                    <a:cubicBezTo>
                      <a:pt x="10270" y="63335"/>
                      <a:pt x="5516" y="63620"/>
                      <a:pt x="3614" y="63810"/>
                    </a:cubicBezTo>
                    <a:lnTo>
                      <a:pt x="0" y="1046"/>
                    </a:lnTo>
                    <a:cubicBezTo>
                      <a:pt x="1997" y="951"/>
                      <a:pt x="6752" y="571"/>
                      <a:pt x="8749" y="475"/>
                    </a:cubicBezTo>
                    <a:lnTo>
                      <a:pt x="9129" y="9415"/>
                    </a:lnTo>
                    <a:lnTo>
                      <a:pt x="9129" y="9985"/>
                    </a:lnTo>
                    <a:lnTo>
                      <a:pt x="9700" y="9890"/>
                    </a:lnTo>
                    <a:cubicBezTo>
                      <a:pt x="10175" y="9890"/>
                      <a:pt x="11221" y="9890"/>
                      <a:pt x="12363" y="9795"/>
                    </a:cubicBezTo>
                    <a:cubicBezTo>
                      <a:pt x="14930" y="9700"/>
                      <a:pt x="18259" y="9605"/>
                      <a:pt x="19400" y="9605"/>
                    </a:cubicBezTo>
                    <a:lnTo>
                      <a:pt x="19970" y="9605"/>
                    </a:lnTo>
                    <a:lnTo>
                      <a:pt x="19970" y="9129"/>
                    </a:lnTo>
                    <a:lnTo>
                      <a:pt x="19875" y="95"/>
                    </a:lnTo>
                    <a:cubicBezTo>
                      <a:pt x="20446" y="95"/>
                      <a:pt x="21111" y="95"/>
                      <a:pt x="21777" y="0"/>
                    </a:cubicBezTo>
                    <a:lnTo>
                      <a:pt x="26722" y="0"/>
                    </a:lnTo>
                    <a:cubicBezTo>
                      <a:pt x="27388" y="95"/>
                      <a:pt x="28054" y="95"/>
                      <a:pt x="28624" y="95"/>
                    </a:cubicBezTo>
                    <a:lnTo>
                      <a:pt x="28529" y="9129"/>
                    </a:lnTo>
                    <a:lnTo>
                      <a:pt x="28529" y="9700"/>
                    </a:lnTo>
                    <a:lnTo>
                      <a:pt x="29100" y="9700"/>
                    </a:lnTo>
                    <a:cubicBezTo>
                      <a:pt x="30241" y="9700"/>
                      <a:pt x="33379" y="9795"/>
                      <a:pt x="36042" y="9890"/>
                    </a:cubicBezTo>
                    <a:cubicBezTo>
                      <a:pt x="37278" y="9985"/>
                      <a:pt x="38324" y="9985"/>
                      <a:pt x="38895" y="9985"/>
                    </a:cubicBezTo>
                    <a:lnTo>
                      <a:pt x="39465" y="10080"/>
                    </a:lnTo>
                    <a:lnTo>
                      <a:pt x="39465" y="9415"/>
                    </a:lnTo>
                    <a:lnTo>
                      <a:pt x="39750" y="475"/>
                    </a:lnTo>
                    <a:cubicBezTo>
                      <a:pt x="41843" y="571"/>
                      <a:pt x="46502" y="951"/>
                      <a:pt x="48595" y="1046"/>
                    </a:cubicBezTo>
                    <a:lnTo>
                      <a:pt x="45076" y="63810"/>
                    </a:lnTo>
                    <a:cubicBezTo>
                      <a:pt x="43079" y="63620"/>
                      <a:pt x="38514" y="63335"/>
                      <a:pt x="37278" y="63239"/>
                    </a:cubicBezTo>
                    <a:cubicBezTo>
                      <a:pt x="34425" y="63049"/>
                      <a:pt x="31572" y="62954"/>
                      <a:pt x="28624" y="62859"/>
                    </a:cubicBezTo>
                  </a:path>
                </a:pathLst>
              </a:custGeom>
              <a:solidFill>
                <a:srgbClr val="EBEBEB"/>
              </a:solidFill>
              <a:ln w="9452" cap="flat">
                <a:noFill/>
                <a:prstDash val="solid"/>
                <a:miter/>
              </a:ln>
            </p:spPr>
            <p:txBody>
              <a:bodyPr rtlCol="0" anchor="ctr"/>
              <a:lstStyle/>
              <a:p>
                <a:endParaRPr lang="nb-NO"/>
              </a:p>
            </p:txBody>
          </p:sp>
          <p:sp>
            <p:nvSpPr>
              <p:cNvPr id="268" name="Frihåndsform: figur 267">
                <a:extLst>
                  <a:ext uri="{FF2B5EF4-FFF2-40B4-BE49-F238E27FC236}">
                    <a16:creationId xmlns:a16="http://schemas.microsoft.com/office/drawing/2014/main" id="{831CB660-D314-41A9-8ADF-59A9F62002CE}"/>
                  </a:ext>
                </a:extLst>
              </p:cNvPr>
              <p:cNvSpPr/>
              <p:nvPr/>
            </p:nvSpPr>
            <p:spPr>
              <a:xfrm>
                <a:off x="10181020" y="971319"/>
                <a:ext cx="47928" cy="5420"/>
              </a:xfrm>
              <a:custGeom>
                <a:avLst/>
                <a:gdLst>
                  <a:gd name="connsiteX0" fmla="*/ 41652 w 47928"/>
                  <a:gd name="connsiteY0" fmla="*/ 5421 h 5420"/>
                  <a:gd name="connsiteX1" fmla="*/ 6276 w 47928"/>
                  <a:gd name="connsiteY1" fmla="*/ 5421 h 5420"/>
                  <a:gd name="connsiteX2" fmla="*/ 0 w 47928"/>
                  <a:gd name="connsiteY2" fmla="*/ 2663 h 5420"/>
                  <a:gd name="connsiteX3" fmla="*/ 6276 w 47928"/>
                  <a:gd name="connsiteY3" fmla="*/ 0 h 5420"/>
                  <a:gd name="connsiteX4" fmla="*/ 23964 w 47928"/>
                  <a:gd name="connsiteY4" fmla="*/ 0 h 5420"/>
                  <a:gd name="connsiteX5" fmla="*/ 41652 w 47928"/>
                  <a:gd name="connsiteY5" fmla="*/ 0 h 5420"/>
                  <a:gd name="connsiteX6" fmla="*/ 47929 w 47928"/>
                  <a:gd name="connsiteY6" fmla="*/ 2663 h 5420"/>
                  <a:gd name="connsiteX7" fmla="*/ 41652 w 47928"/>
                  <a:gd name="connsiteY7" fmla="*/ 5421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8" h="5420">
                    <a:moveTo>
                      <a:pt x="41652" y="5421"/>
                    </a:moveTo>
                    <a:lnTo>
                      <a:pt x="6276" y="5421"/>
                    </a:lnTo>
                    <a:cubicBezTo>
                      <a:pt x="1807" y="5421"/>
                      <a:pt x="0" y="4565"/>
                      <a:pt x="0" y="2663"/>
                    </a:cubicBezTo>
                    <a:cubicBezTo>
                      <a:pt x="0" y="856"/>
                      <a:pt x="1807" y="0"/>
                      <a:pt x="6276" y="0"/>
                    </a:cubicBezTo>
                    <a:lnTo>
                      <a:pt x="23964" y="0"/>
                    </a:lnTo>
                    <a:lnTo>
                      <a:pt x="41652" y="0"/>
                    </a:lnTo>
                    <a:cubicBezTo>
                      <a:pt x="46027" y="0"/>
                      <a:pt x="47929" y="856"/>
                      <a:pt x="47929" y="2663"/>
                    </a:cubicBezTo>
                    <a:cubicBezTo>
                      <a:pt x="47834" y="4565"/>
                      <a:pt x="46027" y="5421"/>
                      <a:pt x="41652" y="5421"/>
                    </a:cubicBezTo>
                  </a:path>
                </a:pathLst>
              </a:custGeom>
              <a:solidFill>
                <a:srgbClr val="EBEBEB"/>
              </a:solidFill>
              <a:ln w="9452" cap="flat">
                <a:noFill/>
                <a:prstDash val="solid"/>
                <a:miter/>
              </a:ln>
            </p:spPr>
            <p:txBody>
              <a:bodyPr rtlCol="0" anchor="ctr"/>
              <a:lstStyle/>
              <a:p>
                <a:endParaRPr lang="nb-NO"/>
              </a:p>
            </p:txBody>
          </p:sp>
        </p:grpSp>
        <p:sp>
          <p:nvSpPr>
            <p:cNvPr id="170" name="Frihåndsform: figur 169">
              <a:extLst>
                <a:ext uri="{FF2B5EF4-FFF2-40B4-BE49-F238E27FC236}">
                  <a16:creationId xmlns:a16="http://schemas.microsoft.com/office/drawing/2014/main" id="{48E18416-7CFA-493C-A43C-EB28E0D6B612}"/>
                </a:ext>
              </a:extLst>
            </p:cNvPr>
            <p:cNvSpPr/>
            <p:nvPr/>
          </p:nvSpPr>
          <p:spPr>
            <a:xfrm>
              <a:off x="10185489" y="870896"/>
              <a:ext cx="38704" cy="99281"/>
            </a:xfrm>
            <a:custGeom>
              <a:avLst/>
              <a:gdLst>
                <a:gd name="connsiteX0" fmla="*/ 2853 w 38704"/>
                <a:gd name="connsiteY0" fmla="*/ 18449 h 99281"/>
                <a:gd name="connsiteX1" fmla="*/ 19970 w 38704"/>
                <a:gd name="connsiteY1" fmla="*/ 0 h 99281"/>
                <a:gd name="connsiteX2" fmla="*/ 23109 w 38704"/>
                <a:gd name="connsiteY2" fmla="*/ 3138 h 99281"/>
                <a:gd name="connsiteX3" fmla="*/ 35471 w 38704"/>
                <a:gd name="connsiteY3" fmla="*/ 15976 h 99281"/>
                <a:gd name="connsiteX4" fmla="*/ 38704 w 38704"/>
                <a:gd name="connsiteY4" fmla="*/ 99281 h 99281"/>
                <a:gd name="connsiteX5" fmla="*/ 0 w 38704"/>
                <a:gd name="connsiteY5" fmla="*/ 99281 h 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04" h="99281">
                  <a:moveTo>
                    <a:pt x="2853" y="18449"/>
                  </a:moveTo>
                  <a:lnTo>
                    <a:pt x="19970" y="0"/>
                  </a:lnTo>
                  <a:lnTo>
                    <a:pt x="23109" y="3138"/>
                  </a:lnTo>
                  <a:lnTo>
                    <a:pt x="35471" y="15976"/>
                  </a:lnTo>
                  <a:lnTo>
                    <a:pt x="38704" y="99281"/>
                  </a:lnTo>
                  <a:lnTo>
                    <a:pt x="0" y="99281"/>
                  </a:lnTo>
                  <a:close/>
                </a:path>
              </a:pathLst>
            </a:custGeom>
            <a:solidFill>
              <a:srgbClr val="EBEBEB"/>
            </a:solidFill>
            <a:ln w="9452" cap="flat">
              <a:noFill/>
              <a:prstDash val="solid"/>
              <a:miter/>
            </a:ln>
          </p:spPr>
          <p:txBody>
            <a:bodyPr rtlCol="0" anchor="ctr"/>
            <a:lstStyle/>
            <a:p>
              <a:endParaRPr lang="nb-NO"/>
            </a:p>
          </p:txBody>
        </p:sp>
        <p:grpSp>
          <p:nvGrpSpPr>
            <p:cNvPr id="171" name="dasdasda">
              <a:extLst>
                <a:ext uri="{FF2B5EF4-FFF2-40B4-BE49-F238E27FC236}">
                  <a16:creationId xmlns:a16="http://schemas.microsoft.com/office/drawing/2014/main" id="{73A8790A-1D0C-4FC2-9F25-BDE46B0F7420}"/>
                </a:ext>
              </a:extLst>
            </p:cNvPr>
            <p:cNvGrpSpPr/>
            <p:nvPr/>
          </p:nvGrpSpPr>
          <p:grpSpPr>
            <a:xfrm>
              <a:off x="10145644" y="656072"/>
              <a:ext cx="118395" cy="249724"/>
              <a:chOff x="10145644" y="656072"/>
              <a:chExt cx="118395" cy="249724"/>
            </a:xfrm>
            <a:solidFill>
              <a:srgbClr val="EBEBEB"/>
            </a:solidFill>
          </p:grpSpPr>
          <p:sp>
            <p:nvSpPr>
              <p:cNvPr id="263" name="Frihåndsform: figur 262">
                <a:extLst>
                  <a:ext uri="{FF2B5EF4-FFF2-40B4-BE49-F238E27FC236}">
                    <a16:creationId xmlns:a16="http://schemas.microsoft.com/office/drawing/2014/main" id="{B2CAA601-3A92-43E5-A673-351D6E4AA23B}"/>
                  </a:ext>
                </a:extLst>
              </p:cNvPr>
              <p:cNvSpPr/>
              <p:nvPr/>
            </p:nvSpPr>
            <p:spPr>
              <a:xfrm>
                <a:off x="10145644" y="656072"/>
                <a:ext cx="37277" cy="40511"/>
              </a:xfrm>
              <a:custGeom>
                <a:avLst/>
                <a:gdLst>
                  <a:gd name="connsiteX0" fmla="*/ 0 w 37277"/>
                  <a:gd name="connsiteY0" fmla="*/ 6086 h 40511"/>
                  <a:gd name="connsiteX1" fmla="*/ 35281 w 37277"/>
                  <a:gd name="connsiteY1" fmla="*/ 0 h 40511"/>
                  <a:gd name="connsiteX2" fmla="*/ 37278 w 37277"/>
                  <a:gd name="connsiteY2" fmla="*/ 34901 h 40511"/>
                  <a:gd name="connsiteX3" fmla="*/ 5135 w 37277"/>
                  <a:gd name="connsiteY3" fmla="*/ 40511 h 40511"/>
                  <a:gd name="connsiteX4" fmla="*/ 0 w 37277"/>
                  <a:gd name="connsiteY4" fmla="*/ 6086 h 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40511">
                    <a:moveTo>
                      <a:pt x="0" y="6086"/>
                    </a:moveTo>
                    <a:cubicBezTo>
                      <a:pt x="10936" y="3423"/>
                      <a:pt x="22823" y="1236"/>
                      <a:pt x="35281" y="0"/>
                    </a:cubicBezTo>
                    <a:lnTo>
                      <a:pt x="37278" y="34901"/>
                    </a:lnTo>
                    <a:cubicBezTo>
                      <a:pt x="26247" y="35947"/>
                      <a:pt x="15501" y="37849"/>
                      <a:pt x="5135" y="40511"/>
                    </a:cubicBezTo>
                    <a:lnTo>
                      <a:pt x="0" y="6086"/>
                    </a:lnTo>
                    <a:close/>
                  </a:path>
                </a:pathLst>
              </a:custGeom>
              <a:solidFill>
                <a:srgbClr val="EBEBEB"/>
              </a:solidFill>
              <a:ln w="9452" cap="flat">
                <a:noFill/>
                <a:prstDash val="solid"/>
                <a:miter/>
              </a:ln>
            </p:spPr>
            <p:txBody>
              <a:bodyPr rtlCol="0" anchor="ctr"/>
              <a:lstStyle/>
              <a:p>
                <a:endParaRPr lang="nb-NO"/>
              </a:p>
            </p:txBody>
          </p:sp>
          <p:sp>
            <p:nvSpPr>
              <p:cNvPr id="264" name="Frihåndsform: figur 263">
                <a:extLst>
                  <a:ext uri="{FF2B5EF4-FFF2-40B4-BE49-F238E27FC236}">
                    <a16:creationId xmlns:a16="http://schemas.microsoft.com/office/drawing/2014/main" id="{DFB62E03-CA61-49BF-B007-7870AEA7CA8C}"/>
                  </a:ext>
                </a:extLst>
              </p:cNvPr>
              <p:cNvSpPr/>
              <p:nvPr/>
            </p:nvSpPr>
            <p:spPr>
              <a:xfrm>
                <a:off x="10206125" y="867092"/>
                <a:ext cx="37373" cy="38704"/>
              </a:xfrm>
              <a:custGeom>
                <a:avLst/>
                <a:gdLst>
                  <a:gd name="connsiteX0" fmla="*/ 0 w 37373"/>
                  <a:gd name="connsiteY0" fmla="*/ 3138 h 38704"/>
                  <a:gd name="connsiteX1" fmla="*/ 2948 w 37373"/>
                  <a:gd name="connsiteY1" fmla="*/ 0 h 38704"/>
                  <a:gd name="connsiteX2" fmla="*/ 6371 w 37373"/>
                  <a:gd name="connsiteY2" fmla="*/ 3423 h 38704"/>
                  <a:gd name="connsiteX3" fmla="*/ 37373 w 37373"/>
                  <a:gd name="connsiteY3" fmla="*/ 35661 h 38704"/>
                  <a:gd name="connsiteX4" fmla="*/ 35756 w 37373"/>
                  <a:gd name="connsiteY4" fmla="*/ 37088 h 38704"/>
                  <a:gd name="connsiteX5" fmla="*/ 34235 w 37373"/>
                  <a:gd name="connsiteY5" fmla="*/ 38704 h 38704"/>
                  <a:gd name="connsiteX6" fmla="*/ 3043 w 37373"/>
                  <a:gd name="connsiteY6" fmla="*/ 6371 h 38704"/>
                  <a:gd name="connsiteX7" fmla="*/ 0 w 37373"/>
                  <a:gd name="connsiteY7" fmla="*/ 3138 h 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73" h="38704">
                    <a:moveTo>
                      <a:pt x="0" y="3138"/>
                    </a:moveTo>
                    <a:lnTo>
                      <a:pt x="2948" y="0"/>
                    </a:lnTo>
                    <a:lnTo>
                      <a:pt x="6371" y="3423"/>
                    </a:lnTo>
                    <a:lnTo>
                      <a:pt x="37373" y="35661"/>
                    </a:lnTo>
                    <a:cubicBezTo>
                      <a:pt x="36802" y="36042"/>
                      <a:pt x="36327" y="36517"/>
                      <a:pt x="35756" y="37088"/>
                    </a:cubicBezTo>
                    <a:cubicBezTo>
                      <a:pt x="35186" y="37658"/>
                      <a:pt x="34710" y="38134"/>
                      <a:pt x="34235" y="38704"/>
                    </a:cubicBezTo>
                    <a:lnTo>
                      <a:pt x="3043" y="6371"/>
                    </a:lnTo>
                    <a:lnTo>
                      <a:pt x="0" y="3138"/>
                    </a:lnTo>
                    <a:close/>
                  </a:path>
                </a:pathLst>
              </a:custGeom>
              <a:solidFill>
                <a:srgbClr val="EBEBEB"/>
              </a:solidFill>
              <a:ln w="9452" cap="flat">
                <a:noFill/>
                <a:prstDash val="solid"/>
                <a:miter/>
              </a:ln>
            </p:spPr>
            <p:txBody>
              <a:bodyPr rtlCol="0" anchor="ctr"/>
              <a:lstStyle/>
              <a:p>
                <a:endParaRPr lang="nb-NO"/>
              </a:p>
            </p:txBody>
          </p:sp>
          <p:sp>
            <p:nvSpPr>
              <p:cNvPr id="265" name="Frihåndsform: figur 264">
                <a:extLst>
                  <a:ext uri="{FF2B5EF4-FFF2-40B4-BE49-F238E27FC236}">
                    <a16:creationId xmlns:a16="http://schemas.microsoft.com/office/drawing/2014/main" id="{8004A0C8-49D0-41B0-895B-4F745FED4214}"/>
                  </a:ext>
                </a:extLst>
              </p:cNvPr>
              <p:cNvSpPr/>
              <p:nvPr/>
            </p:nvSpPr>
            <p:spPr>
              <a:xfrm>
                <a:off x="10227142" y="656168"/>
                <a:ext cx="36897" cy="40321"/>
              </a:xfrm>
              <a:custGeom>
                <a:avLst/>
                <a:gdLst>
                  <a:gd name="connsiteX0" fmla="*/ 1997 w 36897"/>
                  <a:gd name="connsiteY0" fmla="*/ 0 h 40321"/>
                  <a:gd name="connsiteX1" fmla="*/ 36898 w 36897"/>
                  <a:gd name="connsiteY1" fmla="*/ 5896 h 40321"/>
                  <a:gd name="connsiteX2" fmla="*/ 31762 w 36897"/>
                  <a:gd name="connsiteY2" fmla="*/ 40321 h 40321"/>
                  <a:gd name="connsiteX3" fmla="*/ 0 w 36897"/>
                  <a:gd name="connsiteY3" fmla="*/ 34805 h 40321"/>
                  <a:gd name="connsiteX4" fmla="*/ 1997 w 36897"/>
                  <a:gd name="connsiteY4" fmla="*/ 0 h 4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7" h="40321">
                    <a:moveTo>
                      <a:pt x="1997" y="0"/>
                    </a:moveTo>
                    <a:cubicBezTo>
                      <a:pt x="14265" y="1141"/>
                      <a:pt x="26057" y="3423"/>
                      <a:pt x="36898" y="5896"/>
                    </a:cubicBezTo>
                    <a:lnTo>
                      <a:pt x="31762" y="40321"/>
                    </a:lnTo>
                    <a:cubicBezTo>
                      <a:pt x="21397" y="37753"/>
                      <a:pt x="10841" y="35852"/>
                      <a:pt x="0" y="34805"/>
                    </a:cubicBezTo>
                    <a:lnTo>
                      <a:pt x="1997" y="0"/>
                    </a:lnTo>
                    <a:close/>
                  </a:path>
                </a:pathLst>
              </a:custGeom>
              <a:solidFill>
                <a:srgbClr val="EBEBEB"/>
              </a:solidFill>
              <a:ln w="9452" cap="flat">
                <a:noFill/>
                <a:prstDash val="solid"/>
                <a:miter/>
              </a:ln>
            </p:spPr>
            <p:txBody>
              <a:bodyPr rtlCol="0" anchor="ctr"/>
              <a:lstStyle/>
              <a:p>
                <a:endParaRPr lang="nb-NO"/>
              </a:p>
            </p:txBody>
          </p:sp>
        </p:grpSp>
        <p:sp>
          <p:nvSpPr>
            <p:cNvPr id="172" name="Frihåndsform: figur 171">
              <a:extLst>
                <a:ext uri="{FF2B5EF4-FFF2-40B4-BE49-F238E27FC236}">
                  <a16:creationId xmlns:a16="http://schemas.microsoft.com/office/drawing/2014/main" id="{590D6EA9-4AC6-4C4A-B18D-8DF04EBF2829}"/>
                </a:ext>
              </a:extLst>
            </p:cNvPr>
            <p:cNvSpPr/>
            <p:nvPr/>
          </p:nvSpPr>
          <p:spPr>
            <a:xfrm>
              <a:off x="10133566" y="814979"/>
              <a:ext cx="35851" cy="36041"/>
            </a:xfrm>
            <a:custGeom>
              <a:avLst/>
              <a:gdLst>
                <a:gd name="connsiteX0" fmla="*/ 35852 w 35851"/>
                <a:gd name="connsiteY0" fmla="*/ 19114 h 36041"/>
                <a:gd name="connsiteX1" fmla="*/ 18354 w 35851"/>
                <a:gd name="connsiteY1" fmla="*/ 36042 h 36041"/>
                <a:gd name="connsiteX2" fmla="*/ 10746 w 35851"/>
                <a:gd name="connsiteY2" fmla="*/ 28054 h 36041"/>
                <a:gd name="connsiteX3" fmla="*/ 15976 w 35851"/>
                <a:gd name="connsiteY3" fmla="*/ 23013 h 36041"/>
                <a:gd name="connsiteX4" fmla="*/ 20541 w 35851"/>
                <a:gd name="connsiteY4" fmla="*/ 27768 h 36041"/>
                <a:gd name="connsiteX5" fmla="*/ 23774 w 35851"/>
                <a:gd name="connsiteY5" fmla="*/ 24630 h 36041"/>
                <a:gd name="connsiteX6" fmla="*/ 19210 w 35851"/>
                <a:gd name="connsiteY6" fmla="*/ 19875 h 36041"/>
                <a:gd name="connsiteX7" fmla="*/ 24915 w 35851"/>
                <a:gd name="connsiteY7" fmla="*/ 14360 h 36041"/>
                <a:gd name="connsiteX8" fmla="*/ 21872 w 35851"/>
                <a:gd name="connsiteY8" fmla="*/ 11126 h 36041"/>
                <a:gd name="connsiteX9" fmla="*/ 16071 w 35851"/>
                <a:gd name="connsiteY9" fmla="*/ 16737 h 36041"/>
                <a:gd name="connsiteX10" fmla="*/ 11507 w 35851"/>
                <a:gd name="connsiteY10" fmla="*/ 11982 h 36041"/>
                <a:gd name="connsiteX11" fmla="*/ 8273 w 35851"/>
                <a:gd name="connsiteY11" fmla="*/ 15120 h 36041"/>
                <a:gd name="connsiteX12" fmla="*/ 12838 w 35851"/>
                <a:gd name="connsiteY12" fmla="*/ 19875 h 36041"/>
                <a:gd name="connsiteX13" fmla="*/ 7608 w 35851"/>
                <a:gd name="connsiteY13" fmla="*/ 24915 h 36041"/>
                <a:gd name="connsiteX14" fmla="*/ 0 w 35851"/>
                <a:gd name="connsiteY14" fmla="*/ 16927 h 36041"/>
                <a:gd name="connsiteX15" fmla="*/ 17403 w 35851"/>
                <a:gd name="connsiteY15" fmla="*/ 0 h 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51" h="36041">
                  <a:moveTo>
                    <a:pt x="35852" y="19114"/>
                  </a:moveTo>
                  <a:lnTo>
                    <a:pt x="18354" y="36042"/>
                  </a:lnTo>
                  <a:lnTo>
                    <a:pt x="10746" y="28054"/>
                  </a:lnTo>
                  <a:lnTo>
                    <a:pt x="15976" y="23013"/>
                  </a:lnTo>
                  <a:lnTo>
                    <a:pt x="20541" y="27768"/>
                  </a:lnTo>
                  <a:lnTo>
                    <a:pt x="23774" y="24630"/>
                  </a:lnTo>
                  <a:lnTo>
                    <a:pt x="19210" y="19875"/>
                  </a:lnTo>
                  <a:lnTo>
                    <a:pt x="24915" y="14360"/>
                  </a:lnTo>
                  <a:lnTo>
                    <a:pt x="21872" y="11126"/>
                  </a:lnTo>
                  <a:lnTo>
                    <a:pt x="16071" y="16737"/>
                  </a:lnTo>
                  <a:lnTo>
                    <a:pt x="11507" y="11982"/>
                  </a:lnTo>
                  <a:lnTo>
                    <a:pt x="8273" y="15120"/>
                  </a:lnTo>
                  <a:lnTo>
                    <a:pt x="12838" y="19875"/>
                  </a:lnTo>
                  <a:lnTo>
                    <a:pt x="7608" y="24915"/>
                  </a:lnTo>
                  <a:lnTo>
                    <a:pt x="0" y="16927"/>
                  </a:lnTo>
                  <a:lnTo>
                    <a:pt x="17403" y="0"/>
                  </a:lnTo>
                  <a:close/>
                </a:path>
              </a:pathLst>
            </a:custGeom>
            <a:solidFill>
              <a:srgbClr val="EBEBEB"/>
            </a:solidFill>
            <a:ln w="9452" cap="flat">
              <a:noFill/>
              <a:prstDash val="solid"/>
              <a:miter/>
            </a:ln>
          </p:spPr>
          <p:txBody>
            <a:bodyPr rtlCol="0" anchor="ctr"/>
            <a:lstStyle/>
            <a:p>
              <a:endParaRPr lang="nb-NO"/>
            </a:p>
          </p:txBody>
        </p:sp>
        <p:sp>
          <p:nvSpPr>
            <p:cNvPr id="173" name="Frihåndsform: figur 172">
              <a:extLst>
                <a:ext uri="{FF2B5EF4-FFF2-40B4-BE49-F238E27FC236}">
                  <a16:creationId xmlns:a16="http://schemas.microsoft.com/office/drawing/2014/main" id="{D95A80FE-C310-4416-9C83-BAB938AC473C}"/>
                </a:ext>
              </a:extLst>
            </p:cNvPr>
            <p:cNvSpPr/>
            <p:nvPr/>
          </p:nvSpPr>
          <p:spPr>
            <a:xfrm>
              <a:off x="10187867" y="809844"/>
              <a:ext cx="34044" cy="5420"/>
            </a:xfrm>
            <a:custGeom>
              <a:avLst/>
              <a:gdLst>
                <a:gd name="connsiteX0" fmla="*/ 28244 w 34044"/>
                <a:gd name="connsiteY0" fmla="*/ 0 h 5420"/>
                <a:gd name="connsiteX1" fmla="*/ 34045 w 34044"/>
                <a:gd name="connsiteY1" fmla="*/ 2853 h 5420"/>
                <a:gd name="connsiteX2" fmla="*/ 31097 w 34044"/>
                <a:gd name="connsiteY2" fmla="*/ 5421 h 5420"/>
                <a:gd name="connsiteX3" fmla="*/ 3043 w 34044"/>
                <a:gd name="connsiteY3" fmla="*/ 5421 h 5420"/>
                <a:gd name="connsiteX4" fmla="*/ 0 w 34044"/>
                <a:gd name="connsiteY4" fmla="*/ 2853 h 5420"/>
                <a:gd name="connsiteX5" fmla="*/ 5801 w 34044"/>
                <a:gd name="connsiteY5" fmla="*/ 0 h 5420"/>
                <a:gd name="connsiteX6" fmla="*/ 28244 w 34044"/>
                <a:gd name="connsiteY6" fmla="*/ 0 h 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44" h="5420">
                  <a:moveTo>
                    <a:pt x="28244" y="0"/>
                  </a:moveTo>
                  <a:cubicBezTo>
                    <a:pt x="32713" y="0"/>
                    <a:pt x="34045" y="1046"/>
                    <a:pt x="34045" y="2853"/>
                  </a:cubicBezTo>
                  <a:cubicBezTo>
                    <a:pt x="34045" y="4184"/>
                    <a:pt x="33284" y="5040"/>
                    <a:pt x="31097" y="5421"/>
                  </a:cubicBezTo>
                  <a:lnTo>
                    <a:pt x="3043" y="5421"/>
                  </a:lnTo>
                  <a:cubicBezTo>
                    <a:pt x="856" y="5040"/>
                    <a:pt x="0" y="4184"/>
                    <a:pt x="0" y="2853"/>
                  </a:cubicBezTo>
                  <a:cubicBezTo>
                    <a:pt x="0" y="1046"/>
                    <a:pt x="1426" y="0"/>
                    <a:pt x="5801" y="0"/>
                  </a:cubicBezTo>
                  <a:lnTo>
                    <a:pt x="28244" y="0"/>
                  </a:lnTo>
                  <a:close/>
                </a:path>
              </a:pathLst>
            </a:custGeom>
            <a:solidFill>
              <a:srgbClr val="EBEBEB"/>
            </a:solidFill>
            <a:ln w="9452" cap="flat">
              <a:noFill/>
              <a:prstDash val="solid"/>
              <a:miter/>
            </a:ln>
          </p:spPr>
          <p:txBody>
            <a:bodyPr rtlCol="0" anchor="ctr"/>
            <a:lstStyle/>
            <a:p>
              <a:endParaRPr lang="nb-NO"/>
            </a:p>
          </p:txBody>
        </p:sp>
        <p:sp>
          <p:nvSpPr>
            <p:cNvPr id="174" name="Frihåndsform: figur 173">
              <a:extLst>
                <a:ext uri="{FF2B5EF4-FFF2-40B4-BE49-F238E27FC236}">
                  <a16:creationId xmlns:a16="http://schemas.microsoft.com/office/drawing/2014/main" id="{415A9600-A491-4DCE-B513-37B698D89B2A}"/>
                </a:ext>
              </a:extLst>
            </p:cNvPr>
            <p:cNvSpPr/>
            <p:nvPr/>
          </p:nvSpPr>
          <p:spPr>
            <a:xfrm>
              <a:off x="10189769" y="816121"/>
              <a:ext cx="29575" cy="44790"/>
            </a:xfrm>
            <a:custGeom>
              <a:avLst/>
              <a:gdLst>
                <a:gd name="connsiteX0" fmla="*/ 29575 w 29575"/>
                <a:gd name="connsiteY0" fmla="*/ 29480 h 44790"/>
                <a:gd name="connsiteX1" fmla="*/ 14360 w 29575"/>
                <a:gd name="connsiteY1" fmla="*/ 44791 h 44790"/>
                <a:gd name="connsiteX2" fmla="*/ 12267 w 29575"/>
                <a:gd name="connsiteY2" fmla="*/ 42603 h 44790"/>
                <a:gd name="connsiteX3" fmla="*/ 0 w 29575"/>
                <a:gd name="connsiteY3" fmla="*/ 29860 h 44790"/>
                <a:gd name="connsiteX4" fmla="*/ 1046 w 29575"/>
                <a:gd name="connsiteY4" fmla="*/ 0 h 44790"/>
                <a:gd name="connsiteX5" fmla="*/ 28434 w 29575"/>
                <a:gd name="connsiteY5" fmla="*/ 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5" h="44790">
                  <a:moveTo>
                    <a:pt x="29575" y="29480"/>
                  </a:moveTo>
                  <a:lnTo>
                    <a:pt x="14360" y="44791"/>
                  </a:lnTo>
                  <a:lnTo>
                    <a:pt x="12267" y="42603"/>
                  </a:lnTo>
                  <a:lnTo>
                    <a:pt x="0" y="29860"/>
                  </a:lnTo>
                  <a:lnTo>
                    <a:pt x="1046" y="0"/>
                  </a:lnTo>
                  <a:lnTo>
                    <a:pt x="28434" y="95"/>
                  </a:lnTo>
                  <a:close/>
                </a:path>
              </a:pathLst>
            </a:custGeom>
            <a:solidFill>
              <a:srgbClr val="EBEBEB"/>
            </a:solidFill>
            <a:ln w="9452" cap="flat">
              <a:noFill/>
              <a:prstDash val="solid"/>
              <a:miter/>
            </a:ln>
          </p:spPr>
          <p:txBody>
            <a:bodyPr rtlCol="0" anchor="ctr"/>
            <a:lstStyle/>
            <a:p>
              <a:endParaRPr lang="nb-NO"/>
            </a:p>
          </p:txBody>
        </p:sp>
        <p:grpSp>
          <p:nvGrpSpPr>
            <p:cNvPr id="175" name="dasdasda">
              <a:extLst>
                <a:ext uri="{FF2B5EF4-FFF2-40B4-BE49-F238E27FC236}">
                  <a16:creationId xmlns:a16="http://schemas.microsoft.com/office/drawing/2014/main" id="{9BE4E149-1ABA-4E3B-95A6-9572CC7C7E6E}"/>
                </a:ext>
              </a:extLst>
            </p:cNvPr>
            <p:cNvGrpSpPr/>
            <p:nvPr/>
          </p:nvGrpSpPr>
          <p:grpSpPr>
            <a:xfrm>
              <a:off x="10121109" y="701339"/>
              <a:ext cx="167560" cy="331317"/>
              <a:chOff x="10121109" y="701339"/>
              <a:chExt cx="167560" cy="331317"/>
            </a:xfrm>
            <a:solidFill>
              <a:srgbClr val="EBEBEB"/>
            </a:solidFill>
          </p:grpSpPr>
          <p:sp>
            <p:nvSpPr>
              <p:cNvPr id="241" name="Frihåndsform: figur 240">
                <a:extLst>
                  <a:ext uri="{FF2B5EF4-FFF2-40B4-BE49-F238E27FC236}">
                    <a16:creationId xmlns:a16="http://schemas.microsoft.com/office/drawing/2014/main" id="{DE3AF68C-AEDD-468A-9A2B-887B9CA74CCF}"/>
                  </a:ext>
                </a:extLst>
              </p:cNvPr>
              <p:cNvSpPr/>
              <p:nvPr/>
            </p:nvSpPr>
            <p:spPr>
              <a:xfrm>
                <a:off x="10193002" y="701339"/>
                <a:ext cx="23679" cy="8939"/>
              </a:xfrm>
              <a:custGeom>
                <a:avLst/>
                <a:gdLst>
                  <a:gd name="connsiteX0" fmla="*/ 23489 w 23679"/>
                  <a:gd name="connsiteY0" fmla="*/ 8939 h 8939"/>
                  <a:gd name="connsiteX1" fmla="*/ 19685 w 23679"/>
                  <a:gd name="connsiteY1" fmla="*/ 8654 h 8939"/>
                  <a:gd name="connsiteX2" fmla="*/ 11602 w 23679"/>
                  <a:gd name="connsiteY2" fmla="*/ 8464 h 8939"/>
                  <a:gd name="connsiteX3" fmla="*/ 3519 w 23679"/>
                  <a:gd name="connsiteY3" fmla="*/ 8654 h 8939"/>
                  <a:gd name="connsiteX4" fmla="*/ 285 w 23679"/>
                  <a:gd name="connsiteY4" fmla="*/ 8844 h 8939"/>
                  <a:gd name="connsiteX5" fmla="*/ 0 w 23679"/>
                  <a:gd name="connsiteY5" fmla="*/ 380 h 8939"/>
                  <a:gd name="connsiteX6" fmla="*/ 95 w 23679"/>
                  <a:gd name="connsiteY6" fmla="*/ 380 h 8939"/>
                  <a:gd name="connsiteX7" fmla="*/ 3994 w 23679"/>
                  <a:gd name="connsiteY7" fmla="*/ 190 h 8939"/>
                  <a:gd name="connsiteX8" fmla="*/ 12267 w 23679"/>
                  <a:gd name="connsiteY8" fmla="*/ 0 h 8939"/>
                  <a:gd name="connsiteX9" fmla="*/ 20446 w 23679"/>
                  <a:gd name="connsiteY9" fmla="*/ 190 h 8939"/>
                  <a:gd name="connsiteX10" fmla="*/ 23679 w 23679"/>
                  <a:gd name="connsiteY10" fmla="*/ 380 h 8939"/>
                  <a:gd name="connsiteX11" fmla="*/ 23489 w 23679"/>
                  <a:gd name="connsiteY11" fmla="*/ 8939 h 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79" h="8939">
                    <a:moveTo>
                      <a:pt x="23489" y="8939"/>
                    </a:moveTo>
                    <a:cubicBezTo>
                      <a:pt x="21682" y="8749"/>
                      <a:pt x="20161" y="8654"/>
                      <a:pt x="19685" y="8654"/>
                    </a:cubicBezTo>
                    <a:cubicBezTo>
                      <a:pt x="18354" y="8559"/>
                      <a:pt x="12933" y="8464"/>
                      <a:pt x="11602" y="8464"/>
                    </a:cubicBezTo>
                    <a:cubicBezTo>
                      <a:pt x="10270" y="8464"/>
                      <a:pt x="4945" y="8559"/>
                      <a:pt x="3519" y="8654"/>
                    </a:cubicBezTo>
                    <a:cubicBezTo>
                      <a:pt x="3043" y="8654"/>
                      <a:pt x="1807" y="8749"/>
                      <a:pt x="285" y="8844"/>
                    </a:cubicBezTo>
                    <a:lnTo>
                      <a:pt x="0" y="380"/>
                    </a:lnTo>
                    <a:lnTo>
                      <a:pt x="95" y="380"/>
                    </a:lnTo>
                    <a:cubicBezTo>
                      <a:pt x="1426" y="285"/>
                      <a:pt x="2663" y="190"/>
                      <a:pt x="3994" y="190"/>
                    </a:cubicBezTo>
                    <a:cubicBezTo>
                      <a:pt x="5421" y="95"/>
                      <a:pt x="10841" y="0"/>
                      <a:pt x="12267" y="0"/>
                    </a:cubicBezTo>
                    <a:cubicBezTo>
                      <a:pt x="13599" y="0"/>
                      <a:pt x="19114" y="95"/>
                      <a:pt x="20446" y="190"/>
                    </a:cubicBezTo>
                    <a:cubicBezTo>
                      <a:pt x="21492" y="285"/>
                      <a:pt x="22633" y="285"/>
                      <a:pt x="23679" y="380"/>
                    </a:cubicBezTo>
                    <a:lnTo>
                      <a:pt x="23489" y="8939"/>
                    </a:lnTo>
                    <a:close/>
                  </a:path>
                </a:pathLst>
              </a:custGeom>
              <a:solidFill>
                <a:srgbClr val="EBEBEB"/>
              </a:solidFill>
              <a:ln w="9452" cap="flat">
                <a:noFill/>
                <a:prstDash val="solid"/>
                <a:miter/>
              </a:ln>
            </p:spPr>
            <p:txBody>
              <a:bodyPr rtlCol="0" anchor="ctr"/>
              <a:lstStyle/>
              <a:p>
                <a:endParaRPr lang="nb-NO"/>
              </a:p>
            </p:txBody>
          </p:sp>
          <p:sp>
            <p:nvSpPr>
              <p:cNvPr id="242" name="Frihåndsform: figur 241">
                <a:extLst>
                  <a:ext uri="{FF2B5EF4-FFF2-40B4-BE49-F238E27FC236}">
                    <a16:creationId xmlns:a16="http://schemas.microsoft.com/office/drawing/2014/main" id="{FECE4458-556B-44D6-BE1D-2029B9AEE87A}"/>
                  </a:ext>
                </a:extLst>
              </p:cNvPr>
              <p:cNvSpPr/>
              <p:nvPr/>
            </p:nvSpPr>
            <p:spPr>
              <a:xfrm>
                <a:off x="10265466" y="710658"/>
                <a:ext cx="23203" cy="16546"/>
              </a:xfrm>
              <a:custGeom>
                <a:avLst/>
                <a:gdLst>
                  <a:gd name="connsiteX0" fmla="*/ 21016 w 23203"/>
                  <a:gd name="connsiteY0" fmla="*/ 16547 h 16546"/>
                  <a:gd name="connsiteX1" fmla="*/ 17973 w 23203"/>
                  <a:gd name="connsiteY1" fmla="*/ 15215 h 16546"/>
                  <a:gd name="connsiteX2" fmla="*/ 10461 w 23203"/>
                  <a:gd name="connsiteY2" fmla="*/ 12267 h 16546"/>
                  <a:gd name="connsiteX3" fmla="*/ 2853 w 23203"/>
                  <a:gd name="connsiteY3" fmla="*/ 9510 h 16546"/>
                  <a:gd name="connsiteX4" fmla="*/ 0 w 23203"/>
                  <a:gd name="connsiteY4" fmla="*/ 8654 h 16546"/>
                  <a:gd name="connsiteX5" fmla="*/ 1426 w 23203"/>
                  <a:gd name="connsiteY5" fmla="*/ 0 h 16546"/>
                  <a:gd name="connsiteX6" fmla="*/ 4850 w 23203"/>
                  <a:gd name="connsiteY6" fmla="*/ 1046 h 16546"/>
                  <a:gd name="connsiteX7" fmla="*/ 12648 w 23203"/>
                  <a:gd name="connsiteY7" fmla="*/ 3709 h 16546"/>
                  <a:gd name="connsiteX8" fmla="*/ 20351 w 23203"/>
                  <a:gd name="connsiteY8" fmla="*/ 6752 h 16546"/>
                  <a:gd name="connsiteX9" fmla="*/ 23204 w 23203"/>
                  <a:gd name="connsiteY9" fmla="*/ 7988 h 16546"/>
                  <a:gd name="connsiteX10" fmla="*/ 21016 w 23203"/>
                  <a:gd name="connsiteY10" fmla="*/ 165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3" h="16546">
                    <a:moveTo>
                      <a:pt x="21016" y="16547"/>
                    </a:moveTo>
                    <a:cubicBezTo>
                      <a:pt x="19685" y="15976"/>
                      <a:pt x="18544" y="15501"/>
                      <a:pt x="17973" y="15215"/>
                    </a:cubicBezTo>
                    <a:cubicBezTo>
                      <a:pt x="16737" y="14740"/>
                      <a:pt x="11792" y="12648"/>
                      <a:pt x="10461" y="12267"/>
                    </a:cubicBezTo>
                    <a:cubicBezTo>
                      <a:pt x="9129" y="11792"/>
                      <a:pt x="4089" y="9985"/>
                      <a:pt x="2853" y="9510"/>
                    </a:cubicBezTo>
                    <a:cubicBezTo>
                      <a:pt x="2473" y="9319"/>
                      <a:pt x="1331" y="9034"/>
                      <a:pt x="0" y="8654"/>
                    </a:cubicBezTo>
                    <a:lnTo>
                      <a:pt x="1426" y="0"/>
                    </a:lnTo>
                    <a:cubicBezTo>
                      <a:pt x="2948" y="475"/>
                      <a:pt x="4279" y="856"/>
                      <a:pt x="4850" y="1046"/>
                    </a:cubicBezTo>
                    <a:cubicBezTo>
                      <a:pt x="6181" y="1426"/>
                      <a:pt x="11412" y="3233"/>
                      <a:pt x="12648" y="3709"/>
                    </a:cubicBezTo>
                    <a:cubicBezTo>
                      <a:pt x="13979" y="4184"/>
                      <a:pt x="19114" y="6181"/>
                      <a:pt x="20351" y="6752"/>
                    </a:cubicBezTo>
                    <a:cubicBezTo>
                      <a:pt x="20826" y="6942"/>
                      <a:pt x="21967" y="7418"/>
                      <a:pt x="23204" y="7988"/>
                    </a:cubicBezTo>
                    <a:lnTo>
                      <a:pt x="21016" y="16547"/>
                    </a:lnTo>
                    <a:close/>
                  </a:path>
                </a:pathLst>
              </a:custGeom>
              <a:solidFill>
                <a:srgbClr val="EBEBEB"/>
              </a:solidFill>
              <a:ln w="9452" cap="flat">
                <a:noFill/>
                <a:prstDash val="solid"/>
                <a:miter/>
              </a:ln>
            </p:spPr>
            <p:txBody>
              <a:bodyPr rtlCol="0" anchor="ctr"/>
              <a:lstStyle/>
              <a:p>
                <a:endParaRPr lang="nb-NO"/>
              </a:p>
            </p:txBody>
          </p:sp>
          <p:sp>
            <p:nvSpPr>
              <p:cNvPr id="243" name="Frihåndsform: figur 242">
                <a:extLst>
                  <a:ext uri="{FF2B5EF4-FFF2-40B4-BE49-F238E27FC236}">
                    <a16:creationId xmlns:a16="http://schemas.microsoft.com/office/drawing/2014/main" id="{F459ECC3-BB68-4437-AA8C-D4407B9CFB2E}"/>
                  </a:ext>
                </a:extLst>
              </p:cNvPr>
              <p:cNvSpPr/>
              <p:nvPr/>
            </p:nvSpPr>
            <p:spPr>
              <a:xfrm>
                <a:off x="10121109" y="710848"/>
                <a:ext cx="23108" cy="16166"/>
              </a:xfrm>
              <a:custGeom>
                <a:avLst/>
                <a:gdLst>
                  <a:gd name="connsiteX0" fmla="*/ 23109 w 23108"/>
                  <a:gd name="connsiteY0" fmla="*/ 8273 h 16166"/>
                  <a:gd name="connsiteX1" fmla="*/ 19590 w 23108"/>
                  <a:gd name="connsiteY1" fmla="*/ 9415 h 16166"/>
                  <a:gd name="connsiteX2" fmla="*/ 11982 w 23108"/>
                  <a:gd name="connsiteY2" fmla="*/ 12172 h 16166"/>
                  <a:gd name="connsiteX3" fmla="*/ 4470 w 23108"/>
                  <a:gd name="connsiteY3" fmla="*/ 15120 h 16166"/>
                  <a:gd name="connsiteX4" fmla="*/ 2092 w 23108"/>
                  <a:gd name="connsiteY4" fmla="*/ 16166 h 16166"/>
                  <a:gd name="connsiteX5" fmla="*/ 0 w 23108"/>
                  <a:gd name="connsiteY5" fmla="*/ 8083 h 16166"/>
                  <a:gd name="connsiteX6" fmla="*/ 3519 w 23108"/>
                  <a:gd name="connsiteY6" fmla="*/ 6562 h 16166"/>
                  <a:gd name="connsiteX7" fmla="*/ 11126 w 23108"/>
                  <a:gd name="connsiteY7" fmla="*/ 3519 h 16166"/>
                  <a:gd name="connsiteX8" fmla="*/ 18924 w 23108"/>
                  <a:gd name="connsiteY8" fmla="*/ 856 h 16166"/>
                  <a:gd name="connsiteX9" fmla="*/ 21777 w 23108"/>
                  <a:gd name="connsiteY9" fmla="*/ 0 h 16166"/>
                  <a:gd name="connsiteX10" fmla="*/ 23109 w 23108"/>
                  <a:gd name="connsiteY10" fmla="*/ 8273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8" h="16166">
                    <a:moveTo>
                      <a:pt x="23109" y="8273"/>
                    </a:moveTo>
                    <a:cubicBezTo>
                      <a:pt x="21397" y="8749"/>
                      <a:pt x="20065" y="9224"/>
                      <a:pt x="19590" y="9415"/>
                    </a:cubicBezTo>
                    <a:cubicBezTo>
                      <a:pt x="18354" y="9795"/>
                      <a:pt x="13218" y="11697"/>
                      <a:pt x="11982" y="12172"/>
                    </a:cubicBezTo>
                    <a:cubicBezTo>
                      <a:pt x="10841" y="12648"/>
                      <a:pt x="5706" y="14645"/>
                      <a:pt x="4470" y="15120"/>
                    </a:cubicBezTo>
                    <a:cubicBezTo>
                      <a:pt x="3994" y="15311"/>
                      <a:pt x="3138" y="15691"/>
                      <a:pt x="2092" y="16166"/>
                    </a:cubicBezTo>
                    <a:lnTo>
                      <a:pt x="0" y="8083"/>
                    </a:lnTo>
                    <a:cubicBezTo>
                      <a:pt x="1522" y="7418"/>
                      <a:pt x="2853" y="6847"/>
                      <a:pt x="3519" y="6562"/>
                    </a:cubicBezTo>
                    <a:cubicBezTo>
                      <a:pt x="4755" y="5991"/>
                      <a:pt x="9890" y="3994"/>
                      <a:pt x="11126" y="3519"/>
                    </a:cubicBezTo>
                    <a:cubicBezTo>
                      <a:pt x="12458" y="3043"/>
                      <a:pt x="17593" y="1236"/>
                      <a:pt x="18924" y="856"/>
                    </a:cubicBezTo>
                    <a:cubicBezTo>
                      <a:pt x="19400" y="666"/>
                      <a:pt x="20541" y="285"/>
                      <a:pt x="21777" y="0"/>
                    </a:cubicBezTo>
                    <a:lnTo>
                      <a:pt x="23109" y="8273"/>
                    </a:lnTo>
                    <a:close/>
                  </a:path>
                </a:pathLst>
              </a:custGeom>
              <a:solidFill>
                <a:srgbClr val="EBEBEB"/>
              </a:solidFill>
              <a:ln w="9452" cap="flat">
                <a:noFill/>
                <a:prstDash val="solid"/>
                <a:miter/>
              </a:ln>
            </p:spPr>
            <p:txBody>
              <a:bodyPr rtlCol="0" anchor="ctr"/>
              <a:lstStyle/>
              <a:p>
                <a:endParaRPr lang="nb-NO"/>
              </a:p>
            </p:txBody>
          </p:sp>
          <p:sp>
            <p:nvSpPr>
              <p:cNvPr id="244" name="Frihåndsform: figur 243">
                <a:extLst>
                  <a:ext uri="{FF2B5EF4-FFF2-40B4-BE49-F238E27FC236}">
                    <a16:creationId xmlns:a16="http://schemas.microsoft.com/office/drawing/2014/main" id="{F5D663AF-E861-45EB-A4D1-83BD7D1903C7}"/>
                  </a:ext>
                </a:extLst>
              </p:cNvPr>
              <p:cNvSpPr/>
              <p:nvPr/>
            </p:nvSpPr>
            <p:spPr>
              <a:xfrm>
                <a:off x="10252342" y="898280"/>
                <a:ext cx="21967" cy="12271"/>
              </a:xfrm>
              <a:custGeom>
                <a:avLst/>
                <a:gdLst>
                  <a:gd name="connsiteX0" fmla="*/ 21967 w 21967"/>
                  <a:gd name="connsiteY0" fmla="*/ 4093 h 12271"/>
                  <a:gd name="connsiteX1" fmla="*/ 20351 w 21967"/>
                  <a:gd name="connsiteY1" fmla="*/ 5424 h 12271"/>
                  <a:gd name="connsiteX2" fmla="*/ 19685 w 21967"/>
                  <a:gd name="connsiteY2" fmla="*/ 6090 h 12271"/>
                  <a:gd name="connsiteX3" fmla="*/ 11412 w 21967"/>
                  <a:gd name="connsiteY3" fmla="*/ 2952 h 12271"/>
                  <a:gd name="connsiteX4" fmla="*/ 8178 w 21967"/>
                  <a:gd name="connsiteY4" fmla="*/ 3427 h 12271"/>
                  <a:gd name="connsiteX5" fmla="*/ 4374 w 21967"/>
                  <a:gd name="connsiteY5" fmla="*/ 5615 h 12271"/>
                  <a:gd name="connsiteX6" fmla="*/ 3709 w 21967"/>
                  <a:gd name="connsiteY6" fmla="*/ 9609 h 12271"/>
                  <a:gd name="connsiteX7" fmla="*/ 5801 w 21967"/>
                  <a:gd name="connsiteY7" fmla="*/ 7231 h 12271"/>
                  <a:gd name="connsiteX8" fmla="*/ 7513 w 21967"/>
                  <a:gd name="connsiteY8" fmla="*/ 9133 h 12271"/>
                  <a:gd name="connsiteX9" fmla="*/ 7513 w 21967"/>
                  <a:gd name="connsiteY9" fmla="*/ 9609 h 12271"/>
                  <a:gd name="connsiteX10" fmla="*/ 5325 w 21967"/>
                  <a:gd name="connsiteY10" fmla="*/ 12081 h 12271"/>
                  <a:gd name="connsiteX11" fmla="*/ 3994 w 21967"/>
                  <a:gd name="connsiteY11" fmla="*/ 12271 h 12271"/>
                  <a:gd name="connsiteX12" fmla="*/ 761 w 21967"/>
                  <a:gd name="connsiteY12" fmla="*/ 10560 h 12271"/>
                  <a:gd name="connsiteX13" fmla="*/ 0 w 21967"/>
                  <a:gd name="connsiteY13" fmla="*/ 7707 h 12271"/>
                  <a:gd name="connsiteX14" fmla="*/ 6657 w 21967"/>
                  <a:gd name="connsiteY14" fmla="*/ 670 h 12271"/>
                  <a:gd name="connsiteX15" fmla="*/ 10936 w 21967"/>
                  <a:gd name="connsiteY15" fmla="*/ 4 h 12271"/>
                  <a:gd name="connsiteX16" fmla="*/ 21967 w 21967"/>
                  <a:gd name="connsiteY16" fmla="*/ 4093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7" h="12271">
                    <a:moveTo>
                      <a:pt x="21967" y="4093"/>
                    </a:moveTo>
                    <a:cubicBezTo>
                      <a:pt x="21397" y="4474"/>
                      <a:pt x="20826" y="4854"/>
                      <a:pt x="20351" y="5424"/>
                    </a:cubicBezTo>
                    <a:cubicBezTo>
                      <a:pt x="20065" y="5710"/>
                      <a:pt x="19875" y="5900"/>
                      <a:pt x="19685" y="6090"/>
                    </a:cubicBezTo>
                    <a:cubicBezTo>
                      <a:pt x="17022" y="4093"/>
                      <a:pt x="13884" y="2952"/>
                      <a:pt x="11412" y="2952"/>
                    </a:cubicBezTo>
                    <a:cubicBezTo>
                      <a:pt x="10270" y="2952"/>
                      <a:pt x="9224" y="3047"/>
                      <a:pt x="8178" y="3427"/>
                    </a:cubicBezTo>
                    <a:cubicBezTo>
                      <a:pt x="6657" y="3903"/>
                      <a:pt x="5325" y="4664"/>
                      <a:pt x="4374" y="5615"/>
                    </a:cubicBezTo>
                    <a:cubicBezTo>
                      <a:pt x="3328" y="6661"/>
                      <a:pt x="2853" y="8563"/>
                      <a:pt x="3709" y="9609"/>
                    </a:cubicBezTo>
                    <a:cubicBezTo>
                      <a:pt x="3709" y="8182"/>
                      <a:pt x="4565" y="7231"/>
                      <a:pt x="5801" y="7231"/>
                    </a:cubicBezTo>
                    <a:cubicBezTo>
                      <a:pt x="6467" y="7231"/>
                      <a:pt x="7418" y="7802"/>
                      <a:pt x="7513" y="9133"/>
                    </a:cubicBezTo>
                    <a:cubicBezTo>
                      <a:pt x="7513" y="9323"/>
                      <a:pt x="7513" y="9514"/>
                      <a:pt x="7513" y="9609"/>
                    </a:cubicBezTo>
                    <a:cubicBezTo>
                      <a:pt x="7513" y="10845"/>
                      <a:pt x="6657" y="11701"/>
                      <a:pt x="5325" y="12081"/>
                    </a:cubicBezTo>
                    <a:cubicBezTo>
                      <a:pt x="4945" y="12271"/>
                      <a:pt x="4470" y="12271"/>
                      <a:pt x="3994" y="12271"/>
                    </a:cubicBezTo>
                    <a:cubicBezTo>
                      <a:pt x="2663" y="12271"/>
                      <a:pt x="1331" y="11701"/>
                      <a:pt x="761" y="10560"/>
                    </a:cubicBezTo>
                    <a:cubicBezTo>
                      <a:pt x="190" y="9609"/>
                      <a:pt x="0" y="8563"/>
                      <a:pt x="0" y="7707"/>
                    </a:cubicBezTo>
                    <a:cubicBezTo>
                      <a:pt x="0" y="4664"/>
                      <a:pt x="2663" y="1811"/>
                      <a:pt x="6657" y="670"/>
                    </a:cubicBezTo>
                    <a:cubicBezTo>
                      <a:pt x="7988" y="194"/>
                      <a:pt x="9415" y="4"/>
                      <a:pt x="10936" y="4"/>
                    </a:cubicBezTo>
                    <a:cubicBezTo>
                      <a:pt x="14360" y="-91"/>
                      <a:pt x="18734" y="1526"/>
                      <a:pt x="21967" y="4093"/>
                    </a:cubicBezTo>
                  </a:path>
                </a:pathLst>
              </a:custGeom>
              <a:solidFill>
                <a:srgbClr val="EBEBEB"/>
              </a:solidFill>
              <a:ln w="9452" cap="flat">
                <a:noFill/>
                <a:prstDash val="solid"/>
                <a:miter/>
              </a:ln>
            </p:spPr>
            <p:txBody>
              <a:bodyPr rtlCol="0" anchor="ctr"/>
              <a:lstStyle/>
              <a:p>
                <a:endParaRPr lang="nb-NO"/>
              </a:p>
            </p:txBody>
          </p:sp>
          <p:sp>
            <p:nvSpPr>
              <p:cNvPr id="245" name="Frihåndsform: figur 244">
                <a:extLst>
                  <a:ext uri="{FF2B5EF4-FFF2-40B4-BE49-F238E27FC236}">
                    <a16:creationId xmlns:a16="http://schemas.microsoft.com/office/drawing/2014/main" id="{6A154571-4F2E-4449-91F9-9249CD80F1AC}"/>
                  </a:ext>
                </a:extLst>
              </p:cNvPr>
              <p:cNvSpPr/>
              <p:nvPr/>
            </p:nvSpPr>
            <p:spPr>
              <a:xfrm>
                <a:off x="10243118" y="932899"/>
                <a:ext cx="21777" cy="12267"/>
              </a:xfrm>
              <a:custGeom>
                <a:avLst/>
                <a:gdLst>
                  <a:gd name="connsiteX0" fmla="*/ 0 w 21777"/>
                  <a:gd name="connsiteY0" fmla="*/ 8083 h 12267"/>
                  <a:gd name="connsiteX1" fmla="*/ 1617 w 21777"/>
                  <a:gd name="connsiteY1" fmla="*/ 6752 h 12267"/>
                  <a:gd name="connsiteX2" fmla="*/ 2282 w 21777"/>
                  <a:gd name="connsiteY2" fmla="*/ 6086 h 12267"/>
                  <a:gd name="connsiteX3" fmla="*/ 10461 w 21777"/>
                  <a:gd name="connsiteY3" fmla="*/ 9224 h 12267"/>
                  <a:gd name="connsiteX4" fmla="*/ 13694 w 21777"/>
                  <a:gd name="connsiteY4" fmla="*/ 8749 h 12267"/>
                  <a:gd name="connsiteX5" fmla="*/ 17498 w 21777"/>
                  <a:gd name="connsiteY5" fmla="*/ 6657 h 12267"/>
                  <a:gd name="connsiteX6" fmla="*/ 18164 w 21777"/>
                  <a:gd name="connsiteY6" fmla="*/ 2663 h 12267"/>
                  <a:gd name="connsiteX7" fmla="*/ 16071 w 21777"/>
                  <a:gd name="connsiteY7" fmla="*/ 5040 h 12267"/>
                  <a:gd name="connsiteX8" fmla="*/ 14360 w 21777"/>
                  <a:gd name="connsiteY8" fmla="*/ 3138 h 12267"/>
                  <a:gd name="connsiteX9" fmla="*/ 14360 w 21777"/>
                  <a:gd name="connsiteY9" fmla="*/ 2663 h 12267"/>
                  <a:gd name="connsiteX10" fmla="*/ 16452 w 21777"/>
                  <a:gd name="connsiteY10" fmla="*/ 190 h 12267"/>
                  <a:gd name="connsiteX11" fmla="*/ 17783 w 21777"/>
                  <a:gd name="connsiteY11" fmla="*/ 0 h 12267"/>
                  <a:gd name="connsiteX12" fmla="*/ 21016 w 21777"/>
                  <a:gd name="connsiteY12" fmla="*/ 1712 h 12267"/>
                  <a:gd name="connsiteX13" fmla="*/ 21777 w 21777"/>
                  <a:gd name="connsiteY13" fmla="*/ 4565 h 12267"/>
                  <a:gd name="connsiteX14" fmla="*/ 15120 w 21777"/>
                  <a:gd name="connsiteY14" fmla="*/ 11602 h 12267"/>
                  <a:gd name="connsiteX15" fmla="*/ 10841 w 21777"/>
                  <a:gd name="connsiteY15" fmla="*/ 12268 h 12267"/>
                  <a:gd name="connsiteX16" fmla="*/ 0 w 21777"/>
                  <a:gd name="connsiteY16" fmla="*/ 8083 h 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77" h="12267">
                    <a:moveTo>
                      <a:pt x="0" y="8083"/>
                    </a:moveTo>
                    <a:cubicBezTo>
                      <a:pt x="571" y="7703"/>
                      <a:pt x="1046" y="7322"/>
                      <a:pt x="1617" y="6752"/>
                    </a:cubicBezTo>
                    <a:cubicBezTo>
                      <a:pt x="1902" y="6467"/>
                      <a:pt x="2092" y="6276"/>
                      <a:pt x="2282" y="6086"/>
                    </a:cubicBezTo>
                    <a:cubicBezTo>
                      <a:pt x="4945" y="8083"/>
                      <a:pt x="8083" y="9224"/>
                      <a:pt x="10461" y="9224"/>
                    </a:cubicBezTo>
                    <a:cubicBezTo>
                      <a:pt x="11697" y="9224"/>
                      <a:pt x="12743" y="9034"/>
                      <a:pt x="13694" y="8749"/>
                    </a:cubicBezTo>
                    <a:cubicBezTo>
                      <a:pt x="15216" y="8273"/>
                      <a:pt x="16547" y="7513"/>
                      <a:pt x="17498" y="6657"/>
                    </a:cubicBezTo>
                    <a:cubicBezTo>
                      <a:pt x="18544" y="5611"/>
                      <a:pt x="19019" y="3709"/>
                      <a:pt x="18164" y="2663"/>
                    </a:cubicBezTo>
                    <a:cubicBezTo>
                      <a:pt x="18164" y="4089"/>
                      <a:pt x="17308" y="5040"/>
                      <a:pt x="16071" y="5040"/>
                    </a:cubicBezTo>
                    <a:cubicBezTo>
                      <a:pt x="15406" y="5040"/>
                      <a:pt x="14455" y="4470"/>
                      <a:pt x="14360" y="3138"/>
                    </a:cubicBezTo>
                    <a:cubicBezTo>
                      <a:pt x="14360" y="2948"/>
                      <a:pt x="14360" y="2758"/>
                      <a:pt x="14360" y="2663"/>
                    </a:cubicBezTo>
                    <a:cubicBezTo>
                      <a:pt x="14360" y="1426"/>
                      <a:pt x="15216" y="571"/>
                      <a:pt x="16452" y="190"/>
                    </a:cubicBezTo>
                    <a:cubicBezTo>
                      <a:pt x="16832" y="95"/>
                      <a:pt x="17308" y="0"/>
                      <a:pt x="17783" y="0"/>
                    </a:cubicBezTo>
                    <a:cubicBezTo>
                      <a:pt x="19114" y="0"/>
                      <a:pt x="20446" y="571"/>
                      <a:pt x="21016" y="1712"/>
                    </a:cubicBezTo>
                    <a:cubicBezTo>
                      <a:pt x="21587" y="2663"/>
                      <a:pt x="21777" y="3709"/>
                      <a:pt x="21777" y="4565"/>
                    </a:cubicBezTo>
                    <a:cubicBezTo>
                      <a:pt x="21777" y="7608"/>
                      <a:pt x="19114" y="10461"/>
                      <a:pt x="15120" y="11602"/>
                    </a:cubicBezTo>
                    <a:cubicBezTo>
                      <a:pt x="13789" y="12077"/>
                      <a:pt x="12363" y="12268"/>
                      <a:pt x="10841" y="12268"/>
                    </a:cubicBezTo>
                    <a:cubicBezTo>
                      <a:pt x="7608" y="12172"/>
                      <a:pt x="3233" y="10651"/>
                      <a:pt x="0" y="8083"/>
                    </a:cubicBezTo>
                  </a:path>
                </a:pathLst>
              </a:custGeom>
              <a:solidFill>
                <a:srgbClr val="EBEBEB"/>
              </a:solidFill>
              <a:ln w="9452" cap="flat">
                <a:noFill/>
                <a:prstDash val="solid"/>
                <a:miter/>
              </a:ln>
            </p:spPr>
            <p:txBody>
              <a:bodyPr rtlCol="0" anchor="ctr"/>
              <a:lstStyle/>
              <a:p>
                <a:endParaRPr lang="nb-NO"/>
              </a:p>
            </p:txBody>
          </p:sp>
          <p:sp>
            <p:nvSpPr>
              <p:cNvPr id="246" name="Frihåndsform: figur 245">
                <a:extLst>
                  <a:ext uri="{FF2B5EF4-FFF2-40B4-BE49-F238E27FC236}">
                    <a16:creationId xmlns:a16="http://schemas.microsoft.com/office/drawing/2014/main" id="{E2880FB2-0711-4ABF-97B3-A122EC63831E}"/>
                  </a:ext>
                </a:extLst>
              </p:cNvPr>
              <p:cNvSpPr/>
              <p:nvPr/>
            </p:nvSpPr>
            <p:spPr>
              <a:xfrm>
                <a:off x="10194714" y="993952"/>
                <a:ext cx="19399" cy="18448"/>
              </a:xfrm>
              <a:custGeom>
                <a:avLst/>
                <a:gdLst>
                  <a:gd name="connsiteX0" fmla="*/ 19114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114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114" y="11792"/>
                    </a:moveTo>
                    <a:cubicBezTo>
                      <a:pt x="14930" y="12077"/>
                      <a:pt x="11412"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400" y="10366"/>
                      <a:pt x="19305" y="11126"/>
                      <a:pt x="19114" y="11792"/>
                    </a:cubicBezTo>
                  </a:path>
                </a:pathLst>
              </a:custGeom>
              <a:solidFill>
                <a:srgbClr val="EBEBEB"/>
              </a:solidFill>
              <a:ln w="9452" cap="flat">
                <a:noFill/>
                <a:prstDash val="solid"/>
                <a:miter/>
              </a:ln>
            </p:spPr>
            <p:txBody>
              <a:bodyPr rtlCol="0" anchor="ctr"/>
              <a:lstStyle/>
              <a:p>
                <a:endParaRPr lang="nb-NO"/>
              </a:p>
            </p:txBody>
          </p:sp>
          <p:sp>
            <p:nvSpPr>
              <p:cNvPr id="247" name="Frihåndsform: figur 246">
                <a:extLst>
                  <a:ext uri="{FF2B5EF4-FFF2-40B4-BE49-F238E27FC236}">
                    <a16:creationId xmlns:a16="http://schemas.microsoft.com/office/drawing/2014/main" id="{CB87B841-6E82-44F2-9113-FB6999244EFE}"/>
                  </a:ext>
                </a:extLst>
              </p:cNvPr>
              <p:cNvSpPr/>
              <p:nvPr/>
            </p:nvSpPr>
            <p:spPr>
              <a:xfrm>
                <a:off x="10215159" y="995854"/>
                <a:ext cx="19399" cy="18353"/>
              </a:xfrm>
              <a:custGeom>
                <a:avLst/>
                <a:gdLst>
                  <a:gd name="connsiteX0" fmla="*/ 19114 w 19399"/>
                  <a:gd name="connsiteY0" fmla="*/ 11697 h 18353"/>
                  <a:gd name="connsiteX1" fmla="*/ 9890 w 19399"/>
                  <a:gd name="connsiteY1" fmla="*/ 18354 h 18353"/>
                  <a:gd name="connsiteX2" fmla="*/ 0 w 19399"/>
                  <a:gd name="connsiteY2" fmla="*/ 9890 h 18353"/>
                  <a:gd name="connsiteX3" fmla="*/ 0 w 19399"/>
                  <a:gd name="connsiteY3" fmla="*/ 9700 h 18353"/>
                  <a:gd name="connsiteX4" fmla="*/ 9700 w 19399"/>
                  <a:gd name="connsiteY4" fmla="*/ 0 h 18353"/>
                  <a:gd name="connsiteX5" fmla="*/ 19400 w 19399"/>
                  <a:gd name="connsiteY5" fmla="*/ 9700 h 18353"/>
                  <a:gd name="connsiteX6" fmla="*/ 19114 w 19399"/>
                  <a:gd name="connsiteY6" fmla="*/ 11697 h 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353">
                    <a:moveTo>
                      <a:pt x="19114" y="11697"/>
                    </a:moveTo>
                    <a:cubicBezTo>
                      <a:pt x="14930" y="11982"/>
                      <a:pt x="11317" y="14645"/>
                      <a:pt x="9890" y="18354"/>
                    </a:cubicBezTo>
                    <a:cubicBezTo>
                      <a:pt x="8939" y="13694"/>
                      <a:pt x="4850" y="10080"/>
                      <a:pt x="0" y="9890"/>
                    </a:cubicBezTo>
                    <a:lnTo>
                      <a:pt x="0" y="9700"/>
                    </a:lnTo>
                    <a:cubicBezTo>
                      <a:pt x="0" y="4374"/>
                      <a:pt x="4374" y="0"/>
                      <a:pt x="9700" y="0"/>
                    </a:cubicBezTo>
                    <a:cubicBezTo>
                      <a:pt x="15025" y="0"/>
                      <a:pt x="19400" y="4374"/>
                      <a:pt x="19400" y="9700"/>
                    </a:cubicBezTo>
                    <a:cubicBezTo>
                      <a:pt x="19305" y="10366"/>
                      <a:pt x="19210" y="11031"/>
                      <a:pt x="19114" y="11697"/>
                    </a:cubicBezTo>
                  </a:path>
                </a:pathLst>
              </a:custGeom>
              <a:solidFill>
                <a:srgbClr val="EBEBEB"/>
              </a:solidFill>
              <a:ln w="9452" cap="flat">
                <a:noFill/>
                <a:prstDash val="solid"/>
                <a:miter/>
              </a:ln>
            </p:spPr>
            <p:txBody>
              <a:bodyPr rtlCol="0" anchor="ctr"/>
              <a:lstStyle/>
              <a:p>
                <a:endParaRPr lang="nb-NO"/>
              </a:p>
            </p:txBody>
          </p:sp>
          <p:sp>
            <p:nvSpPr>
              <p:cNvPr id="248" name="Frihåndsform: figur 247">
                <a:extLst>
                  <a:ext uri="{FF2B5EF4-FFF2-40B4-BE49-F238E27FC236}">
                    <a16:creationId xmlns:a16="http://schemas.microsoft.com/office/drawing/2014/main" id="{248EA124-A9F9-48F4-8D52-EE686171BF59}"/>
                  </a:ext>
                </a:extLst>
              </p:cNvPr>
              <p:cNvSpPr/>
              <p:nvPr/>
            </p:nvSpPr>
            <p:spPr>
              <a:xfrm>
                <a:off x="10235415" y="997565"/>
                <a:ext cx="19399" cy="18448"/>
              </a:xfrm>
              <a:custGeom>
                <a:avLst/>
                <a:gdLst>
                  <a:gd name="connsiteX0" fmla="*/ 19019 w 19399"/>
                  <a:gd name="connsiteY0" fmla="*/ 11792 h 18448"/>
                  <a:gd name="connsiteX1" fmla="*/ 9890 w 19399"/>
                  <a:gd name="connsiteY1" fmla="*/ 18449 h 18448"/>
                  <a:gd name="connsiteX2" fmla="*/ 0 w 19399"/>
                  <a:gd name="connsiteY2" fmla="*/ 9890 h 18448"/>
                  <a:gd name="connsiteX3" fmla="*/ 0 w 19399"/>
                  <a:gd name="connsiteY3" fmla="*/ 9700 h 18448"/>
                  <a:gd name="connsiteX4" fmla="*/ 9700 w 19399"/>
                  <a:gd name="connsiteY4" fmla="*/ 0 h 18448"/>
                  <a:gd name="connsiteX5" fmla="*/ 19400 w 19399"/>
                  <a:gd name="connsiteY5" fmla="*/ 9700 h 18448"/>
                  <a:gd name="connsiteX6" fmla="*/ 19019 w 19399"/>
                  <a:gd name="connsiteY6" fmla="*/ 11792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8448">
                    <a:moveTo>
                      <a:pt x="19019" y="11792"/>
                    </a:moveTo>
                    <a:cubicBezTo>
                      <a:pt x="14835" y="12077"/>
                      <a:pt x="11317" y="14740"/>
                      <a:pt x="9890" y="18449"/>
                    </a:cubicBezTo>
                    <a:cubicBezTo>
                      <a:pt x="8939" y="13789"/>
                      <a:pt x="4850" y="10080"/>
                      <a:pt x="0" y="9890"/>
                    </a:cubicBezTo>
                    <a:lnTo>
                      <a:pt x="0" y="9700"/>
                    </a:lnTo>
                    <a:cubicBezTo>
                      <a:pt x="0" y="4374"/>
                      <a:pt x="4374" y="0"/>
                      <a:pt x="9700" y="0"/>
                    </a:cubicBezTo>
                    <a:cubicBezTo>
                      <a:pt x="15025" y="0"/>
                      <a:pt x="19400" y="4374"/>
                      <a:pt x="19400" y="9700"/>
                    </a:cubicBezTo>
                    <a:cubicBezTo>
                      <a:pt x="19305" y="10461"/>
                      <a:pt x="19210" y="11126"/>
                      <a:pt x="19019" y="11792"/>
                    </a:cubicBezTo>
                  </a:path>
                </a:pathLst>
              </a:custGeom>
              <a:solidFill>
                <a:srgbClr val="EBEBEB"/>
              </a:solidFill>
              <a:ln w="9452" cap="flat">
                <a:noFill/>
                <a:prstDash val="solid"/>
                <a:miter/>
              </a:ln>
            </p:spPr>
            <p:txBody>
              <a:bodyPr rtlCol="0" anchor="ctr"/>
              <a:lstStyle/>
              <a:p>
                <a:endParaRPr lang="nb-NO"/>
              </a:p>
            </p:txBody>
          </p:sp>
          <p:sp>
            <p:nvSpPr>
              <p:cNvPr id="249" name="Frihåndsform: figur 248">
                <a:extLst>
                  <a:ext uri="{FF2B5EF4-FFF2-40B4-BE49-F238E27FC236}">
                    <a16:creationId xmlns:a16="http://schemas.microsoft.com/office/drawing/2014/main" id="{680A0F63-C65D-4CC2-81F7-E610B19FE19B}"/>
                  </a:ext>
                </a:extLst>
              </p:cNvPr>
              <p:cNvSpPr/>
              <p:nvPr/>
            </p:nvSpPr>
            <p:spPr>
              <a:xfrm>
                <a:off x="10164283" y="1006695"/>
                <a:ext cx="19304" cy="18258"/>
              </a:xfrm>
              <a:custGeom>
                <a:avLst/>
                <a:gdLst>
                  <a:gd name="connsiteX0" fmla="*/ 19305 w 19304"/>
                  <a:gd name="connsiteY0" fmla="*/ 9034 h 18258"/>
                  <a:gd name="connsiteX1" fmla="*/ 19305 w 19304"/>
                  <a:gd name="connsiteY1" fmla="*/ 9415 h 18258"/>
                  <a:gd name="connsiteX2" fmla="*/ 19305 w 19304"/>
                  <a:gd name="connsiteY2" fmla="*/ 9605 h 18258"/>
                  <a:gd name="connsiteX3" fmla="*/ 19305 w 19304"/>
                  <a:gd name="connsiteY3" fmla="*/ 9795 h 18258"/>
                  <a:gd name="connsiteX4" fmla="*/ 9415 w 19304"/>
                  <a:gd name="connsiteY4" fmla="*/ 18259 h 18258"/>
                  <a:gd name="connsiteX5" fmla="*/ 190 w 19304"/>
                  <a:gd name="connsiteY5" fmla="*/ 11602 h 18258"/>
                  <a:gd name="connsiteX6" fmla="*/ 0 w 19304"/>
                  <a:gd name="connsiteY6" fmla="*/ 10651 h 18258"/>
                  <a:gd name="connsiteX7" fmla="*/ 0 w 19304"/>
                  <a:gd name="connsiteY7" fmla="*/ 10556 h 18258"/>
                  <a:gd name="connsiteX8" fmla="*/ 0 w 19304"/>
                  <a:gd name="connsiteY8" fmla="*/ 9700 h 18258"/>
                  <a:gd name="connsiteX9" fmla="*/ 9700 w 19304"/>
                  <a:gd name="connsiteY9" fmla="*/ 0 h 18258"/>
                  <a:gd name="connsiteX10" fmla="*/ 19305 w 19304"/>
                  <a:gd name="connsiteY10" fmla="*/ 8464 h 18258"/>
                  <a:gd name="connsiteX11" fmla="*/ 19305 w 19304"/>
                  <a:gd name="connsiteY11" fmla="*/ 9034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 h="18258">
                    <a:moveTo>
                      <a:pt x="19305" y="9034"/>
                    </a:moveTo>
                    <a:lnTo>
                      <a:pt x="19305" y="9415"/>
                    </a:lnTo>
                    <a:lnTo>
                      <a:pt x="19305" y="9605"/>
                    </a:lnTo>
                    <a:lnTo>
                      <a:pt x="19305" y="9795"/>
                    </a:lnTo>
                    <a:cubicBezTo>
                      <a:pt x="14455" y="10080"/>
                      <a:pt x="10366" y="13599"/>
                      <a:pt x="9415" y="18259"/>
                    </a:cubicBezTo>
                    <a:cubicBezTo>
                      <a:pt x="7893" y="14550"/>
                      <a:pt x="4279" y="11792"/>
                      <a:pt x="190" y="11602"/>
                    </a:cubicBezTo>
                    <a:cubicBezTo>
                      <a:pt x="95" y="11317"/>
                      <a:pt x="0" y="10936"/>
                      <a:pt x="0" y="10651"/>
                    </a:cubicBezTo>
                    <a:lnTo>
                      <a:pt x="0" y="10556"/>
                    </a:lnTo>
                    <a:cubicBezTo>
                      <a:pt x="0" y="10270"/>
                      <a:pt x="0" y="9985"/>
                      <a:pt x="0" y="9700"/>
                    </a:cubicBezTo>
                    <a:cubicBezTo>
                      <a:pt x="0" y="4374"/>
                      <a:pt x="4374" y="0"/>
                      <a:pt x="9700" y="0"/>
                    </a:cubicBezTo>
                    <a:cubicBezTo>
                      <a:pt x="14645" y="0"/>
                      <a:pt x="18734" y="3709"/>
                      <a:pt x="19305" y="8464"/>
                    </a:cubicBezTo>
                    <a:cubicBezTo>
                      <a:pt x="19305" y="8559"/>
                      <a:pt x="19305" y="8844"/>
                      <a:pt x="19305" y="9034"/>
                    </a:cubicBezTo>
                  </a:path>
                </a:pathLst>
              </a:custGeom>
              <a:solidFill>
                <a:srgbClr val="EBEBEB"/>
              </a:solidFill>
              <a:ln w="9452" cap="flat">
                <a:noFill/>
                <a:prstDash val="solid"/>
                <a:miter/>
              </a:ln>
            </p:spPr>
            <p:txBody>
              <a:bodyPr rtlCol="0" anchor="ctr"/>
              <a:lstStyle/>
              <a:p>
                <a:endParaRPr lang="nb-NO"/>
              </a:p>
            </p:txBody>
          </p:sp>
          <p:sp>
            <p:nvSpPr>
              <p:cNvPr id="250" name="Frihåndsform: figur 249">
                <a:extLst>
                  <a:ext uri="{FF2B5EF4-FFF2-40B4-BE49-F238E27FC236}">
                    <a16:creationId xmlns:a16="http://schemas.microsoft.com/office/drawing/2014/main" id="{A0819B60-05EC-45BA-BDB9-B95C4D5322EE}"/>
                  </a:ext>
                </a:extLst>
              </p:cNvPr>
              <p:cNvSpPr/>
              <p:nvPr/>
            </p:nvSpPr>
            <p:spPr>
              <a:xfrm>
                <a:off x="10184443" y="1004698"/>
                <a:ext cx="19399" cy="18448"/>
              </a:xfrm>
              <a:custGeom>
                <a:avLst/>
                <a:gdLst>
                  <a:gd name="connsiteX0" fmla="*/ 19400 w 19399"/>
                  <a:gd name="connsiteY0" fmla="*/ 9129 h 18448"/>
                  <a:gd name="connsiteX1" fmla="*/ 19400 w 19399"/>
                  <a:gd name="connsiteY1" fmla="*/ 9510 h 18448"/>
                  <a:gd name="connsiteX2" fmla="*/ 19400 w 19399"/>
                  <a:gd name="connsiteY2" fmla="*/ 9700 h 18448"/>
                  <a:gd name="connsiteX3" fmla="*/ 19400 w 19399"/>
                  <a:gd name="connsiteY3" fmla="*/ 9890 h 18448"/>
                  <a:gd name="connsiteX4" fmla="*/ 9510 w 19399"/>
                  <a:gd name="connsiteY4" fmla="*/ 18449 h 18448"/>
                  <a:gd name="connsiteX5" fmla="*/ 285 w 19399"/>
                  <a:gd name="connsiteY5" fmla="*/ 11792 h 18448"/>
                  <a:gd name="connsiteX6" fmla="*/ 95 w 19399"/>
                  <a:gd name="connsiteY6" fmla="*/ 10746 h 18448"/>
                  <a:gd name="connsiteX7" fmla="*/ 95 w 19399"/>
                  <a:gd name="connsiteY7" fmla="*/ 10461 h 18448"/>
                  <a:gd name="connsiteX8" fmla="*/ 0 w 19399"/>
                  <a:gd name="connsiteY8" fmla="*/ 9700 h 18448"/>
                  <a:gd name="connsiteX9" fmla="*/ 9700 w 19399"/>
                  <a:gd name="connsiteY9" fmla="*/ 0 h 18448"/>
                  <a:gd name="connsiteX10" fmla="*/ 19305 w 19399"/>
                  <a:gd name="connsiteY10" fmla="*/ 8464 h 18448"/>
                  <a:gd name="connsiteX11" fmla="*/ 19400 w 19399"/>
                  <a:gd name="connsiteY11" fmla="*/ 9129 h 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9" h="18448">
                    <a:moveTo>
                      <a:pt x="19400" y="9129"/>
                    </a:moveTo>
                    <a:lnTo>
                      <a:pt x="19400" y="9510"/>
                    </a:lnTo>
                    <a:lnTo>
                      <a:pt x="19400" y="9700"/>
                    </a:lnTo>
                    <a:lnTo>
                      <a:pt x="19400" y="9890"/>
                    </a:lnTo>
                    <a:cubicBezTo>
                      <a:pt x="14455" y="10175"/>
                      <a:pt x="10461" y="13789"/>
                      <a:pt x="9510" y="18449"/>
                    </a:cubicBezTo>
                    <a:cubicBezTo>
                      <a:pt x="7988" y="14740"/>
                      <a:pt x="4470" y="12077"/>
                      <a:pt x="285" y="11792"/>
                    </a:cubicBezTo>
                    <a:cubicBezTo>
                      <a:pt x="190" y="11412"/>
                      <a:pt x="95" y="11126"/>
                      <a:pt x="95" y="10746"/>
                    </a:cubicBezTo>
                    <a:lnTo>
                      <a:pt x="95" y="10461"/>
                    </a:lnTo>
                    <a:cubicBezTo>
                      <a:pt x="0" y="10175"/>
                      <a:pt x="0" y="9985"/>
                      <a:pt x="0" y="9700"/>
                    </a:cubicBezTo>
                    <a:cubicBezTo>
                      <a:pt x="0" y="4374"/>
                      <a:pt x="4374" y="0"/>
                      <a:pt x="9700" y="0"/>
                    </a:cubicBezTo>
                    <a:cubicBezTo>
                      <a:pt x="14645" y="0"/>
                      <a:pt x="18734" y="3709"/>
                      <a:pt x="19305" y="8464"/>
                    </a:cubicBezTo>
                    <a:cubicBezTo>
                      <a:pt x="19400" y="8654"/>
                      <a:pt x="19400" y="8844"/>
                      <a:pt x="19400" y="9129"/>
                    </a:cubicBezTo>
                  </a:path>
                </a:pathLst>
              </a:custGeom>
              <a:solidFill>
                <a:srgbClr val="EBEBEB"/>
              </a:solidFill>
              <a:ln w="9452" cap="flat">
                <a:noFill/>
                <a:prstDash val="solid"/>
                <a:miter/>
              </a:ln>
            </p:spPr>
            <p:txBody>
              <a:bodyPr rtlCol="0" anchor="ctr"/>
              <a:lstStyle/>
              <a:p>
                <a:endParaRPr lang="nb-NO"/>
              </a:p>
            </p:txBody>
          </p:sp>
          <p:sp>
            <p:nvSpPr>
              <p:cNvPr id="251" name="Frihåndsform: figur 250">
                <a:extLst>
                  <a:ext uri="{FF2B5EF4-FFF2-40B4-BE49-F238E27FC236}">
                    <a16:creationId xmlns:a16="http://schemas.microsoft.com/office/drawing/2014/main" id="{9A756112-CB49-452D-9F25-DEFF5CF924FB}"/>
                  </a:ext>
                </a:extLst>
              </p:cNvPr>
              <p:cNvSpPr/>
              <p:nvPr/>
            </p:nvSpPr>
            <p:spPr>
              <a:xfrm>
                <a:off x="10255671" y="999467"/>
                <a:ext cx="19399" cy="17688"/>
              </a:xfrm>
              <a:custGeom>
                <a:avLst/>
                <a:gdLst>
                  <a:gd name="connsiteX0" fmla="*/ 9795 w 19399"/>
                  <a:gd name="connsiteY0" fmla="*/ 17688 h 17688"/>
                  <a:gd name="connsiteX1" fmla="*/ 0 w 19399"/>
                  <a:gd name="connsiteY1" fmla="*/ 9890 h 17688"/>
                  <a:gd name="connsiteX2" fmla="*/ 0 w 19399"/>
                  <a:gd name="connsiteY2" fmla="*/ 9700 h 17688"/>
                  <a:gd name="connsiteX3" fmla="*/ 9700 w 19399"/>
                  <a:gd name="connsiteY3" fmla="*/ 0 h 17688"/>
                  <a:gd name="connsiteX4" fmla="*/ 19400 w 19399"/>
                  <a:gd name="connsiteY4" fmla="*/ 9700 h 17688"/>
                  <a:gd name="connsiteX5" fmla="*/ 19210 w 19399"/>
                  <a:gd name="connsiteY5" fmla="*/ 11507 h 17688"/>
                  <a:gd name="connsiteX6" fmla="*/ 9795 w 19399"/>
                  <a:gd name="connsiteY6" fmla="*/ 17688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688">
                    <a:moveTo>
                      <a:pt x="9795" y="17688"/>
                    </a:moveTo>
                    <a:cubicBezTo>
                      <a:pt x="8559" y="13409"/>
                      <a:pt x="4660" y="10080"/>
                      <a:pt x="0" y="9890"/>
                    </a:cubicBezTo>
                    <a:lnTo>
                      <a:pt x="0" y="9700"/>
                    </a:lnTo>
                    <a:cubicBezTo>
                      <a:pt x="0" y="4374"/>
                      <a:pt x="4374" y="0"/>
                      <a:pt x="9700" y="0"/>
                    </a:cubicBezTo>
                    <a:cubicBezTo>
                      <a:pt x="15025" y="0"/>
                      <a:pt x="19400" y="4374"/>
                      <a:pt x="19400" y="9700"/>
                    </a:cubicBezTo>
                    <a:cubicBezTo>
                      <a:pt x="19400" y="10366"/>
                      <a:pt x="19305" y="10936"/>
                      <a:pt x="19210" y="11507"/>
                    </a:cubicBezTo>
                    <a:cubicBezTo>
                      <a:pt x="16262" y="13694"/>
                      <a:pt x="13123" y="15786"/>
                      <a:pt x="9795" y="17688"/>
                    </a:cubicBezTo>
                  </a:path>
                </a:pathLst>
              </a:custGeom>
              <a:solidFill>
                <a:srgbClr val="EBEBEB"/>
              </a:solidFill>
              <a:ln w="9452" cap="flat">
                <a:noFill/>
                <a:prstDash val="solid"/>
                <a:miter/>
              </a:ln>
            </p:spPr>
            <p:txBody>
              <a:bodyPr rtlCol="0" anchor="ctr"/>
              <a:lstStyle/>
              <a:p>
                <a:endParaRPr lang="nb-NO"/>
              </a:p>
            </p:txBody>
          </p:sp>
          <p:sp>
            <p:nvSpPr>
              <p:cNvPr id="252" name="Frihåndsform: figur 251">
                <a:extLst>
                  <a:ext uri="{FF2B5EF4-FFF2-40B4-BE49-F238E27FC236}">
                    <a16:creationId xmlns:a16="http://schemas.microsoft.com/office/drawing/2014/main" id="{E65A88E1-D303-4CCB-B293-CB529B8F3079}"/>
                  </a:ext>
                </a:extLst>
              </p:cNvPr>
              <p:cNvSpPr/>
              <p:nvPr/>
            </p:nvSpPr>
            <p:spPr>
              <a:xfrm>
                <a:off x="10194714" y="1015444"/>
                <a:ext cx="19399" cy="17212"/>
              </a:xfrm>
              <a:custGeom>
                <a:avLst/>
                <a:gdLst>
                  <a:gd name="connsiteX0" fmla="*/ 15976 w 19399"/>
                  <a:gd name="connsiteY0" fmla="*/ 17117 h 17212"/>
                  <a:gd name="connsiteX1" fmla="*/ 10366 w 19399"/>
                  <a:gd name="connsiteY1" fmla="*/ 17213 h 17212"/>
                  <a:gd name="connsiteX2" fmla="*/ 3328 w 19399"/>
                  <a:gd name="connsiteY2" fmla="*/ 17022 h 17212"/>
                  <a:gd name="connsiteX3" fmla="*/ 0 w 19399"/>
                  <a:gd name="connsiteY3" fmla="*/ 9700 h 17212"/>
                  <a:gd name="connsiteX4" fmla="*/ 9700 w 19399"/>
                  <a:gd name="connsiteY4" fmla="*/ 0 h 17212"/>
                  <a:gd name="connsiteX5" fmla="*/ 19400 w 19399"/>
                  <a:gd name="connsiteY5" fmla="*/ 9700 h 17212"/>
                  <a:gd name="connsiteX6" fmla="*/ 15976 w 19399"/>
                  <a:gd name="connsiteY6" fmla="*/ 17117 h 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9" h="17212">
                    <a:moveTo>
                      <a:pt x="15976" y="17117"/>
                    </a:moveTo>
                    <a:cubicBezTo>
                      <a:pt x="14074" y="17213"/>
                      <a:pt x="12172" y="17213"/>
                      <a:pt x="10366" y="17213"/>
                    </a:cubicBezTo>
                    <a:cubicBezTo>
                      <a:pt x="7988" y="17213"/>
                      <a:pt x="5611" y="17117"/>
                      <a:pt x="3328" y="17022"/>
                    </a:cubicBezTo>
                    <a:cubicBezTo>
                      <a:pt x="1331" y="15216"/>
                      <a:pt x="0" y="12648"/>
                      <a:pt x="0" y="9700"/>
                    </a:cubicBezTo>
                    <a:cubicBezTo>
                      <a:pt x="0" y="4374"/>
                      <a:pt x="4374" y="0"/>
                      <a:pt x="9700" y="0"/>
                    </a:cubicBezTo>
                    <a:cubicBezTo>
                      <a:pt x="15025" y="0"/>
                      <a:pt x="19400" y="4374"/>
                      <a:pt x="19400" y="9700"/>
                    </a:cubicBezTo>
                    <a:cubicBezTo>
                      <a:pt x="19400" y="12743"/>
                      <a:pt x="18068" y="15311"/>
                      <a:pt x="15976" y="17117"/>
                    </a:cubicBezTo>
                  </a:path>
                </a:pathLst>
              </a:custGeom>
              <a:solidFill>
                <a:srgbClr val="EBEBEB"/>
              </a:solidFill>
              <a:ln w="9452" cap="flat">
                <a:noFill/>
                <a:prstDash val="solid"/>
                <a:miter/>
              </a:ln>
            </p:spPr>
            <p:txBody>
              <a:bodyPr rtlCol="0" anchor="ctr"/>
              <a:lstStyle/>
              <a:p>
                <a:endParaRPr lang="nb-NO"/>
              </a:p>
            </p:txBody>
          </p:sp>
          <p:sp>
            <p:nvSpPr>
              <p:cNvPr id="253" name="Frihåndsform: figur 252">
                <a:extLst>
                  <a:ext uri="{FF2B5EF4-FFF2-40B4-BE49-F238E27FC236}">
                    <a16:creationId xmlns:a16="http://schemas.microsoft.com/office/drawing/2014/main" id="{3444543C-F75F-4E6E-AFB1-15ACFA4908F6}"/>
                  </a:ext>
                </a:extLst>
              </p:cNvPr>
              <p:cNvSpPr/>
              <p:nvPr/>
            </p:nvSpPr>
            <p:spPr>
              <a:xfrm>
                <a:off x="10133756" y="999467"/>
                <a:ext cx="19209" cy="16546"/>
              </a:xfrm>
              <a:custGeom>
                <a:avLst/>
                <a:gdLst>
                  <a:gd name="connsiteX0" fmla="*/ 0 w 19209"/>
                  <a:gd name="connsiteY0" fmla="*/ 10366 h 16546"/>
                  <a:gd name="connsiteX1" fmla="*/ 0 w 19209"/>
                  <a:gd name="connsiteY1" fmla="*/ 9700 h 16546"/>
                  <a:gd name="connsiteX2" fmla="*/ 9700 w 19209"/>
                  <a:gd name="connsiteY2" fmla="*/ 0 h 16546"/>
                  <a:gd name="connsiteX3" fmla="*/ 19210 w 19209"/>
                  <a:gd name="connsiteY3" fmla="*/ 7988 h 16546"/>
                  <a:gd name="connsiteX4" fmla="*/ 9319 w 19209"/>
                  <a:gd name="connsiteY4" fmla="*/ 16547 h 16546"/>
                  <a:gd name="connsiteX5" fmla="*/ 3328 w 19209"/>
                  <a:gd name="connsiteY5" fmla="*/ 12743 h 16546"/>
                  <a:gd name="connsiteX6" fmla="*/ 0 w 19209"/>
                  <a:gd name="connsiteY6" fmla="*/ 10366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6546">
                    <a:moveTo>
                      <a:pt x="0" y="10366"/>
                    </a:moveTo>
                    <a:cubicBezTo>
                      <a:pt x="0" y="10270"/>
                      <a:pt x="0" y="9700"/>
                      <a:pt x="0" y="9700"/>
                    </a:cubicBezTo>
                    <a:cubicBezTo>
                      <a:pt x="0" y="4374"/>
                      <a:pt x="4374" y="0"/>
                      <a:pt x="9700" y="0"/>
                    </a:cubicBezTo>
                    <a:cubicBezTo>
                      <a:pt x="14360" y="0"/>
                      <a:pt x="18449" y="3519"/>
                      <a:pt x="19210" y="7988"/>
                    </a:cubicBezTo>
                    <a:cubicBezTo>
                      <a:pt x="14360" y="8273"/>
                      <a:pt x="10270" y="11887"/>
                      <a:pt x="9319" y="16547"/>
                    </a:cubicBezTo>
                    <a:cubicBezTo>
                      <a:pt x="7608" y="15501"/>
                      <a:pt x="5325" y="14074"/>
                      <a:pt x="3328" y="12743"/>
                    </a:cubicBezTo>
                    <a:cubicBezTo>
                      <a:pt x="2282" y="11982"/>
                      <a:pt x="1141" y="11317"/>
                      <a:pt x="0" y="10366"/>
                    </a:cubicBezTo>
                  </a:path>
                </a:pathLst>
              </a:custGeom>
              <a:solidFill>
                <a:srgbClr val="EBEBEB"/>
              </a:solidFill>
              <a:ln w="9452" cap="flat">
                <a:noFill/>
                <a:prstDash val="solid"/>
                <a:miter/>
              </a:ln>
            </p:spPr>
            <p:txBody>
              <a:bodyPr rtlCol="0" anchor="ctr"/>
              <a:lstStyle/>
              <a:p>
                <a:endParaRPr lang="nb-NO"/>
              </a:p>
            </p:txBody>
          </p:sp>
          <p:sp>
            <p:nvSpPr>
              <p:cNvPr id="254" name="Frihåndsform: figur 253">
                <a:extLst>
                  <a:ext uri="{FF2B5EF4-FFF2-40B4-BE49-F238E27FC236}">
                    <a16:creationId xmlns:a16="http://schemas.microsoft.com/office/drawing/2014/main" id="{0B921498-7533-4CF2-B59F-EA1F1DD53145}"/>
                  </a:ext>
                </a:extLst>
              </p:cNvPr>
              <p:cNvSpPr/>
              <p:nvPr/>
            </p:nvSpPr>
            <p:spPr>
              <a:xfrm>
                <a:off x="10174363" y="995854"/>
                <a:ext cx="19209" cy="16546"/>
              </a:xfrm>
              <a:custGeom>
                <a:avLst/>
                <a:gdLst>
                  <a:gd name="connsiteX0" fmla="*/ 19210 w 19209"/>
                  <a:gd name="connsiteY0" fmla="*/ 7988 h 16546"/>
                  <a:gd name="connsiteX1" fmla="*/ 9319 w 19209"/>
                  <a:gd name="connsiteY1" fmla="*/ 16547 h 16546"/>
                  <a:gd name="connsiteX2" fmla="*/ 0 w 19209"/>
                  <a:gd name="connsiteY2" fmla="*/ 9890 h 16546"/>
                  <a:gd name="connsiteX3" fmla="*/ 0 w 19209"/>
                  <a:gd name="connsiteY3" fmla="*/ 9700 h 16546"/>
                  <a:gd name="connsiteX4" fmla="*/ 9700 w 19209"/>
                  <a:gd name="connsiteY4" fmla="*/ 0 h 16546"/>
                  <a:gd name="connsiteX5" fmla="*/ 19210 w 19209"/>
                  <a:gd name="connsiteY5" fmla="*/ 7988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9" h="16546">
                    <a:moveTo>
                      <a:pt x="19210" y="7988"/>
                    </a:moveTo>
                    <a:cubicBezTo>
                      <a:pt x="14265" y="8273"/>
                      <a:pt x="10270" y="11887"/>
                      <a:pt x="9319" y="16547"/>
                    </a:cubicBezTo>
                    <a:cubicBezTo>
                      <a:pt x="7798" y="12838"/>
                      <a:pt x="4184" y="10175"/>
                      <a:pt x="0" y="9890"/>
                    </a:cubicBezTo>
                    <a:lnTo>
                      <a:pt x="0" y="9700"/>
                    </a:lnTo>
                    <a:cubicBezTo>
                      <a:pt x="0" y="4374"/>
                      <a:pt x="4374" y="0"/>
                      <a:pt x="9700" y="0"/>
                    </a:cubicBezTo>
                    <a:cubicBezTo>
                      <a:pt x="14455" y="0"/>
                      <a:pt x="18449" y="3519"/>
                      <a:pt x="19210" y="7988"/>
                    </a:cubicBezTo>
                  </a:path>
                </a:pathLst>
              </a:custGeom>
              <a:solidFill>
                <a:srgbClr val="EBEBEB"/>
              </a:solidFill>
              <a:ln w="9452" cap="flat">
                <a:noFill/>
                <a:prstDash val="solid"/>
                <a:miter/>
              </a:ln>
            </p:spPr>
            <p:txBody>
              <a:bodyPr rtlCol="0" anchor="ctr"/>
              <a:lstStyle/>
              <a:p>
                <a:endParaRPr lang="nb-NO"/>
              </a:p>
            </p:txBody>
          </p:sp>
          <p:sp>
            <p:nvSpPr>
              <p:cNvPr id="255" name="Frihåndsform: figur 254">
                <a:extLst>
                  <a:ext uri="{FF2B5EF4-FFF2-40B4-BE49-F238E27FC236}">
                    <a16:creationId xmlns:a16="http://schemas.microsoft.com/office/drawing/2014/main" id="{230E2218-540F-4B69-AF86-F475F7912D2B}"/>
                  </a:ext>
                </a:extLst>
              </p:cNvPr>
              <p:cNvSpPr/>
              <p:nvPr/>
            </p:nvSpPr>
            <p:spPr>
              <a:xfrm>
                <a:off x="10225335" y="1008502"/>
                <a:ext cx="19209" cy="16356"/>
              </a:xfrm>
              <a:custGeom>
                <a:avLst/>
                <a:gdLst>
                  <a:gd name="connsiteX0" fmla="*/ 0 w 19209"/>
                  <a:gd name="connsiteY0" fmla="*/ 7893 h 16356"/>
                  <a:gd name="connsiteX1" fmla="*/ 9510 w 19209"/>
                  <a:gd name="connsiteY1" fmla="*/ 0 h 16356"/>
                  <a:gd name="connsiteX2" fmla="*/ 19210 w 19209"/>
                  <a:gd name="connsiteY2" fmla="*/ 9700 h 16356"/>
                  <a:gd name="connsiteX3" fmla="*/ 9795 w 19209"/>
                  <a:gd name="connsiteY3" fmla="*/ 16357 h 16356"/>
                  <a:gd name="connsiteX4" fmla="*/ 0 w 19209"/>
                  <a:gd name="connsiteY4" fmla="*/ 7893 h 1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9" h="16356">
                    <a:moveTo>
                      <a:pt x="0" y="7893"/>
                    </a:moveTo>
                    <a:cubicBezTo>
                      <a:pt x="856" y="3423"/>
                      <a:pt x="4850" y="0"/>
                      <a:pt x="9510" y="0"/>
                    </a:cubicBezTo>
                    <a:cubicBezTo>
                      <a:pt x="14835" y="0"/>
                      <a:pt x="19210" y="4374"/>
                      <a:pt x="19210" y="9700"/>
                    </a:cubicBezTo>
                    <a:cubicBezTo>
                      <a:pt x="15025" y="9890"/>
                      <a:pt x="11317" y="12553"/>
                      <a:pt x="9795" y="16357"/>
                    </a:cubicBezTo>
                    <a:cubicBezTo>
                      <a:pt x="8844" y="11792"/>
                      <a:pt x="4850" y="8273"/>
                      <a:pt x="0" y="7893"/>
                    </a:cubicBezTo>
                  </a:path>
                </a:pathLst>
              </a:custGeom>
              <a:solidFill>
                <a:srgbClr val="EBEBEB"/>
              </a:solidFill>
              <a:ln w="9452" cap="flat">
                <a:noFill/>
                <a:prstDash val="solid"/>
                <a:miter/>
              </a:ln>
            </p:spPr>
            <p:txBody>
              <a:bodyPr rtlCol="0" anchor="ctr"/>
              <a:lstStyle/>
              <a:p>
                <a:endParaRPr lang="nb-NO"/>
              </a:p>
            </p:txBody>
          </p:sp>
          <p:sp>
            <p:nvSpPr>
              <p:cNvPr id="256" name="Frihåndsform: figur 255">
                <a:extLst>
                  <a:ext uri="{FF2B5EF4-FFF2-40B4-BE49-F238E27FC236}">
                    <a16:creationId xmlns:a16="http://schemas.microsoft.com/office/drawing/2014/main" id="{5A79C8CB-4E19-4875-B0B8-38F5A7513186}"/>
                  </a:ext>
                </a:extLst>
              </p:cNvPr>
              <p:cNvSpPr/>
              <p:nvPr/>
            </p:nvSpPr>
            <p:spPr>
              <a:xfrm>
                <a:off x="10154107" y="997660"/>
                <a:ext cx="19304" cy="16546"/>
              </a:xfrm>
              <a:custGeom>
                <a:avLst/>
                <a:gdLst>
                  <a:gd name="connsiteX0" fmla="*/ 19305 w 19304"/>
                  <a:gd name="connsiteY0" fmla="*/ 8083 h 16546"/>
                  <a:gd name="connsiteX1" fmla="*/ 9415 w 19304"/>
                  <a:gd name="connsiteY1" fmla="*/ 16547 h 16546"/>
                  <a:gd name="connsiteX2" fmla="*/ 0 w 19304"/>
                  <a:gd name="connsiteY2" fmla="*/ 9795 h 16546"/>
                  <a:gd name="connsiteX3" fmla="*/ 0 w 19304"/>
                  <a:gd name="connsiteY3" fmla="*/ 9700 h 16546"/>
                  <a:gd name="connsiteX4" fmla="*/ 9700 w 19304"/>
                  <a:gd name="connsiteY4" fmla="*/ 0 h 16546"/>
                  <a:gd name="connsiteX5" fmla="*/ 19305 w 19304"/>
                  <a:gd name="connsiteY5" fmla="*/ 8083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6546">
                    <a:moveTo>
                      <a:pt x="19305" y="8083"/>
                    </a:moveTo>
                    <a:cubicBezTo>
                      <a:pt x="14455" y="8369"/>
                      <a:pt x="10366" y="11982"/>
                      <a:pt x="9415" y="16547"/>
                    </a:cubicBezTo>
                    <a:cubicBezTo>
                      <a:pt x="7893" y="12743"/>
                      <a:pt x="4279" y="10080"/>
                      <a:pt x="0" y="9795"/>
                    </a:cubicBezTo>
                    <a:lnTo>
                      <a:pt x="0" y="9700"/>
                    </a:lnTo>
                    <a:cubicBezTo>
                      <a:pt x="0" y="4374"/>
                      <a:pt x="4374" y="0"/>
                      <a:pt x="9700" y="0"/>
                    </a:cubicBezTo>
                    <a:cubicBezTo>
                      <a:pt x="14455" y="0"/>
                      <a:pt x="18449" y="3519"/>
                      <a:pt x="19305" y="8083"/>
                    </a:cubicBezTo>
                  </a:path>
                </a:pathLst>
              </a:custGeom>
              <a:solidFill>
                <a:srgbClr val="EBEBEB"/>
              </a:solidFill>
              <a:ln w="9452" cap="flat">
                <a:noFill/>
                <a:prstDash val="solid"/>
                <a:miter/>
              </a:ln>
            </p:spPr>
            <p:txBody>
              <a:bodyPr rtlCol="0" anchor="ctr"/>
              <a:lstStyle/>
              <a:p>
                <a:endParaRPr lang="nb-NO"/>
              </a:p>
            </p:txBody>
          </p:sp>
          <p:sp>
            <p:nvSpPr>
              <p:cNvPr id="257" name="Frihåndsform: figur 256">
                <a:extLst>
                  <a:ext uri="{FF2B5EF4-FFF2-40B4-BE49-F238E27FC236}">
                    <a16:creationId xmlns:a16="http://schemas.microsoft.com/office/drawing/2014/main" id="{EAA94F8B-3B09-43AF-A1CD-8A3F018CB1DA}"/>
                  </a:ext>
                </a:extLst>
              </p:cNvPr>
              <p:cNvSpPr/>
              <p:nvPr/>
            </p:nvSpPr>
            <p:spPr>
              <a:xfrm>
                <a:off x="10204984" y="1006600"/>
                <a:ext cx="19114" cy="16546"/>
              </a:xfrm>
              <a:custGeom>
                <a:avLst/>
                <a:gdLst>
                  <a:gd name="connsiteX0" fmla="*/ 380 w 19114"/>
                  <a:gd name="connsiteY0" fmla="*/ 6847 h 16546"/>
                  <a:gd name="connsiteX1" fmla="*/ 8559 w 19114"/>
                  <a:gd name="connsiteY1" fmla="*/ 95 h 16546"/>
                  <a:gd name="connsiteX2" fmla="*/ 9510 w 19114"/>
                  <a:gd name="connsiteY2" fmla="*/ 0 h 16546"/>
                  <a:gd name="connsiteX3" fmla="*/ 19114 w 19114"/>
                  <a:gd name="connsiteY3" fmla="*/ 8464 h 16546"/>
                  <a:gd name="connsiteX4" fmla="*/ 19114 w 19114"/>
                  <a:gd name="connsiteY4" fmla="*/ 9129 h 16546"/>
                  <a:gd name="connsiteX5" fmla="*/ 19114 w 19114"/>
                  <a:gd name="connsiteY5" fmla="*/ 9510 h 16546"/>
                  <a:gd name="connsiteX6" fmla="*/ 19114 w 19114"/>
                  <a:gd name="connsiteY6" fmla="*/ 9700 h 16546"/>
                  <a:gd name="connsiteX7" fmla="*/ 19114 w 19114"/>
                  <a:gd name="connsiteY7" fmla="*/ 9890 h 16546"/>
                  <a:gd name="connsiteX8" fmla="*/ 9795 w 19114"/>
                  <a:gd name="connsiteY8" fmla="*/ 16547 h 16546"/>
                  <a:gd name="connsiteX9" fmla="*/ 0 w 19114"/>
                  <a:gd name="connsiteY9" fmla="*/ 7988 h 16546"/>
                  <a:gd name="connsiteX10" fmla="*/ 190 w 19114"/>
                  <a:gd name="connsiteY10" fmla="*/ 7227 h 16546"/>
                  <a:gd name="connsiteX11" fmla="*/ 380 w 19114"/>
                  <a:gd name="connsiteY11" fmla="*/ 6847 h 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14" h="16546">
                    <a:moveTo>
                      <a:pt x="380" y="6847"/>
                    </a:moveTo>
                    <a:cubicBezTo>
                      <a:pt x="1426" y="3233"/>
                      <a:pt x="4660" y="476"/>
                      <a:pt x="8559" y="95"/>
                    </a:cubicBezTo>
                    <a:cubicBezTo>
                      <a:pt x="8939" y="0"/>
                      <a:pt x="9224" y="0"/>
                      <a:pt x="9510" y="0"/>
                    </a:cubicBezTo>
                    <a:cubicBezTo>
                      <a:pt x="14455" y="0"/>
                      <a:pt x="18544" y="3709"/>
                      <a:pt x="19114" y="8464"/>
                    </a:cubicBezTo>
                    <a:cubicBezTo>
                      <a:pt x="19114" y="8654"/>
                      <a:pt x="19114" y="8844"/>
                      <a:pt x="19114" y="9129"/>
                    </a:cubicBezTo>
                    <a:lnTo>
                      <a:pt x="19114" y="9510"/>
                    </a:lnTo>
                    <a:lnTo>
                      <a:pt x="19114" y="9700"/>
                    </a:lnTo>
                    <a:lnTo>
                      <a:pt x="19114" y="9890"/>
                    </a:lnTo>
                    <a:cubicBezTo>
                      <a:pt x="14930" y="10175"/>
                      <a:pt x="11317" y="12838"/>
                      <a:pt x="9795" y="16547"/>
                    </a:cubicBezTo>
                    <a:cubicBezTo>
                      <a:pt x="8844" y="11887"/>
                      <a:pt x="4850" y="8273"/>
                      <a:pt x="0" y="7988"/>
                    </a:cubicBezTo>
                    <a:cubicBezTo>
                      <a:pt x="0" y="7703"/>
                      <a:pt x="95" y="7418"/>
                      <a:pt x="190" y="7227"/>
                    </a:cubicBezTo>
                    <a:cubicBezTo>
                      <a:pt x="380" y="7037"/>
                      <a:pt x="380" y="6942"/>
                      <a:pt x="380" y="6847"/>
                    </a:cubicBezTo>
                  </a:path>
                </a:pathLst>
              </a:custGeom>
              <a:solidFill>
                <a:srgbClr val="EBEBEB"/>
              </a:solidFill>
              <a:ln w="9452" cap="flat">
                <a:noFill/>
                <a:prstDash val="solid"/>
                <a:miter/>
              </a:ln>
            </p:spPr>
            <p:txBody>
              <a:bodyPr rtlCol="0" anchor="ctr"/>
              <a:lstStyle/>
              <a:p>
                <a:endParaRPr lang="nb-NO"/>
              </a:p>
            </p:txBody>
          </p:sp>
          <p:sp>
            <p:nvSpPr>
              <p:cNvPr id="258" name="Frihåndsform: figur 257">
                <a:extLst>
                  <a:ext uri="{FF2B5EF4-FFF2-40B4-BE49-F238E27FC236}">
                    <a16:creationId xmlns:a16="http://schemas.microsoft.com/office/drawing/2014/main" id="{1CF3A346-5A5D-4315-B322-7A0FA8508E8D}"/>
                  </a:ext>
                </a:extLst>
              </p:cNvPr>
              <p:cNvSpPr/>
              <p:nvPr/>
            </p:nvSpPr>
            <p:spPr>
              <a:xfrm>
                <a:off x="10174363" y="1017536"/>
                <a:ext cx="19399" cy="14644"/>
              </a:xfrm>
              <a:custGeom>
                <a:avLst/>
                <a:gdLst>
                  <a:gd name="connsiteX0" fmla="*/ 17973 w 19399"/>
                  <a:gd name="connsiteY0" fmla="*/ 14645 h 14644"/>
                  <a:gd name="connsiteX1" fmla="*/ 190 w 19399"/>
                  <a:gd name="connsiteY1" fmla="*/ 11697 h 14644"/>
                  <a:gd name="connsiteX2" fmla="*/ 0 w 19399"/>
                  <a:gd name="connsiteY2" fmla="*/ 9700 h 14644"/>
                  <a:gd name="connsiteX3" fmla="*/ 9700 w 19399"/>
                  <a:gd name="connsiteY3" fmla="*/ 0 h 14644"/>
                  <a:gd name="connsiteX4" fmla="*/ 19400 w 19399"/>
                  <a:gd name="connsiteY4" fmla="*/ 9700 h 14644"/>
                  <a:gd name="connsiteX5" fmla="*/ 17973 w 19399"/>
                  <a:gd name="connsiteY5" fmla="*/ 14645 h 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 h="14644">
                    <a:moveTo>
                      <a:pt x="17973" y="14645"/>
                    </a:moveTo>
                    <a:cubicBezTo>
                      <a:pt x="11792" y="14074"/>
                      <a:pt x="5896" y="13123"/>
                      <a:pt x="190" y="11697"/>
                    </a:cubicBezTo>
                    <a:cubicBezTo>
                      <a:pt x="95" y="11031"/>
                      <a:pt x="0" y="10366"/>
                      <a:pt x="0" y="9700"/>
                    </a:cubicBezTo>
                    <a:cubicBezTo>
                      <a:pt x="0" y="4374"/>
                      <a:pt x="4374" y="0"/>
                      <a:pt x="9700" y="0"/>
                    </a:cubicBezTo>
                    <a:cubicBezTo>
                      <a:pt x="15025" y="0"/>
                      <a:pt x="19400" y="4374"/>
                      <a:pt x="19400" y="9700"/>
                    </a:cubicBezTo>
                    <a:cubicBezTo>
                      <a:pt x="19400" y="11507"/>
                      <a:pt x="18924" y="13123"/>
                      <a:pt x="17973" y="14645"/>
                    </a:cubicBezTo>
                  </a:path>
                </a:pathLst>
              </a:custGeom>
              <a:solidFill>
                <a:srgbClr val="EBEBEB"/>
              </a:solidFill>
              <a:ln w="9452" cap="flat">
                <a:noFill/>
                <a:prstDash val="solid"/>
                <a:miter/>
              </a:ln>
            </p:spPr>
            <p:txBody>
              <a:bodyPr rtlCol="0" anchor="ctr"/>
              <a:lstStyle/>
              <a:p>
                <a:endParaRPr lang="nb-NO"/>
              </a:p>
            </p:txBody>
          </p:sp>
          <p:sp>
            <p:nvSpPr>
              <p:cNvPr id="259" name="Frihåndsform: figur 258">
                <a:extLst>
                  <a:ext uri="{FF2B5EF4-FFF2-40B4-BE49-F238E27FC236}">
                    <a16:creationId xmlns:a16="http://schemas.microsoft.com/office/drawing/2014/main" id="{378E4240-C322-493F-A6C4-1C412000DA43}"/>
                  </a:ext>
                </a:extLst>
              </p:cNvPr>
              <p:cNvSpPr/>
              <p:nvPr/>
            </p:nvSpPr>
            <p:spPr>
              <a:xfrm>
                <a:off x="10215159" y="1017536"/>
                <a:ext cx="19304" cy="14740"/>
              </a:xfrm>
              <a:custGeom>
                <a:avLst/>
                <a:gdLst>
                  <a:gd name="connsiteX0" fmla="*/ 19019 w 19304"/>
                  <a:gd name="connsiteY0" fmla="*/ 12077 h 14740"/>
                  <a:gd name="connsiteX1" fmla="*/ 1426 w 19304"/>
                  <a:gd name="connsiteY1" fmla="*/ 14740 h 14740"/>
                  <a:gd name="connsiteX2" fmla="*/ 0 w 19304"/>
                  <a:gd name="connsiteY2" fmla="*/ 9700 h 14740"/>
                  <a:gd name="connsiteX3" fmla="*/ 9700 w 19304"/>
                  <a:gd name="connsiteY3" fmla="*/ 0 h 14740"/>
                  <a:gd name="connsiteX4" fmla="*/ 19305 w 19304"/>
                  <a:gd name="connsiteY4" fmla="*/ 9700 h 14740"/>
                  <a:gd name="connsiteX5" fmla="*/ 19019 w 19304"/>
                  <a:gd name="connsiteY5" fmla="*/ 12077 h 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 h="14740">
                    <a:moveTo>
                      <a:pt x="19019" y="12077"/>
                    </a:moveTo>
                    <a:cubicBezTo>
                      <a:pt x="13504" y="13314"/>
                      <a:pt x="7608" y="14265"/>
                      <a:pt x="1426" y="14740"/>
                    </a:cubicBezTo>
                    <a:cubicBezTo>
                      <a:pt x="571" y="13218"/>
                      <a:pt x="0" y="11507"/>
                      <a:pt x="0" y="9700"/>
                    </a:cubicBezTo>
                    <a:cubicBezTo>
                      <a:pt x="0" y="4374"/>
                      <a:pt x="4374" y="0"/>
                      <a:pt x="9700" y="0"/>
                    </a:cubicBezTo>
                    <a:cubicBezTo>
                      <a:pt x="15025" y="0"/>
                      <a:pt x="19305" y="4374"/>
                      <a:pt x="19305" y="9700"/>
                    </a:cubicBezTo>
                    <a:cubicBezTo>
                      <a:pt x="19305" y="10461"/>
                      <a:pt x="19210" y="11221"/>
                      <a:pt x="19019" y="12077"/>
                    </a:cubicBezTo>
                  </a:path>
                </a:pathLst>
              </a:custGeom>
              <a:solidFill>
                <a:srgbClr val="EBEBEB"/>
              </a:solidFill>
              <a:ln w="9452" cap="flat">
                <a:noFill/>
                <a:prstDash val="solid"/>
                <a:miter/>
              </a:ln>
            </p:spPr>
            <p:txBody>
              <a:bodyPr rtlCol="0" anchor="ctr"/>
              <a:lstStyle/>
              <a:p>
                <a:endParaRPr lang="nb-NO"/>
              </a:p>
            </p:txBody>
          </p:sp>
          <p:sp>
            <p:nvSpPr>
              <p:cNvPr id="260" name="Frihåndsform: figur 259">
                <a:extLst>
                  <a:ext uri="{FF2B5EF4-FFF2-40B4-BE49-F238E27FC236}">
                    <a16:creationId xmlns:a16="http://schemas.microsoft.com/office/drawing/2014/main" id="{2777CD7D-BD3F-49E9-BBF4-E66DCCC31B77}"/>
                  </a:ext>
                </a:extLst>
              </p:cNvPr>
              <p:cNvSpPr/>
              <p:nvPr/>
            </p:nvSpPr>
            <p:spPr>
              <a:xfrm>
                <a:off x="10144122" y="1008502"/>
                <a:ext cx="19304" cy="14264"/>
              </a:xfrm>
              <a:custGeom>
                <a:avLst/>
                <a:gdLst>
                  <a:gd name="connsiteX0" fmla="*/ 0 w 19304"/>
                  <a:gd name="connsiteY0" fmla="*/ 8369 h 14264"/>
                  <a:gd name="connsiteX1" fmla="*/ 9605 w 19304"/>
                  <a:gd name="connsiteY1" fmla="*/ 0 h 14264"/>
                  <a:gd name="connsiteX2" fmla="*/ 19210 w 19304"/>
                  <a:gd name="connsiteY2" fmla="*/ 8464 h 14264"/>
                  <a:gd name="connsiteX3" fmla="*/ 19305 w 19304"/>
                  <a:gd name="connsiteY3" fmla="*/ 9129 h 14264"/>
                  <a:gd name="connsiteX4" fmla="*/ 19305 w 19304"/>
                  <a:gd name="connsiteY4" fmla="*/ 9510 h 14264"/>
                  <a:gd name="connsiteX5" fmla="*/ 19305 w 19304"/>
                  <a:gd name="connsiteY5" fmla="*/ 9700 h 14264"/>
                  <a:gd name="connsiteX6" fmla="*/ 19305 w 19304"/>
                  <a:gd name="connsiteY6" fmla="*/ 9890 h 14264"/>
                  <a:gd name="connsiteX7" fmla="*/ 11221 w 19304"/>
                  <a:gd name="connsiteY7" fmla="*/ 14265 h 14264"/>
                  <a:gd name="connsiteX8" fmla="*/ 0 w 19304"/>
                  <a:gd name="connsiteY8" fmla="*/ 83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4264">
                    <a:moveTo>
                      <a:pt x="0" y="8369"/>
                    </a:moveTo>
                    <a:cubicBezTo>
                      <a:pt x="666" y="3709"/>
                      <a:pt x="4660" y="0"/>
                      <a:pt x="9605" y="0"/>
                    </a:cubicBezTo>
                    <a:cubicBezTo>
                      <a:pt x="14550" y="0"/>
                      <a:pt x="18639" y="3709"/>
                      <a:pt x="19210" y="8464"/>
                    </a:cubicBezTo>
                    <a:cubicBezTo>
                      <a:pt x="19210" y="8654"/>
                      <a:pt x="19210" y="8844"/>
                      <a:pt x="19305" y="9129"/>
                    </a:cubicBezTo>
                    <a:lnTo>
                      <a:pt x="19305" y="9510"/>
                    </a:lnTo>
                    <a:lnTo>
                      <a:pt x="19305" y="9700"/>
                    </a:lnTo>
                    <a:lnTo>
                      <a:pt x="19305" y="9890"/>
                    </a:lnTo>
                    <a:cubicBezTo>
                      <a:pt x="15976" y="10080"/>
                      <a:pt x="13123" y="11697"/>
                      <a:pt x="11221" y="14265"/>
                    </a:cubicBezTo>
                    <a:cubicBezTo>
                      <a:pt x="7227" y="12458"/>
                      <a:pt x="3519" y="10556"/>
                      <a:pt x="0" y="8369"/>
                    </a:cubicBezTo>
                  </a:path>
                </a:pathLst>
              </a:custGeom>
              <a:solidFill>
                <a:srgbClr val="EBEBEB"/>
              </a:solidFill>
              <a:ln w="9452" cap="flat">
                <a:noFill/>
                <a:prstDash val="solid"/>
                <a:miter/>
              </a:ln>
            </p:spPr>
            <p:txBody>
              <a:bodyPr rtlCol="0" anchor="ctr"/>
              <a:lstStyle/>
              <a:p>
                <a:endParaRPr lang="nb-NO"/>
              </a:p>
            </p:txBody>
          </p:sp>
          <p:sp>
            <p:nvSpPr>
              <p:cNvPr id="261" name="Frihåndsform: figur 260">
                <a:extLst>
                  <a:ext uri="{FF2B5EF4-FFF2-40B4-BE49-F238E27FC236}">
                    <a16:creationId xmlns:a16="http://schemas.microsoft.com/office/drawing/2014/main" id="{9E16D163-417B-403A-9453-3EB97A434629}"/>
                  </a:ext>
                </a:extLst>
              </p:cNvPr>
              <p:cNvSpPr/>
              <p:nvPr/>
            </p:nvSpPr>
            <p:spPr>
              <a:xfrm>
                <a:off x="10245781" y="1010403"/>
                <a:ext cx="18829" cy="12647"/>
              </a:xfrm>
              <a:custGeom>
                <a:avLst/>
                <a:gdLst>
                  <a:gd name="connsiteX0" fmla="*/ 8273 w 18829"/>
                  <a:gd name="connsiteY0" fmla="*/ 12648 h 12647"/>
                  <a:gd name="connsiteX1" fmla="*/ 0 w 18829"/>
                  <a:gd name="connsiteY1" fmla="*/ 7893 h 12647"/>
                  <a:gd name="connsiteX2" fmla="*/ 190 w 18829"/>
                  <a:gd name="connsiteY2" fmla="*/ 7132 h 12647"/>
                  <a:gd name="connsiteX3" fmla="*/ 190 w 18829"/>
                  <a:gd name="connsiteY3" fmla="*/ 6942 h 12647"/>
                  <a:gd name="connsiteX4" fmla="*/ 8464 w 18829"/>
                  <a:gd name="connsiteY4" fmla="*/ 95 h 12647"/>
                  <a:gd name="connsiteX5" fmla="*/ 9415 w 18829"/>
                  <a:gd name="connsiteY5" fmla="*/ 0 h 12647"/>
                  <a:gd name="connsiteX6" fmla="*/ 18829 w 18829"/>
                  <a:gd name="connsiteY6" fmla="*/ 7418 h 12647"/>
                  <a:gd name="connsiteX7" fmla="*/ 8273 w 18829"/>
                  <a:gd name="connsiteY7" fmla="*/ 12648 h 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 h="12647">
                    <a:moveTo>
                      <a:pt x="8273" y="12648"/>
                    </a:moveTo>
                    <a:cubicBezTo>
                      <a:pt x="6467" y="9985"/>
                      <a:pt x="3423" y="8083"/>
                      <a:pt x="0" y="7893"/>
                    </a:cubicBezTo>
                    <a:cubicBezTo>
                      <a:pt x="95" y="7608"/>
                      <a:pt x="95" y="7322"/>
                      <a:pt x="190" y="7132"/>
                    </a:cubicBezTo>
                    <a:cubicBezTo>
                      <a:pt x="190" y="7037"/>
                      <a:pt x="190" y="7037"/>
                      <a:pt x="190" y="6942"/>
                    </a:cubicBezTo>
                    <a:cubicBezTo>
                      <a:pt x="1236" y="3328"/>
                      <a:pt x="4565" y="475"/>
                      <a:pt x="8464" y="95"/>
                    </a:cubicBezTo>
                    <a:cubicBezTo>
                      <a:pt x="8844" y="0"/>
                      <a:pt x="9129" y="0"/>
                      <a:pt x="9415" y="0"/>
                    </a:cubicBezTo>
                    <a:cubicBezTo>
                      <a:pt x="13884" y="0"/>
                      <a:pt x="17783" y="3138"/>
                      <a:pt x="18829" y="7418"/>
                    </a:cubicBezTo>
                    <a:cubicBezTo>
                      <a:pt x="15501" y="9319"/>
                      <a:pt x="11982" y="11126"/>
                      <a:pt x="8273" y="12648"/>
                    </a:cubicBezTo>
                  </a:path>
                </a:pathLst>
              </a:custGeom>
              <a:solidFill>
                <a:srgbClr val="EBEBEB"/>
              </a:solidFill>
              <a:ln w="9452" cap="flat">
                <a:noFill/>
                <a:prstDash val="solid"/>
                <a:miter/>
              </a:ln>
            </p:spPr>
            <p:txBody>
              <a:bodyPr rtlCol="0" anchor="ctr"/>
              <a:lstStyle/>
              <a:p>
                <a:endParaRPr lang="nb-NO"/>
              </a:p>
            </p:txBody>
          </p:sp>
          <p:sp>
            <p:nvSpPr>
              <p:cNvPr id="262" name="Frihåndsform: figur 261">
                <a:extLst>
                  <a:ext uri="{FF2B5EF4-FFF2-40B4-BE49-F238E27FC236}">
                    <a16:creationId xmlns:a16="http://schemas.microsoft.com/office/drawing/2014/main" id="{695D8F1B-B6C5-4C1E-9D6F-72F10ECDDCEA}"/>
                  </a:ext>
                </a:extLst>
              </p:cNvPr>
              <p:cNvSpPr/>
              <p:nvPr/>
            </p:nvSpPr>
            <p:spPr>
              <a:xfrm>
                <a:off x="10137180" y="916828"/>
                <a:ext cx="18068" cy="18353"/>
              </a:xfrm>
              <a:custGeom>
                <a:avLst/>
                <a:gdLst>
                  <a:gd name="connsiteX0" fmla="*/ 18068 w 18068"/>
                  <a:gd name="connsiteY0" fmla="*/ 5896 h 18353"/>
                  <a:gd name="connsiteX1" fmla="*/ 2568 w 18068"/>
                  <a:gd name="connsiteY1" fmla="*/ 18354 h 18353"/>
                  <a:gd name="connsiteX2" fmla="*/ 0 w 18068"/>
                  <a:gd name="connsiteY2" fmla="*/ 15881 h 18353"/>
                  <a:gd name="connsiteX3" fmla="*/ 11887 w 18068"/>
                  <a:gd name="connsiteY3" fmla="*/ 0 h 18353"/>
                  <a:gd name="connsiteX4" fmla="*/ 18068 w 18068"/>
                  <a:gd name="connsiteY4" fmla="*/ 5896 h 1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8353">
                    <a:moveTo>
                      <a:pt x="18068" y="5896"/>
                    </a:moveTo>
                    <a:cubicBezTo>
                      <a:pt x="11221" y="13314"/>
                      <a:pt x="5801" y="16927"/>
                      <a:pt x="2568" y="18354"/>
                    </a:cubicBezTo>
                    <a:cubicBezTo>
                      <a:pt x="1997" y="17308"/>
                      <a:pt x="1141" y="16452"/>
                      <a:pt x="0" y="15881"/>
                    </a:cubicBezTo>
                    <a:cubicBezTo>
                      <a:pt x="1331" y="12458"/>
                      <a:pt x="4850" y="7037"/>
                      <a:pt x="11887" y="0"/>
                    </a:cubicBezTo>
                    <a:lnTo>
                      <a:pt x="18068" y="5896"/>
                    </a:lnTo>
                    <a:close/>
                  </a:path>
                </a:pathLst>
              </a:custGeom>
              <a:solidFill>
                <a:srgbClr val="EBEBEB"/>
              </a:solidFill>
              <a:ln w="9452" cap="flat">
                <a:noFill/>
                <a:prstDash val="solid"/>
                <a:miter/>
              </a:ln>
            </p:spPr>
            <p:txBody>
              <a:bodyPr rtlCol="0" anchor="ctr"/>
              <a:lstStyle/>
              <a:p>
                <a:endParaRPr lang="nb-NO"/>
              </a:p>
            </p:txBody>
          </p:sp>
        </p:grpSp>
        <p:sp>
          <p:nvSpPr>
            <p:cNvPr id="176" name="Frihåndsform: figur 175">
              <a:extLst>
                <a:ext uri="{FF2B5EF4-FFF2-40B4-BE49-F238E27FC236}">
                  <a16:creationId xmlns:a16="http://schemas.microsoft.com/office/drawing/2014/main" id="{13D075A9-203E-4E0B-814B-7211BFE0AF5D}"/>
                </a:ext>
              </a:extLst>
            </p:cNvPr>
            <p:cNvSpPr/>
            <p:nvPr/>
          </p:nvSpPr>
          <p:spPr>
            <a:xfrm>
              <a:off x="10145644" y="909125"/>
              <a:ext cx="18068" cy="17688"/>
            </a:xfrm>
            <a:custGeom>
              <a:avLst/>
              <a:gdLst>
                <a:gd name="connsiteX0" fmla="*/ 3043 w 18068"/>
                <a:gd name="connsiteY0" fmla="*/ 0 h 17688"/>
                <a:gd name="connsiteX1" fmla="*/ 6752 w 18068"/>
                <a:gd name="connsiteY1" fmla="*/ 3519 h 17688"/>
                <a:gd name="connsiteX2" fmla="*/ 18068 w 18068"/>
                <a:gd name="connsiteY2" fmla="*/ 14455 h 17688"/>
                <a:gd name="connsiteX3" fmla="*/ 14930 w 18068"/>
                <a:gd name="connsiteY3" fmla="*/ 17688 h 17688"/>
                <a:gd name="connsiteX4" fmla="*/ 0 w 18068"/>
                <a:gd name="connsiteY4" fmla="*/ 3138 h 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 h="17688">
                  <a:moveTo>
                    <a:pt x="3043" y="0"/>
                  </a:moveTo>
                  <a:lnTo>
                    <a:pt x="6752" y="3519"/>
                  </a:lnTo>
                  <a:lnTo>
                    <a:pt x="18068" y="14455"/>
                  </a:lnTo>
                  <a:lnTo>
                    <a:pt x="14930" y="17688"/>
                  </a:lnTo>
                  <a:lnTo>
                    <a:pt x="0" y="3138"/>
                  </a:lnTo>
                  <a:close/>
                </a:path>
              </a:pathLst>
            </a:custGeom>
            <a:solidFill>
              <a:srgbClr val="EBEBEB"/>
            </a:solidFill>
            <a:ln w="9452" cap="flat">
              <a:noFill/>
              <a:prstDash val="solid"/>
              <a:miter/>
            </a:ln>
          </p:spPr>
          <p:txBody>
            <a:bodyPr rtlCol="0" anchor="ctr"/>
            <a:lstStyle/>
            <a:p>
              <a:endParaRPr lang="nb-NO"/>
            </a:p>
          </p:txBody>
        </p:sp>
        <p:grpSp>
          <p:nvGrpSpPr>
            <p:cNvPr id="177" name="dasdasda">
              <a:extLst>
                <a:ext uri="{FF2B5EF4-FFF2-40B4-BE49-F238E27FC236}">
                  <a16:creationId xmlns:a16="http://schemas.microsoft.com/office/drawing/2014/main" id="{6A3CE344-BB27-4BC6-AD67-C0912EF87582}"/>
                </a:ext>
              </a:extLst>
            </p:cNvPr>
            <p:cNvGrpSpPr/>
            <p:nvPr/>
          </p:nvGrpSpPr>
          <p:grpSpPr>
            <a:xfrm>
              <a:off x="10235415" y="1013335"/>
              <a:ext cx="72178" cy="16088"/>
              <a:chOff x="10235415" y="1013335"/>
              <a:chExt cx="72178" cy="16088"/>
            </a:xfrm>
            <a:solidFill>
              <a:srgbClr val="EBEBEB"/>
            </a:solidFill>
          </p:grpSpPr>
          <p:sp>
            <p:nvSpPr>
              <p:cNvPr id="239" name="Frihåndsform: figur 238">
                <a:extLst>
                  <a:ext uri="{FF2B5EF4-FFF2-40B4-BE49-F238E27FC236}">
                    <a16:creationId xmlns:a16="http://schemas.microsoft.com/office/drawing/2014/main" id="{F3AEF3A6-FAD0-4933-B08B-3B93643D9298}"/>
                  </a:ext>
                </a:extLst>
              </p:cNvPr>
              <p:cNvSpPr/>
              <p:nvPr/>
            </p:nvSpPr>
            <p:spPr>
              <a:xfrm>
                <a:off x="10289906" y="1013335"/>
                <a:ext cx="17688" cy="16088"/>
              </a:xfrm>
              <a:custGeom>
                <a:avLst/>
                <a:gdLst>
                  <a:gd name="connsiteX0" fmla="*/ 0 w 17688"/>
                  <a:gd name="connsiteY0" fmla="*/ 6008 h 16088"/>
                  <a:gd name="connsiteX1" fmla="*/ 5135 w 17688"/>
                  <a:gd name="connsiteY1" fmla="*/ 1348 h 16088"/>
                  <a:gd name="connsiteX2" fmla="*/ 10936 w 17688"/>
                  <a:gd name="connsiteY2" fmla="*/ 1253 h 16088"/>
                  <a:gd name="connsiteX3" fmla="*/ 11507 w 17688"/>
                  <a:gd name="connsiteY3" fmla="*/ 5057 h 16088"/>
                  <a:gd name="connsiteX4" fmla="*/ 15120 w 17688"/>
                  <a:gd name="connsiteY4" fmla="*/ 6388 h 16088"/>
                  <a:gd name="connsiteX5" fmla="*/ 17403 w 17688"/>
                  <a:gd name="connsiteY5" fmla="*/ 8005 h 16088"/>
                  <a:gd name="connsiteX6" fmla="*/ 17688 w 17688"/>
                  <a:gd name="connsiteY6" fmla="*/ 8290 h 16088"/>
                  <a:gd name="connsiteX7" fmla="*/ 15311 w 17688"/>
                  <a:gd name="connsiteY7" fmla="*/ 10478 h 16088"/>
                  <a:gd name="connsiteX8" fmla="*/ 13218 w 17688"/>
                  <a:gd name="connsiteY8" fmla="*/ 8671 h 16088"/>
                  <a:gd name="connsiteX9" fmla="*/ 9890 w 17688"/>
                  <a:gd name="connsiteY9" fmla="*/ 8290 h 16088"/>
                  <a:gd name="connsiteX10" fmla="*/ 7703 w 17688"/>
                  <a:gd name="connsiteY10" fmla="*/ 10287 h 16088"/>
                  <a:gd name="connsiteX11" fmla="*/ 11317 w 17688"/>
                  <a:gd name="connsiteY11" fmla="*/ 14186 h 16088"/>
                  <a:gd name="connsiteX12" fmla="*/ 9224 w 17688"/>
                  <a:gd name="connsiteY12" fmla="*/ 16088 h 16088"/>
                  <a:gd name="connsiteX13" fmla="*/ 0 w 17688"/>
                  <a:gd name="connsiteY13" fmla="*/ 6008 h 16088"/>
                  <a:gd name="connsiteX14" fmla="*/ 8464 w 17688"/>
                  <a:gd name="connsiteY14" fmla="*/ 6484 h 16088"/>
                  <a:gd name="connsiteX15" fmla="*/ 8844 w 17688"/>
                  <a:gd name="connsiteY15" fmla="*/ 3631 h 16088"/>
                  <a:gd name="connsiteX16" fmla="*/ 6181 w 17688"/>
                  <a:gd name="connsiteY16" fmla="*/ 3726 h 16088"/>
                  <a:gd name="connsiteX17" fmla="*/ 3519 w 17688"/>
                  <a:gd name="connsiteY17" fmla="*/ 6103 h 16088"/>
                  <a:gd name="connsiteX18" fmla="*/ 5991 w 17688"/>
                  <a:gd name="connsiteY18" fmla="*/ 8766 h 16088"/>
                  <a:gd name="connsiteX19" fmla="*/ 8464 w 17688"/>
                  <a:gd name="connsiteY19" fmla="*/ 6484 h 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88" h="16088">
                    <a:moveTo>
                      <a:pt x="0" y="6008"/>
                    </a:moveTo>
                    <a:lnTo>
                      <a:pt x="5135" y="1348"/>
                    </a:lnTo>
                    <a:cubicBezTo>
                      <a:pt x="7798" y="-1124"/>
                      <a:pt x="10175" y="397"/>
                      <a:pt x="10936" y="1253"/>
                    </a:cubicBezTo>
                    <a:cubicBezTo>
                      <a:pt x="11887" y="2394"/>
                      <a:pt x="12268" y="3821"/>
                      <a:pt x="11507" y="5057"/>
                    </a:cubicBezTo>
                    <a:cubicBezTo>
                      <a:pt x="12648" y="4677"/>
                      <a:pt x="13409" y="4486"/>
                      <a:pt x="15120" y="6388"/>
                    </a:cubicBezTo>
                    <a:cubicBezTo>
                      <a:pt x="16452" y="7815"/>
                      <a:pt x="16832" y="8195"/>
                      <a:pt x="17403" y="8005"/>
                    </a:cubicBezTo>
                    <a:lnTo>
                      <a:pt x="17688" y="8290"/>
                    </a:lnTo>
                    <a:lnTo>
                      <a:pt x="15311" y="10478"/>
                    </a:lnTo>
                    <a:cubicBezTo>
                      <a:pt x="14740" y="10097"/>
                      <a:pt x="14169" y="9717"/>
                      <a:pt x="13218" y="8671"/>
                    </a:cubicBezTo>
                    <a:cubicBezTo>
                      <a:pt x="11982" y="7339"/>
                      <a:pt x="11412" y="6864"/>
                      <a:pt x="9890" y="8290"/>
                    </a:cubicBezTo>
                    <a:lnTo>
                      <a:pt x="7703" y="10287"/>
                    </a:lnTo>
                    <a:lnTo>
                      <a:pt x="11317" y="14186"/>
                    </a:lnTo>
                    <a:lnTo>
                      <a:pt x="9224" y="16088"/>
                    </a:lnTo>
                    <a:lnTo>
                      <a:pt x="0" y="6008"/>
                    </a:lnTo>
                    <a:close/>
                    <a:moveTo>
                      <a:pt x="8464" y="6484"/>
                    </a:moveTo>
                    <a:cubicBezTo>
                      <a:pt x="9605" y="5533"/>
                      <a:pt x="9795" y="4582"/>
                      <a:pt x="8844" y="3631"/>
                    </a:cubicBezTo>
                    <a:cubicBezTo>
                      <a:pt x="8369" y="3060"/>
                      <a:pt x="7418" y="2585"/>
                      <a:pt x="6181" y="3726"/>
                    </a:cubicBezTo>
                    <a:lnTo>
                      <a:pt x="3519" y="6103"/>
                    </a:lnTo>
                    <a:lnTo>
                      <a:pt x="5991" y="8766"/>
                    </a:lnTo>
                    <a:lnTo>
                      <a:pt x="8464" y="6484"/>
                    </a:lnTo>
                    <a:close/>
                  </a:path>
                </a:pathLst>
              </a:custGeom>
              <a:solidFill>
                <a:srgbClr val="EBEBEB"/>
              </a:solidFill>
              <a:ln w="9452" cap="flat">
                <a:noFill/>
                <a:prstDash val="solid"/>
                <a:miter/>
              </a:ln>
            </p:spPr>
            <p:txBody>
              <a:bodyPr rtlCol="0" anchor="ctr"/>
              <a:lstStyle/>
              <a:p>
                <a:endParaRPr lang="nb-NO"/>
              </a:p>
            </p:txBody>
          </p:sp>
          <p:sp>
            <p:nvSpPr>
              <p:cNvPr id="240" name="Frihåndsform: figur 239">
                <a:extLst>
                  <a:ext uri="{FF2B5EF4-FFF2-40B4-BE49-F238E27FC236}">
                    <a16:creationId xmlns:a16="http://schemas.microsoft.com/office/drawing/2014/main" id="{79C85D6B-6EF0-4126-8D1A-6D70606E0F36}"/>
                  </a:ext>
                </a:extLst>
              </p:cNvPr>
              <p:cNvSpPr/>
              <p:nvPr/>
            </p:nvSpPr>
            <p:spPr>
              <a:xfrm>
                <a:off x="10235415" y="1019152"/>
                <a:ext cx="17592" cy="9985"/>
              </a:xfrm>
              <a:custGeom>
                <a:avLst/>
                <a:gdLst>
                  <a:gd name="connsiteX0" fmla="*/ 17593 w 17592"/>
                  <a:gd name="connsiteY0" fmla="*/ 4184 h 9985"/>
                  <a:gd name="connsiteX1" fmla="*/ 0 w 17592"/>
                  <a:gd name="connsiteY1" fmla="*/ 9985 h 9985"/>
                  <a:gd name="connsiteX2" fmla="*/ 0 w 17592"/>
                  <a:gd name="connsiteY2" fmla="*/ 9700 h 9985"/>
                  <a:gd name="connsiteX3" fmla="*/ 9700 w 17592"/>
                  <a:gd name="connsiteY3" fmla="*/ 0 h 9985"/>
                  <a:gd name="connsiteX4" fmla="*/ 17593 w 17592"/>
                  <a:gd name="connsiteY4" fmla="*/ 4184 h 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2" h="9985">
                    <a:moveTo>
                      <a:pt x="17593" y="4184"/>
                    </a:moveTo>
                    <a:cubicBezTo>
                      <a:pt x="12077" y="6562"/>
                      <a:pt x="6276" y="8464"/>
                      <a:pt x="0" y="9985"/>
                    </a:cubicBezTo>
                    <a:lnTo>
                      <a:pt x="0" y="9700"/>
                    </a:lnTo>
                    <a:cubicBezTo>
                      <a:pt x="0" y="4374"/>
                      <a:pt x="4374" y="0"/>
                      <a:pt x="9700" y="0"/>
                    </a:cubicBezTo>
                    <a:cubicBezTo>
                      <a:pt x="12933" y="0"/>
                      <a:pt x="15881" y="1712"/>
                      <a:pt x="17593" y="4184"/>
                    </a:cubicBezTo>
                  </a:path>
                </a:pathLst>
              </a:custGeom>
              <a:solidFill>
                <a:srgbClr val="EBEBEB"/>
              </a:solidFill>
              <a:ln w="9452" cap="flat">
                <a:noFill/>
                <a:prstDash val="solid"/>
                <a:miter/>
              </a:ln>
            </p:spPr>
            <p:txBody>
              <a:bodyPr rtlCol="0" anchor="ctr"/>
              <a:lstStyle/>
              <a:p>
                <a:endParaRPr lang="nb-NO"/>
              </a:p>
            </p:txBody>
          </p:sp>
        </p:grpSp>
        <p:sp>
          <p:nvSpPr>
            <p:cNvPr id="178" name="Frihåndsform: figur 177">
              <a:extLst>
                <a:ext uri="{FF2B5EF4-FFF2-40B4-BE49-F238E27FC236}">
                  <a16:creationId xmlns:a16="http://schemas.microsoft.com/office/drawing/2014/main" id="{99981640-B179-401D-B053-8C6FFD6E9140}"/>
                </a:ext>
              </a:extLst>
            </p:cNvPr>
            <p:cNvSpPr/>
            <p:nvPr/>
          </p:nvSpPr>
          <p:spPr>
            <a:xfrm>
              <a:off x="10092865" y="1001940"/>
              <a:ext cx="16832" cy="16832"/>
            </a:xfrm>
            <a:custGeom>
              <a:avLst/>
              <a:gdLst>
                <a:gd name="connsiteX0" fmla="*/ 15025 w 16832"/>
                <a:gd name="connsiteY0" fmla="*/ 9224 h 16832"/>
                <a:gd name="connsiteX1" fmla="*/ 10175 w 16832"/>
                <a:gd name="connsiteY1" fmla="*/ 3709 h 16832"/>
                <a:gd name="connsiteX2" fmla="*/ 8083 w 16832"/>
                <a:gd name="connsiteY2" fmla="*/ 5611 h 16832"/>
                <a:gd name="connsiteX3" fmla="*/ 12553 w 16832"/>
                <a:gd name="connsiteY3" fmla="*/ 10651 h 16832"/>
                <a:gd name="connsiteX4" fmla="*/ 10746 w 16832"/>
                <a:gd name="connsiteY4" fmla="*/ 12268 h 16832"/>
                <a:gd name="connsiteX5" fmla="*/ 6276 w 16832"/>
                <a:gd name="connsiteY5" fmla="*/ 7227 h 16832"/>
                <a:gd name="connsiteX6" fmla="*/ 3614 w 16832"/>
                <a:gd name="connsiteY6" fmla="*/ 9510 h 16832"/>
                <a:gd name="connsiteX7" fmla="*/ 8749 w 16832"/>
                <a:gd name="connsiteY7" fmla="*/ 15215 h 16832"/>
                <a:gd name="connsiteX8" fmla="*/ 6942 w 16832"/>
                <a:gd name="connsiteY8" fmla="*/ 16832 h 16832"/>
                <a:gd name="connsiteX9" fmla="*/ 0 w 16832"/>
                <a:gd name="connsiteY9" fmla="*/ 9034 h 16832"/>
                <a:gd name="connsiteX10" fmla="*/ 10080 w 16832"/>
                <a:gd name="connsiteY10" fmla="*/ 0 h 16832"/>
                <a:gd name="connsiteX11" fmla="*/ 16832 w 16832"/>
                <a:gd name="connsiteY11" fmla="*/ 7608 h 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32" h="16832">
                  <a:moveTo>
                    <a:pt x="15025" y="9224"/>
                  </a:moveTo>
                  <a:lnTo>
                    <a:pt x="10175" y="3709"/>
                  </a:lnTo>
                  <a:lnTo>
                    <a:pt x="8083" y="5611"/>
                  </a:lnTo>
                  <a:lnTo>
                    <a:pt x="12553" y="10651"/>
                  </a:lnTo>
                  <a:lnTo>
                    <a:pt x="10746" y="12268"/>
                  </a:lnTo>
                  <a:lnTo>
                    <a:pt x="6276" y="7227"/>
                  </a:lnTo>
                  <a:lnTo>
                    <a:pt x="3614" y="9510"/>
                  </a:lnTo>
                  <a:lnTo>
                    <a:pt x="8749" y="15215"/>
                  </a:lnTo>
                  <a:lnTo>
                    <a:pt x="6942" y="16832"/>
                  </a:lnTo>
                  <a:lnTo>
                    <a:pt x="0" y="9034"/>
                  </a:lnTo>
                  <a:lnTo>
                    <a:pt x="10080" y="0"/>
                  </a:lnTo>
                  <a:lnTo>
                    <a:pt x="16832" y="7608"/>
                  </a:lnTo>
                  <a:close/>
                </a:path>
              </a:pathLst>
            </a:custGeom>
            <a:solidFill>
              <a:srgbClr val="EBEBEB"/>
            </a:solidFill>
            <a:ln w="9452" cap="flat">
              <a:noFill/>
              <a:prstDash val="solid"/>
              <a:miter/>
            </a:ln>
          </p:spPr>
          <p:txBody>
            <a:bodyPr rtlCol="0" anchor="ctr"/>
            <a:lstStyle/>
            <a:p>
              <a:endParaRPr lang="nb-NO"/>
            </a:p>
          </p:txBody>
        </p:sp>
        <p:sp>
          <p:nvSpPr>
            <p:cNvPr id="179" name="Frihåndsform: figur 178">
              <a:extLst>
                <a:ext uri="{FF2B5EF4-FFF2-40B4-BE49-F238E27FC236}">
                  <a16:creationId xmlns:a16="http://schemas.microsoft.com/office/drawing/2014/main" id="{6A77ECA3-D8D0-40ED-8D8F-5463830AED16}"/>
                </a:ext>
              </a:extLst>
            </p:cNvPr>
            <p:cNvSpPr/>
            <p:nvPr/>
          </p:nvSpPr>
          <p:spPr>
            <a:xfrm>
              <a:off x="10156104" y="1019152"/>
              <a:ext cx="17307" cy="9699"/>
            </a:xfrm>
            <a:custGeom>
              <a:avLst/>
              <a:gdLst>
                <a:gd name="connsiteX0" fmla="*/ 17308 w 17307"/>
                <a:gd name="connsiteY0" fmla="*/ 9700 h 9699"/>
                <a:gd name="connsiteX1" fmla="*/ 0 w 17307"/>
                <a:gd name="connsiteY1" fmla="*/ 3804 h 9699"/>
                <a:gd name="connsiteX2" fmla="*/ 7608 w 17307"/>
                <a:gd name="connsiteY2" fmla="*/ 0 h 9699"/>
                <a:gd name="connsiteX3" fmla="*/ 17308 w 17307"/>
                <a:gd name="connsiteY3" fmla="*/ 9700 h 9699"/>
              </a:gdLst>
              <a:ahLst/>
              <a:cxnLst>
                <a:cxn ang="0">
                  <a:pos x="connsiteX0" y="connsiteY0"/>
                </a:cxn>
                <a:cxn ang="0">
                  <a:pos x="connsiteX1" y="connsiteY1"/>
                </a:cxn>
                <a:cxn ang="0">
                  <a:pos x="connsiteX2" y="connsiteY2"/>
                </a:cxn>
                <a:cxn ang="0">
                  <a:pos x="connsiteX3" y="connsiteY3"/>
                </a:cxn>
              </a:cxnLst>
              <a:rect l="l" t="t" r="r" b="b"/>
              <a:pathLst>
                <a:path w="17307" h="9699">
                  <a:moveTo>
                    <a:pt x="17308" y="9700"/>
                  </a:moveTo>
                  <a:cubicBezTo>
                    <a:pt x="11126" y="8178"/>
                    <a:pt x="5421" y="6181"/>
                    <a:pt x="0" y="3804"/>
                  </a:cubicBezTo>
                  <a:cubicBezTo>
                    <a:pt x="1712" y="1522"/>
                    <a:pt x="4565" y="0"/>
                    <a:pt x="7608" y="0"/>
                  </a:cubicBezTo>
                  <a:cubicBezTo>
                    <a:pt x="12933" y="0"/>
                    <a:pt x="17308" y="4374"/>
                    <a:pt x="17308" y="9700"/>
                  </a:cubicBezTo>
                </a:path>
              </a:pathLst>
            </a:custGeom>
            <a:solidFill>
              <a:srgbClr val="EBEBEB"/>
            </a:solidFill>
            <a:ln w="9452" cap="flat">
              <a:noFill/>
              <a:prstDash val="solid"/>
              <a:miter/>
            </a:ln>
          </p:spPr>
          <p:txBody>
            <a:bodyPr rtlCol="0" anchor="ctr"/>
            <a:lstStyle/>
            <a:p>
              <a:endParaRPr lang="nb-NO"/>
            </a:p>
          </p:txBody>
        </p:sp>
        <p:sp>
          <p:nvSpPr>
            <p:cNvPr id="180" name="Frihåndsform: figur 179">
              <a:extLst>
                <a:ext uri="{FF2B5EF4-FFF2-40B4-BE49-F238E27FC236}">
                  <a16:creationId xmlns:a16="http://schemas.microsoft.com/office/drawing/2014/main" id="{0A8052FC-F227-406D-B63F-E94E5F02AD69}"/>
                </a:ext>
              </a:extLst>
            </p:cNvPr>
            <p:cNvSpPr/>
            <p:nvPr/>
          </p:nvSpPr>
          <p:spPr>
            <a:xfrm>
              <a:off x="10113881" y="1021435"/>
              <a:ext cx="16261" cy="17022"/>
            </a:xfrm>
            <a:custGeom>
              <a:avLst/>
              <a:gdLst>
                <a:gd name="connsiteX0" fmla="*/ 14740 w 16261"/>
                <a:gd name="connsiteY0" fmla="*/ 7893 h 17022"/>
                <a:gd name="connsiteX1" fmla="*/ 8939 w 16261"/>
                <a:gd name="connsiteY1" fmla="*/ 3614 h 17022"/>
                <a:gd name="connsiteX2" fmla="*/ 7132 w 16261"/>
                <a:gd name="connsiteY2" fmla="*/ 5801 h 17022"/>
                <a:gd name="connsiteX3" fmla="*/ 12648 w 16261"/>
                <a:gd name="connsiteY3" fmla="*/ 9795 h 17022"/>
                <a:gd name="connsiteX4" fmla="*/ 11221 w 16261"/>
                <a:gd name="connsiteY4" fmla="*/ 11792 h 17022"/>
                <a:gd name="connsiteX5" fmla="*/ 5801 w 16261"/>
                <a:gd name="connsiteY5" fmla="*/ 7798 h 17022"/>
                <a:gd name="connsiteX6" fmla="*/ 3709 w 16261"/>
                <a:gd name="connsiteY6" fmla="*/ 10651 h 17022"/>
                <a:gd name="connsiteX7" fmla="*/ 9890 w 16261"/>
                <a:gd name="connsiteY7" fmla="*/ 15120 h 17022"/>
                <a:gd name="connsiteX8" fmla="*/ 8464 w 16261"/>
                <a:gd name="connsiteY8" fmla="*/ 17022 h 17022"/>
                <a:gd name="connsiteX9" fmla="*/ 0 w 16261"/>
                <a:gd name="connsiteY9" fmla="*/ 10936 h 17022"/>
                <a:gd name="connsiteX10" fmla="*/ 7988 w 16261"/>
                <a:gd name="connsiteY10" fmla="*/ 0 h 17022"/>
                <a:gd name="connsiteX11" fmla="*/ 16262 w 16261"/>
                <a:gd name="connsiteY11" fmla="*/ 5896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61" h="17022">
                  <a:moveTo>
                    <a:pt x="14740" y="7893"/>
                  </a:moveTo>
                  <a:lnTo>
                    <a:pt x="8939" y="3614"/>
                  </a:lnTo>
                  <a:lnTo>
                    <a:pt x="7132" y="5801"/>
                  </a:lnTo>
                  <a:lnTo>
                    <a:pt x="12648" y="9795"/>
                  </a:lnTo>
                  <a:lnTo>
                    <a:pt x="11221" y="11792"/>
                  </a:lnTo>
                  <a:lnTo>
                    <a:pt x="5801" y="7798"/>
                  </a:lnTo>
                  <a:lnTo>
                    <a:pt x="3709" y="10651"/>
                  </a:lnTo>
                  <a:lnTo>
                    <a:pt x="9890" y="15120"/>
                  </a:lnTo>
                  <a:lnTo>
                    <a:pt x="8464" y="17022"/>
                  </a:lnTo>
                  <a:lnTo>
                    <a:pt x="0" y="10936"/>
                  </a:lnTo>
                  <a:lnTo>
                    <a:pt x="7988" y="0"/>
                  </a:lnTo>
                  <a:lnTo>
                    <a:pt x="16262" y="5896"/>
                  </a:lnTo>
                  <a:close/>
                </a:path>
              </a:pathLst>
            </a:custGeom>
            <a:solidFill>
              <a:srgbClr val="EBEBEB"/>
            </a:solidFill>
            <a:ln w="9452" cap="flat">
              <a:noFill/>
              <a:prstDash val="solid"/>
              <a:miter/>
            </a:ln>
          </p:spPr>
          <p:txBody>
            <a:bodyPr rtlCol="0" anchor="ctr"/>
            <a:lstStyle/>
            <a:p>
              <a:endParaRPr lang="nb-NO"/>
            </a:p>
          </p:txBody>
        </p:sp>
        <p:sp>
          <p:nvSpPr>
            <p:cNvPr id="181" name="Frihåndsform: figur 180">
              <a:extLst>
                <a:ext uri="{FF2B5EF4-FFF2-40B4-BE49-F238E27FC236}">
                  <a16:creationId xmlns:a16="http://schemas.microsoft.com/office/drawing/2014/main" id="{BF27F304-B357-4C3B-BDA2-114A38B8DB57}"/>
                </a:ext>
              </a:extLst>
            </p:cNvPr>
            <p:cNvSpPr/>
            <p:nvPr/>
          </p:nvSpPr>
          <p:spPr>
            <a:xfrm>
              <a:off x="10063099" y="947735"/>
              <a:ext cx="16451" cy="15025"/>
            </a:xfrm>
            <a:custGeom>
              <a:avLst/>
              <a:gdLst>
                <a:gd name="connsiteX0" fmla="*/ 0 w 16451"/>
                <a:gd name="connsiteY0" fmla="*/ 4470 h 15025"/>
                <a:gd name="connsiteX1" fmla="*/ 856 w 16451"/>
                <a:gd name="connsiteY1" fmla="*/ 7132 h 15025"/>
                <a:gd name="connsiteX2" fmla="*/ 9510 w 16451"/>
                <a:gd name="connsiteY2" fmla="*/ 3994 h 15025"/>
                <a:gd name="connsiteX3" fmla="*/ 2663 w 16451"/>
                <a:gd name="connsiteY3" fmla="*/ 12363 h 15025"/>
                <a:gd name="connsiteX4" fmla="*/ 3614 w 16451"/>
                <a:gd name="connsiteY4" fmla="*/ 15025 h 15025"/>
                <a:gd name="connsiteX5" fmla="*/ 16452 w 16451"/>
                <a:gd name="connsiteY5" fmla="*/ 10556 h 15025"/>
                <a:gd name="connsiteX6" fmla="*/ 15596 w 16451"/>
                <a:gd name="connsiteY6" fmla="*/ 7988 h 15025"/>
                <a:gd name="connsiteX7" fmla="*/ 6942 w 16451"/>
                <a:gd name="connsiteY7" fmla="*/ 11031 h 15025"/>
                <a:gd name="connsiteX8" fmla="*/ 13789 w 16451"/>
                <a:gd name="connsiteY8" fmla="*/ 2568 h 15025"/>
                <a:gd name="connsiteX9" fmla="*/ 12743 w 16451"/>
                <a:gd name="connsiteY9" fmla="*/ 0 h 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5025">
                  <a:moveTo>
                    <a:pt x="0" y="4470"/>
                  </a:moveTo>
                  <a:lnTo>
                    <a:pt x="856" y="7132"/>
                  </a:lnTo>
                  <a:lnTo>
                    <a:pt x="9510" y="3994"/>
                  </a:lnTo>
                  <a:lnTo>
                    <a:pt x="2663" y="12363"/>
                  </a:lnTo>
                  <a:lnTo>
                    <a:pt x="3614" y="15025"/>
                  </a:lnTo>
                  <a:lnTo>
                    <a:pt x="16452" y="10556"/>
                  </a:lnTo>
                  <a:lnTo>
                    <a:pt x="15596" y="7988"/>
                  </a:lnTo>
                  <a:lnTo>
                    <a:pt x="6942" y="11031"/>
                  </a:lnTo>
                  <a:lnTo>
                    <a:pt x="13789" y="2568"/>
                  </a:lnTo>
                  <a:lnTo>
                    <a:pt x="12743" y="0"/>
                  </a:lnTo>
                  <a:close/>
                </a:path>
              </a:pathLst>
            </a:custGeom>
            <a:solidFill>
              <a:srgbClr val="EBEBEB"/>
            </a:solidFill>
            <a:ln w="9452" cap="flat">
              <a:noFill/>
              <a:prstDash val="solid"/>
              <a:miter/>
            </a:ln>
          </p:spPr>
          <p:txBody>
            <a:bodyPr rtlCol="0" anchor="ctr"/>
            <a:lstStyle/>
            <a:p>
              <a:endParaRPr lang="nb-NO"/>
            </a:p>
          </p:txBody>
        </p:sp>
        <p:sp>
          <p:nvSpPr>
            <p:cNvPr id="182" name="Frihåndsform: figur 181">
              <a:extLst>
                <a:ext uri="{FF2B5EF4-FFF2-40B4-BE49-F238E27FC236}">
                  <a16:creationId xmlns:a16="http://schemas.microsoft.com/office/drawing/2014/main" id="{7E016019-AD08-4F6A-9630-EE73B04A39BA}"/>
                </a:ext>
              </a:extLst>
            </p:cNvPr>
            <p:cNvSpPr/>
            <p:nvPr/>
          </p:nvSpPr>
          <p:spPr>
            <a:xfrm>
              <a:off x="10073941" y="974362"/>
              <a:ext cx="16451" cy="11316"/>
            </a:xfrm>
            <a:custGeom>
              <a:avLst/>
              <a:gdLst>
                <a:gd name="connsiteX0" fmla="*/ 0 w 16451"/>
                <a:gd name="connsiteY0" fmla="*/ 5801 h 11316"/>
                <a:gd name="connsiteX1" fmla="*/ 12267 w 16451"/>
                <a:gd name="connsiteY1" fmla="*/ 0 h 11316"/>
                <a:gd name="connsiteX2" fmla="*/ 16452 w 16451"/>
                <a:gd name="connsiteY2" fmla="*/ 8939 h 11316"/>
                <a:gd name="connsiteX3" fmla="*/ 14455 w 16451"/>
                <a:gd name="connsiteY3" fmla="*/ 9890 h 11316"/>
                <a:gd name="connsiteX4" fmla="*/ 11412 w 16451"/>
                <a:gd name="connsiteY4" fmla="*/ 3519 h 11316"/>
                <a:gd name="connsiteX5" fmla="*/ 8464 w 16451"/>
                <a:gd name="connsiteY5" fmla="*/ 4945 h 11316"/>
                <a:gd name="connsiteX6" fmla="*/ 10936 w 16451"/>
                <a:gd name="connsiteY6" fmla="*/ 10270 h 11316"/>
                <a:gd name="connsiteX7" fmla="*/ 8939 w 16451"/>
                <a:gd name="connsiteY7" fmla="*/ 11317 h 11316"/>
                <a:gd name="connsiteX8" fmla="*/ 6371 w 16451"/>
                <a:gd name="connsiteY8" fmla="*/ 5801 h 11316"/>
                <a:gd name="connsiteX9" fmla="*/ 1046 w 16451"/>
                <a:gd name="connsiteY9" fmla="*/ 8369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1" h="11316">
                  <a:moveTo>
                    <a:pt x="0" y="5801"/>
                  </a:moveTo>
                  <a:lnTo>
                    <a:pt x="12267" y="0"/>
                  </a:lnTo>
                  <a:lnTo>
                    <a:pt x="16452" y="8939"/>
                  </a:lnTo>
                  <a:lnTo>
                    <a:pt x="14455" y="9890"/>
                  </a:lnTo>
                  <a:lnTo>
                    <a:pt x="11412" y="3519"/>
                  </a:lnTo>
                  <a:lnTo>
                    <a:pt x="8464" y="4945"/>
                  </a:lnTo>
                  <a:lnTo>
                    <a:pt x="10936" y="10270"/>
                  </a:lnTo>
                  <a:lnTo>
                    <a:pt x="8939" y="11317"/>
                  </a:lnTo>
                  <a:lnTo>
                    <a:pt x="6371" y="5801"/>
                  </a:lnTo>
                  <a:lnTo>
                    <a:pt x="1046" y="8369"/>
                  </a:lnTo>
                  <a:close/>
                </a:path>
              </a:pathLst>
            </a:custGeom>
            <a:solidFill>
              <a:srgbClr val="EBEBEB"/>
            </a:solidFill>
            <a:ln w="9452" cap="flat">
              <a:noFill/>
              <a:prstDash val="solid"/>
              <a:miter/>
            </a:ln>
          </p:spPr>
          <p:txBody>
            <a:bodyPr rtlCol="0" anchor="ctr"/>
            <a:lstStyle/>
            <a:p>
              <a:endParaRPr lang="nb-NO"/>
            </a:p>
          </p:txBody>
        </p:sp>
        <p:grpSp>
          <p:nvGrpSpPr>
            <p:cNvPr id="183" name="dasdasda">
              <a:extLst>
                <a:ext uri="{FF2B5EF4-FFF2-40B4-BE49-F238E27FC236}">
                  <a16:creationId xmlns:a16="http://schemas.microsoft.com/office/drawing/2014/main" id="{C5C5364D-953D-422A-8DFF-1F3AB6BA64B6}"/>
                </a:ext>
              </a:extLst>
            </p:cNvPr>
            <p:cNvGrpSpPr/>
            <p:nvPr/>
          </p:nvGrpSpPr>
          <p:grpSpPr>
            <a:xfrm>
              <a:off x="10083640" y="703431"/>
              <a:ext cx="259825" cy="302469"/>
              <a:chOff x="10083640" y="703431"/>
              <a:chExt cx="259825" cy="302469"/>
            </a:xfrm>
            <a:solidFill>
              <a:srgbClr val="EBEBEB"/>
            </a:solidFill>
          </p:grpSpPr>
          <p:sp>
            <p:nvSpPr>
              <p:cNvPr id="234" name="Frihåndsform: figur 233">
                <a:extLst>
                  <a:ext uri="{FF2B5EF4-FFF2-40B4-BE49-F238E27FC236}">
                    <a16:creationId xmlns:a16="http://schemas.microsoft.com/office/drawing/2014/main" id="{3D2078F1-39B4-4257-B149-AA6D4198BF1B}"/>
                  </a:ext>
                </a:extLst>
              </p:cNvPr>
              <p:cNvSpPr/>
              <p:nvPr/>
            </p:nvSpPr>
            <p:spPr>
              <a:xfrm>
                <a:off x="10083640" y="991004"/>
                <a:ext cx="15576" cy="14896"/>
              </a:xfrm>
              <a:custGeom>
                <a:avLst/>
                <a:gdLst>
                  <a:gd name="connsiteX0" fmla="*/ 0 w 15576"/>
                  <a:gd name="connsiteY0" fmla="*/ 7798 h 14896"/>
                  <a:gd name="connsiteX1" fmla="*/ 11221 w 15576"/>
                  <a:gd name="connsiteY1" fmla="*/ 0 h 14896"/>
                  <a:gd name="connsiteX2" fmla="*/ 14645 w 15576"/>
                  <a:gd name="connsiteY2" fmla="*/ 4850 h 14896"/>
                  <a:gd name="connsiteX3" fmla="*/ 12172 w 15576"/>
                  <a:gd name="connsiteY3" fmla="*/ 13409 h 14896"/>
                  <a:gd name="connsiteX4" fmla="*/ 3423 w 15576"/>
                  <a:gd name="connsiteY4" fmla="*/ 12648 h 14896"/>
                  <a:gd name="connsiteX5" fmla="*/ 0 w 15576"/>
                  <a:gd name="connsiteY5" fmla="*/ 7798 h 14896"/>
                  <a:gd name="connsiteX6" fmla="*/ 3614 w 15576"/>
                  <a:gd name="connsiteY6" fmla="*/ 8749 h 14896"/>
                  <a:gd name="connsiteX7" fmla="*/ 5040 w 15576"/>
                  <a:gd name="connsiteY7" fmla="*/ 10841 h 14896"/>
                  <a:gd name="connsiteX8" fmla="*/ 10461 w 15576"/>
                  <a:gd name="connsiteY8" fmla="*/ 11126 h 14896"/>
                  <a:gd name="connsiteX9" fmla="*/ 12743 w 15576"/>
                  <a:gd name="connsiteY9" fmla="*/ 8273 h 14896"/>
                  <a:gd name="connsiteX10" fmla="*/ 12077 w 15576"/>
                  <a:gd name="connsiteY10" fmla="*/ 5135 h 14896"/>
                  <a:gd name="connsiteX11" fmla="*/ 10936 w 15576"/>
                  <a:gd name="connsiteY11" fmla="*/ 3519 h 14896"/>
                  <a:gd name="connsiteX12" fmla="*/ 3614 w 15576"/>
                  <a:gd name="connsiteY12" fmla="*/ 8749 h 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76" h="14896">
                    <a:moveTo>
                      <a:pt x="0" y="7798"/>
                    </a:moveTo>
                    <a:lnTo>
                      <a:pt x="11221" y="0"/>
                    </a:lnTo>
                    <a:lnTo>
                      <a:pt x="14645" y="4850"/>
                    </a:lnTo>
                    <a:cubicBezTo>
                      <a:pt x="16262" y="7132"/>
                      <a:pt x="15976" y="10841"/>
                      <a:pt x="12172" y="13409"/>
                    </a:cubicBezTo>
                    <a:cubicBezTo>
                      <a:pt x="8559" y="15881"/>
                      <a:pt x="5040" y="15025"/>
                      <a:pt x="3423" y="12648"/>
                    </a:cubicBezTo>
                    <a:lnTo>
                      <a:pt x="0" y="7798"/>
                    </a:lnTo>
                    <a:close/>
                    <a:moveTo>
                      <a:pt x="3614" y="8749"/>
                    </a:moveTo>
                    <a:lnTo>
                      <a:pt x="5040" y="10841"/>
                    </a:lnTo>
                    <a:cubicBezTo>
                      <a:pt x="6181" y="12363"/>
                      <a:pt x="7893" y="12838"/>
                      <a:pt x="10461" y="11126"/>
                    </a:cubicBezTo>
                    <a:cubicBezTo>
                      <a:pt x="11887" y="10175"/>
                      <a:pt x="12553" y="9129"/>
                      <a:pt x="12743" y="8273"/>
                    </a:cubicBezTo>
                    <a:cubicBezTo>
                      <a:pt x="13123" y="7322"/>
                      <a:pt x="13028" y="6372"/>
                      <a:pt x="12077" y="5135"/>
                    </a:cubicBezTo>
                    <a:lnTo>
                      <a:pt x="10936" y="3519"/>
                    </a:lnTo>
                    <a:lnTo>
                      <a:pt x="3614" y="8749"/>
                    </a:lnTo>
                    <a:close/>
                  </a:path>
                </a:pathLst>
              </a:custGeom>
              <a:solidFill>
                <a:srgbClr val="EBEBEB"/>
              </a:solidFill>
              <a:ln w="9452" cap="flat">
                <a:noFill/>
                <a:prstDash val="solid"/>
                <a:miter/>
              </a:ln>
            </p:spPr>
            <p:txBody>
              <a:bodyPr rtlCol="0" anchor="ctr"/>
              <a:lstStyle/>
              <a:p>
                <a:endParaRPr lang="nb-NO"/>
              </a:p>
            </p:txBody>
          </p:sp>
          <p:sp>
            <p:nvSpPr>
              <p:cNvPr id="235" name="Frihåndsform: figur 234">
                <a:extLst>
                  <a:ext uri="{FF2B5EF4-FFF2-40B4-BE49-F238E27FC236}">
                    <a16:creationId xmlns:a16="http://schemas.microsoft.com/office/drawing/2014/main" id="{C18853CC-20E5-4377-8CCB-A186B3AE484E}"/>
                  </a:ext>
                </a:extLst>
              </p:cNvPr>
              <p:cNvSpPr/>
              <p:nvPr/>
            </p:nvSpPr>
            <p:spPr>
              <a:xfrm>
                <a:off x="10320907" y="970463"/>
                <a:ext cx="15836" cy="14585"/>
              </a:xfrm>
              <a:custGeom>
                <a:avLst/>
                <a:gdLst>
                  <a:gd name="connsiteX0" fmla="*/ 12933 w 15836"/>
                  <a:gd name="connsiteY0" fmla="*/ 3899 h 14585"/>
                  <a:gd name="connsiteX1" fmla="*/ 14930 w 15836"/>
                  <a:gd name="connsiteY1" fmla="*/ 11221 h 14585"/>
                  <a:gd name="connsiteX2" fmla="*/ 11507 w 15836"/>
                  <a:gd name="connsiteY2" fmla="*/ 14455 h 14585"/>
                  <a:gd name="connsiteX3" fmla="*/ 8083 w 15836"/>
                  <a:gd name="connsiteY3" fmla="*/ 13979 h 14585"/>
                  <a:gd name="connsiteX4" fmla="*/ 0 w 15836"/>
                  <a:gd name="connsiteY4" fmla="*/ 9985 h 14585"/>
                  <a:gd name="connsiteX5" fmla="*/ 1331 w 15836"/>
                  <a:gd name="connsiteY5" fmla="*/ 7322 h 14585"/>
                  <a:gd name="connsiteX6" fmla="*/ 9224 w 15836"/>
                  <a:gd name="connsiteY6" fmla="*/ 11221 h 14585"/>
                  <a:gd name="connsiteX7" fmla="*/ 12743 w 15836"/>
                  <a:gd name="connsiteY7" fmla="*/ 10270 h 14585"/>
                  <a:gd name="connsiteX8" fmla="*/ 11697 w 15836"/>
                  <a:gd name="connsiteY8" fmla="*/ 6562 h 14585"/>
                  <a:gd name="connsiteX9" fmla="*/ 3709 w 15836"/>
                  <a:gd name="connsiteY9" fmla="*/ 2663 h 14585"/>
                  <a:gd name="connsiteX10" fmla="*/ 5040 w 15836"/>
                  <a:gd name="connsiteY10" fmla="*/ 0 h 14585"/>
                  <a:gd name="connsiteX11" fmla="*/ 12933 w 15836"/>
                  <a:gd name="connsiteY11" fmla="*/ 3899 h 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6" h="14585">
                    <a:moveTo>
                      <a:pt x="12933" y="3899"/>
                    </a:moveTo>
                    <a:cubicBezTo>
                      <a:pt x="16071" y="5516"/>
                      <a:pt x="16547" y="8178"/>
                      <a:pt x="14930" y="11221"/>
                    </a:cubicBezTo>
                    <a:cubicBezTo>
                      <a:pt x="14360" y="12363"/>
                      <a:pt x="13218" y="13884"/>
                      <a:pt x="11507" y="14455"/>
                    </a:cubicBezTo>
                    <a:cubicBezTo>
                      <a:pt x="10461" y="14740"/>
                      <a:pt x="9320" y="14550"/>
                      <a:pt x="8083" y="13979"/>
                    </a:cubicBezTo>
                    <a:lnTo>
                      <a:pt x="0" y="9985"/>
                    </a:lnTo>
                    <a:lnTo>
                      <a:pt x="1331" y="7322"/>
                    </a:lnTo>
                    <a:lnTo>
                      <a:pt x="9224" y="11221"/>
                    </a:lnTo>
                    <a:cubicBezTo>
                      <a:pt x="10936" y="12077"/>
                      <a:pt x="12172" y="11412"/>
                      <a:pt x="12743" y="10270"/>
                    </a:cubicBezTo>
                    <a:cubicBezTo>
                      <a:pt x="13599" y="8464"/>
                      <a:pt x="13123" y="7418"/>
                      <a:pt x="11697" y="6562"/>
                    </a:cubicBezTo>
                    <a:lnTo>
                      <a:pt x="3709" y="2663"/>
                    </a:lnTo>
                    <a:lnTo>
                      <a:pt x="5040" y="0"/>
                    </a:lnTo>
                    <a:lnTo>
                      <a:pt x="12933" y="3899"/>
                    </a:lnTo>
                    <a:close/>
                  </a:path>
                </a:pathLst>
              </a:custGeom>
              <a:solidFill>
                <a:srgbClr val="EBEBEB"/>
              </a:solidFill>
              <a:ln w="9452" cap="flat">
                <a:noFill/>
                <a:prstDash val="solid"/>
                <a:miter/>
              </a:ln>
            </p:spPr>
            <p:txBody>
              <a:bodyPr rtlCol="0" anchor="ctr"/>
              <a:lstStyle/>
              <a:p>
                <a:endParaRPr lang="nb-NO"/>
              </a:p>
            </p:txBody>
          </p:sp>
          <p:sp>
            <p:nvSpPr>
              <p:cNvPr id="236" name="Frihåndsform: figur 235">
                <a:extLst>
                  <a:ext uri="{FF2B5EF4-FFF2-40B4-BE49-F238E27FC236}">
                    <a16:creationId xmlns:a16="http://schemas.microsoft.com/office/drawing/2014/main" id="{2058D150-C441-4D50-8E59-00ECCF1DD64B}"/>
                  </a:ext>
                </a:extLst>
              </p:cNvPr>
              <p:cNvSpPr/>
              <p:nvPr/>
            </p:nvSpPr>
            <p:spPr>
              <a:xfrm>
                <a:off x="10233418" y="703431"/>
                <a:ext cx="15881" cy="11126"/>
              </a:xfrm>
              <a:custGeom>
                <a:avLst/>
                <a:gdLst>
                  <a:gd name="connsiteX0" fmla="*/ 14740 w 15881"/>
                  <a:gd name="connsiteY0" fmla="*/ 11126 h 11126"/>
                  <a:gd name="connsiteX1" fmla="*/ 4660 w 15881"/>
                  <a:gd name="connsiteY1" fmla="*/ 9129 h 11126"/>
                  <a:gd name="connsiteX2" fmla="*/ 761 w 15881"/>
                  <a:gd name="connsiteY2" fmla="*/ 8559 h 11126"/>
                  <a:gd name="connsiteX3" fmla="*/ 0 w 15881"/>
                  <a:gd name="connsiteY3" fmla="*/ 8464 h 11126"/>
                  <a:gd name="connsiteX4" fmla="*/ 571 w 15881"/>
                  <a:gd name="connsiteY4" fmla="*/ 0 h 11126"/>
                  <a:gd name="connsiteX5" fmla="*/ 4374 w 15881"/>
                  <a:gd name="connsiteY5" fmla="*/ 475 h 11126"/>
                  <a:gd name="connsiteX6" fmla="*/ 15881 w 15881"/>
                  <a:gd name="connsiteY6" fmla="*/ 2663 h 11126"/>
                  <a:gd name="connsiteX7" fmla="*/ 14740 w 15881"/>
                  <a:gd name="connsiteY7" fmla="*/ 11126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1" h="11126">
                    <a:moveTo>
                      <a:pt x="14740" y="11126"/>
                    </a:moveTo>
                    <a:cubicBezTo>
                      <a:pt x="11412" y="10366"/>
                      <a:pt x="7988" y="9605"/>
                      <a:pt x="4660" y="9129"/>
                    </a:cubicBezTo>
                    <a:cubicBezTo>
                      <a:pt x="3328" y="8939"/>
                      <a:pt x="2092" y="8749"/>
                      <a:pt x="761" y="8559"/>
                    </a:cubicBezTo>
                    <a:cubicBezTo>
                      <a:pt x="475" y="8559"/>
                      <a:pt x="285" y="8559"/>
                      <a:pt x="0" y="8464"/>
                    </a:cubicBezTo>
                    <a:lnTo>
                      <a:pt x="571" y="0"/>
                    </a:lnTo>
                    <a:cubicBezTo>
                      <a:pt x="2377" y="285"/>
                      <a:pt x="3804" y="475"/>
                      <a:pt x="4374" y="475"/>
                    </a:cubicBezTo>
                    <a:cubicBezTo>
                      <a:pt x="8273" y="1141"/>
                      <a:pt x="11982" y="1807"/>
                      <a:pt x="15881" y="2663"/>
                    </a:cubicBezTo>
                    <a:lnTo>
                      <a:pt x="14740" y="11126"/>
                    </a:lnTo>
                    <a:close/>
                  </a:path>
                </a:pathLst>
              </a:custGeom>
              <a:solidFill>
                <a:srgbClr val="EBEBEB"/>
              </a:solidFill>
              <a:ln w="9452" cap="flat">
                <a:noFill/>
                <a:prstDash val="solid"/>
                <a:miter/>
              </a:ln>
            </p:spPr>
            <p:txBody>
              <a:bodyPr rtlCol="0" anchor="ctr"/>
              <a:lstStyle/>
              <a:p>
                <a:endParaRPr lang="nb-NO"/>
              </a:p>
            </p:txBody>
          </p:sp>
          <p:sp>
            <p:nvSpPr>
              <p:cNvPr id="237" name="Frihåndsform: figur 236">
                <a:extLst>
                  <a:ext uri="{FF2B5EF4-FFF2-40B4-BE49-F238E27FC236}">
                    <a16:creationId xmlns:a16="http://schemas.microsoft.com/office/drawing/2014/main" id="{A3A1D7E9-EE83-48D2-A2B5-932FA8B7EDA2}"/>
                  </a:ext>
                </a:extLst>
              </p:cNvPr>
              <p:cNvSpPr/>
              <p:nvPr/>
            </p:nvSpPr>
            <p:spPr>
              <a:xfrm>
                <a:off x="10160479" y="703431"/>
                <a:ext cx="15786" cy="11031"/>
              </a:xfrm>
              <a:custGeom>
                <a:avLst/>
                <a:gdLst>
                  <a:gd name="connsiteX0" fmla="*/ 15786 w 15786"/>
                  <a:gd name="connsiteY0" fmla="*/ 8369 h 11031"/>
                  <a:gd name="connsiteX1" fmla="*/ 14360 w 15786"/>
                  <a:gd name="connsiteY1" fmla="*/ 8559 h 11031"/>
                  <a:gd name="connsiteX2" fmla="*/ 10556 w 15786"/>
                  <a:gd name="connsiteY2" fmla="*/ 9129 h 11031"/>
                  <a:gd name="connsiteX3" fmla="*/ 951 w 15786"/>
                  <a:gd name="connsiteY3" fmla="*/ 11031 h 11031"/>
                  <a:gd name="connsiteX4" fmla="*/ 0 w 15786"/>
                  <a:gd name="connsiteY4" fmla="*/ 2758 h 11031"/>
                  <a:gd name="connsiteX5" fmla="*/ 11982 w 15786"/>
                  <a:gd name="connsiteY5" fmla="*/ 475 h 11031"/>
                  <a:gd name="connsiteX6" fmla="*/ 15120 w 15786"/>
                  <a:gd name="connsiteY6" fmla="*/ 0 h 11031"/>
                  <a:gd name="connsiteX7" fmla="*/ 15786 w 15786"/>
                  <a:gd name="connsiteY7" fmla="*/ 8369 h 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6" h="11031">
                    <a:moveTo>
                      <a:pt x="15786" y="8369"/>
                    </a:moveTo>
                    <a:cubicBezTo>
                      <a:pt x="15311" y="8464"/>
                      <a:pt x="14835" y="8559"/>
                      <a:pt x="14360" y="8559"/>
                    </a:cubicBezTo>
                    <a:cubicBezTo>
                      <a:pt x="13028" y="8749"/>
                      <a:pt x="11792" y="8939"/>
                      <a:pt x="10556" y="9129"/>
                    </a:cubicBezTo>
                    <a:cubicBezTo>
                      <a:pt x="7322" y="9700"/>
                      <a:pt x="4089" y="10270"/>
                      <a:pt x="951" y="11031"/>
                    </a:cubicBezTo>
                    <a:lnTo>
                      <a:pt x="0" y="2758"/>
                    </a:lnTo>
                    <a:cubicBezTo>
                      <a:pt x="3994" y="1902"/>
                      <a:pt x="7988" y="1141"/>
                      <a:pt x="11982" y="475"/>
                    </a:cubicBezTo>
                    <a:cubicBezTo>
                      <a:pt x="12458" y="380"/>
                      <a:pt x="13599" y="190"/>
                      <a:pt x="15120" y="0"/>
                    </a:cubicBezTo>
                    <a:lnTo>
                      <a:pt x="15786" y="8369"/>
                    </a:lnTo>
                    <a:close/>
                  </a:path>
                </a:pathLst>
              </a:custGeom>
              <a:solidFill>
                <a:srgbClr val="EBEBEB"/>
              </a:solidFill>
              <a:ln w="9452" cap="flat">
                <a:noFill/>
                <a:prstDash val="solid"/>
                <a:miter/>
              </a:ln>
            </p:spPr>
            <p:txBody>
              <a:bodyPr rtlCol="0" anchor="ctr"/>
              <a:lstStyle/>
              <a:p>
                <a:endParaRPr lang="nb-NO"/>
              </a:p>
            </p:txBody>
          </p:sp>
          <p:sp>
            <p:nvSpPr>
              <p:cNvPr id="238" name="Frihåndsform: figur 237">
                <a:extLst>
                  <a:ext uri="{FF2B5EF4-FFF2-40B4-BE49-F238E27FC236}">
                    <a16:creationId xmlns:a16="http://schemas.microsoft.com/office/drawing/2014/main" id="{71FE0D5E-7633-4B62-B421-660562E5D17A}"/>
                  </a:ext>
                </a:extLst>
              </p:cNvPr>
              <p:cNvSpPr/>
              <p:nvPr/>
            </p:nvSpPr>
            <p:spPr>
              <a:xfrm>
                <a:off x="10328325" y="956676"/>
                <a:ext cx="15141" cy="13976"/>
              </a:xfrm>
              <a:custGeom>
                <a:avLst/>
                <a:gdLst>
                  <a:gd name="connsiteX0" fmla="*/ 0 w 15141"/>
                  <a:gd name="connsiteY0" fmla="*/ 9317 h 13976"/>
                  <a:gd name="connsiteX1" fmla="*/ 2092 w 15141"/>
                  <a:gd name="connsiteY1" fmla="*/ 3611 h 13976"/>
                  <a:gd name="connsiteX2" fmla="*/ 10080 w 15141"/>
                  <a:gd name="connsiteY2" fmla="*/ 568 h 13976"/>
                  <a:gd name="connsiteX3" fmla="*/ 14740 w 15141"/>
                  <a:gd name="connsiteY3" fmla="*/ 8366 h 13976"/>
                  <a:gd name="connsiteX4" fmla="*/ 12648 w 15141"/>
                  <a:gd name="connsiteY4" fmla="*/ 13977 h 13976"/>
                  <a:gd name="connsiteX5" fmla="*/ 0 w 15141"/>
                  <a:gd name="connsiteY5" fmla="*/ 9317 h 13976"/>
                  <a:gd name="connsiteX6" fmla="*/ 11507 w 15141"/>
                  <a:gd name="connsiteY6" fmla="*/ 10743 h 13976"/>
                  <a:gd name="connsiteX7" fmla="*/ 12458 w 15141"/>
                  <a:gd name="connsiteY7" fmla="*/ 8081 h 13976"/>
                  <a:gd name="connsiteX8" fmla="*/ 9224 w 15141"/>
                  <a:gd name="connsiteY8" fmla="*/ 3611 h 13976"/>
                  <a:gd name="connsiteX9" fmla="*/ 4089 w 15141"/>
                  <a:gd name="connsiteY9" fmla="*/ 5133 h 13976"/>
                  <a:gd name="connsiteX10" fmla="*/ 3138 w 15141"/>
                  <a:gd name="connsiteY10" fmla="*/ 7700 h 13976"/>
                  <a:gd name="connsiteX11" fmla="*/ 11507 w 15141"/>
                  <a:gd name="connsiteY11" fmla="*/ 10743 h 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1" h="13976">
                    <a:moveTo>
                      <a:pt x="0" y="9317"/>
                    </a:moveTo>
                    <a:lnTo>
                      <a:pt x="2092" y="3611"/>
                    </a:lnTo>
                    <a:cubicBezTo>
                      <a:pt x="3709" y="-763"/>
                      <a:pt x="7703" y="-288"/>
                      <a:pt x="10080" y="568"/>
                    </a:cubicBezTo>
                    <a:cubicBezTo>
                      <a:pt x="12743" y="1614"/>
                      <a:pt x="16357" y="4182"/>
                      <a:pt x="14740" y="8366"/>
                    </a:cubicBezTo>
                    <a:lnTo>
                      <a:pt x="12648" y="13977"/>
                    </a:lnTo>
                    <a:lnTo>
                      <a:pt x="0" y="9317"/>
                    </a:lnTo>
                    <a:close/>
                    <a:moveTo>
                      <a:pt x="11507" y="10743"/>
                    </a:moveTo>
                    <a:lnTo>
                      <a:pt x="12458" y="8081"/>
                    </a:lnTo>
                    <a:cubicBezTo>
                      <a:pt x="13314" y="5893"/>
                      <a:pt x="11412" y="4277"/>
                      <a:pt x="9224" y="3611"/>
                    </a:cubicBezTo>
                    <a:cubicBezTo>
                      <a:pt x="5516" y="2185"/>
                      <a:pt x="4565" y="3896"/>
                      <a:pt x="4089" y="5133"/>
                    </a:cubicBezTo>
                    <a:lnTo>
                      <a:pt x="3138" y="7700"/>
                    </a:lnTo>
                    <a:lnTo>
                      <a:pt x="11507" y="10743"/>
                    </a:lnTo>
                    <a:close/>
                  </a:path>
                </a:pathLst>
              </a:custGeom>
              <a:solidFill>
                <a:srgbClr val="EBEBEB"/>
              </a:solidFill>
              <a:ln w="9452" cap="flat">
                <a:noFill/>
                <a:prstDash val="solid"/>
                <a:miter/>
              </a:ln>
            </p:spPr>
            <p:txBody>
              <a:bodyPr rtlCol="0" anchor="ctr"/>
              <a:lstStyle/>
              <a:p>
                <a:endParaRPr lang="nb-NO"/>
              </a:p>
            </p:txBody>
          </p:sp>
        </p:grpSp>
        <p:sp>
          <p:nvSpPr>
            <p:cNvPr id="184" name="Frihåndsform: figur 183">
              <a:extLst>
                <a:ext uri="{FF2B5EF4-FFF2-40B4-BE49-F238E27FC236}">
                  <a16:creationId xmlns:a16="http://schemas.microsoft.com/office/drawing/2014/main" id="{68D385EB-12B4-4940-9B79-8CBE8238DC17}"/>
                </a:ext>
              </a:extLst>
            </p:cNvPr>
            <p:cNvSpPr/>
            <p:nvPr/>
          </p:nvSpPr>
          <p:spPr>
            <a:xfrm>
              <a:off x="10300366" y="1000418"/>
              <a:ext cx="14835" cy="14264"/>
            </a:xfrm>
            <a:custGeom>
              <a:avLst/>
              <a:gdLst>
                <a:gd name="connsiteX0" fmla="*/ 14835 w 14835"/>
                <a:gd name="connsiteY0" fmla="*/ 12077 h 14264"/>
                <a:gd name="connsiteX1" fmla="*/ 12933 w 14835"/>
                <a:gd name="connsiteY1" fmla="*/ 14265 h 14264"/>
                <a:gd name="connsiteX2" fmla="*/ 4565 w 14835"/>
                <a:gd name="connsiteY2" fmla="*/ 6942 h 14264"/>
                <a:gd name="connsiteX3" fmla="*/ 1807 w 14835"/>
                <a:gd name="connsiteY3" fmla="*/ 10080 h 14264"/>
                <a:gd name="connsiteX4" fmla="*/ 0 w 14835"/>
                <a:gd name="connsiteY4" fmla="*/ 8464 h 14264"/>
                <a:gd name="connsiteX5" fmla="*/ 7322 w 14835"/>
                <a:gd name="connsiteY5" fmla="*/ 0 h 14264"/>
                <a:gd name="connsiteX6" fmla="*/ 9129 w 14835"/>
                <a:gd name="connsiteY6" fmla="*/ 1617 h 14264"/>
                <a:gd name="connsiteX7" fmla="*/ 6467 w 14835"/>
                <a:gd name="connsiteY7" fmla="*/ 4755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5" h="14264">
                  <a:moveTo>
                    <a:pt x="14835" y="12077"/>
                  </a:moveTo>
                  <a:lnTo>
                    <a:pt x="12933" y="14265"/>
                  </a:lnTo>
                  <a:lnTo>
                    <a:pt x="4565" y="6942"/>
                  </a:lnTo>
                  <a:lnTo>
                    <a:pt x="1807" y="10080"/>
                  </a:lnTo>
                  <a:lnTo>
                    <a:pt x="0" y="8464"/>
                  </a:lnTo>
                  <a:lnTo>
                    <a:pt x="7322" y="0"/>
                  </a:lnTo>
                  <a:lnTo>
                    <a:pt x="9129" y="1617"/>
                  </a:lnTo>
                  <a:lnTo>
                    <a:pt x="6467" y="4755"/>
                  </a:lnTo>
                  <a:close/>
                </a:path>
              </a:pathLst>
            </a:custGeom>
            <a:solidFill>
              <a:srgbClr val="EBEBEB"/>
            </a:solidFill>
            <a:ln w="9452" cap="flat">
              <a:noFill/>
              <a:prstDash val="solid"/>
              <a:miter/>
            </a:ln>
          </p:spPr>
          <p:txBody>
            <a:bodyPr rtlCol="0" anchor="ctr"/>
            <a:lstStyle/>
            <a:p>
              <a:endParaRPr lang="nb-NO"/>
            </a:p>
          </p:txBody>
        </p:sp>
        <p:sp>
          <p:nvSpPr>
            <p:cNvPr id="185" name="Frihåndsform: figur 184">
              <a:extLst>
                <a:ext uri="{FF2B5EF4-FFF2-40B4-BE49-F238E27FC236}">
                  <a16:creationId xmlns:a16="http://schemas.microsoft.com/office/drawing/2014/main" id="{A3CCC96F-ED56-4E17-A7D2-CADBEF934D25}"/>
                </a:ext>
              </a:extLst>
            </p:cNvPr>
            <p:cNvSpPr/>
            <p:nvPr/>
          </p:nvSpPr>
          <p:spPr>
            <a:xfrm>
              <a:off x="10313490" y="983491"/>
              <a:ext cx="15215" cy="13218"/>
            </a:xfrm>
            <a:custGeom>
              <a:avLst/>
              <a:gdLst>
                <a:gd name="connsiteX0" fmla="*/ 15216 w 15215"/>
                <a:gd name="connsiteY0" fmla="*/ 10746 h 13218"/>
                <a:gd name="connsiteX1" fmla="*/ 13694 w 15215"/>
                <a:gd name="connsiteY1" fmla="*/ 13218 h 13218"/>
                <a:gd name="connsiteX2" fmla="*/ 4279 w 15215"/>
                <a:gd name="connsiteY2" fmla="*/ 7322 h 13218"/>
                <a:gd name="connsiteX3" fmla="*/ 2092 w 15215"/>
                <a:gd name="connsiteY3" fmla="*/ 10841 h 13218"/>
                <a:gd name="connsiteX4" fmla="*/ 0 w 15215"/>
                <a:gd name="connsiteY4" fmla="*/ 9605 h 13218"/>
                <a:gd name="connsiteX5" fmla="*/ 5991 w 15215"/>
                <a:gd name="connsiteY5" fmla="*/ 0 h 13218"/>
                <a:gd name="connsiteX6" fmla="*/ 7988 w 15215"/>
                <a:gd name="connsiteY6" fmla="*/ 1331 h 13218"/>
                <a:gd name="connsiteX7" fmla="*/ 5801 w 15215"/>
                <a:gd name="connsiteY7" fmla="*/ 4850 h 1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 h="13218">
                  <a:moveTo>
                    <a:pt x="15216" y="10746"/>
                  </a:moveTo>
                  <a:lnTo>
                    <a:pt x="13694" y="13218"/>
                  </a:lnTo>
                  <a:lnTo>
                    <a:pt x="4279" y="7322"/>
                  </a:lnTo>
                  <a:lnTo>
                    <a:pt x="2092" y="10841"/>
                  </a:lnTo>
                  <a:lnTo>
                    <a:pt x="0" y="9605"/>
                  </a:lnTo>
                  <a:lnTo>
                    <a:pt x="5991" y="0"/>
                  </a:lnTo>
                  <a:lnTo>
                    <a:pt x="7988" y="1331"/>
                  </a:lnTo>
                  <a:lnTo>
                    <a:pt x="5801" y="4850"/>
                  </a:lnTo>
                  <a:close/>
                </a:path>
              </a:pathLst>
            </a:custGeom>
            <a:solidFill>
              <a:srgbClr val="EBEBEB"/>
            </a:solidFill>
            <a:ln w="9452" cap="flat">
              <a:noFill/>
              <a:prstDash val="solid"/>
              <a:miter/>
            </a:ln>
          </p:spPr>
          <p:txBody>
            <a:bodyPr rtlCol="0" anchor="ctr"/>
            <a:lstStyle/>
            <a:p>
              <a:endParaRPr lang="nb-NO"/>
            </a:p>
          </p:txBody>
        </p:sp>
        <p:grpSp>
          <p:nvGrpSpPr>
            <p:cNvPr id="186" name="dasdasda">
              <a:extLst>
                <a:ext uri="{FF2B5EF4-FFF2-40B4-BE49-F238E27FC236}">
                  <a16:creationId xmlns:a16="http://schemas.microsoft.com/office/drawing/2014/main" id="{10A1D84C-4B8F-47C2-B47D-A353BE426D67}"/>
                </a:ext>
              </a:extLst>
            </p:cNvPr>
            <p:cNvGrpSpPr/>
            <p:nvPr/>
          </p:nvGrpSpPr>
          <p:grpSpPr>
            <a:xfrm>
              <a:off x="10165712" y="777131"/>
              <a:ext cx="182305" cy="281209"/>
              <a:chOff x="10165712" y="777131"/>
              <a:chExt cx="182305" cy="281209"/>
            </a:xfrm>
            <a:solidFill>
              <a:srgbClr val="EBEBEB"/>
            </a:solidFill>
          </p:grpSpPr>
          <p:sp>
            <p:nvSpPr>
              <p:cNvPr id="230" name="Frihåndsform: figur 229">
                <a:extLst>
                  <a:ext uri="{FF2B5EF4-FFF2-40B4-BE49-F238E27FC236}">
                    <a16:creationId xmlns:a16="http://schemas.microsoft.com/office/drawing/2014/main" id="{AFC08E76-E3CD-4F69-8310-D8220BC2BD8A}"/>
                  </a:ext>
                </a:extLst>
              </p:cNvPr>
              <p:cNvSpPr/>
              <p:nvPr/>
            </p:nvSpPr>
            <p:spPr>
              <a:xfrm>
                <a:off x="10333833" y="941053"/>
                <a:ext cx="14184" cy="13549"/>
              </a:xfrm>
              <a:custGeom>
                <a:avLst/>
                <a:gdLst>
                  <a:gd name="connsiteX0" fmla="*/ 198 w 14184"/>
                  <a:gd name="connsiteY0" fmla="*/ 5065 h 13549"/>
                  <a:gd name="connsiteX1" fmla="*/ 8661 w 14184"/>
                  <a:gd name="connsiteY1" fmla="*/ 311 h 13549"/>
                  <a:gd name="connsiteX2" fmla="*/ 13987 w 14184"/>
                  <a:gd name="connsiteY2" fmla="*/ 8489 h 13549"/>
                  <a:gd name="connsiteX3" fmla="*/ 5523 w 14184"/>
                  <a:gd name="connsiteY3" fmla="*/ 13244 h 13549"/>
                  <a:gd name="connsiteX4" fmla="*/ 198 w 14184"/>
                  <a:gd name="connsiteY4" fmla="*/ 5065 h 13549"/>
                  <a:gd name="connsiteX5" fmla="*/ 11704 w 14184"/>
                  <a:gd name="connsiteY5" fmla="*/ 8108 h 13549"/>
                  <a:gd name="connsiteX6" fmla="*/ 7996 w 14184"/>
                  <a:gd name="connsiteY6" fmla="*/ 3354 h 13549"/>
                  <a:gd name="connsiteX7" fmla="*/ 2480 w 14184"/>
                  <a:gd name="connsiteY7" fmla="*/ 5826 h 13549"/>
                  <a:gd name="connsiteX8" fmla="*/ 6189 w 14184"/>
                  <a:gd name="connsiteY8" fmla="*/ 10581 h 13549"/>
                  <a:gd name="connsiteX9" fmla="*/ 11704 w 14184"/>
                  <a:gd name="connsiteY9" fmla="*/ 8108 h 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 h="13549">
                    <a:moveTo>
                      <a:pt x="198" y="5065"/>
                    </a:moveTo>
                    <a:cubicBezTo>
                      <a:pt x="578" y="3259"/>
                      <a:pt x="2575" y="-1211"/>
                      <a:pt x="8661" y="311"/>
                    </a:cubicBezTo>
                    <a:cubicBezTo>
                      <a:pt x="14843" y="1832"/>
                      <a:pt x="14367" y="6682"/>
                      <a:pt x="13987" y="8489"/>
                    </a:cubicBezTo>
                    <a:cubicBezTo>
                      <a:pt x="13606" y="10201"/>
                      <a:pt x="11609" y="14765"/>
                      <a:pt x="5523" y="13244"/>
                    </a:cubicBezTo>
                    <a:cubicBezTo>
                      <a:pt x="-658" y="11722"/>
                      <a:pt x="-183" y="6872"/>
                      <a:pt x="198" y="5065"/>
                    </a:cubicBezTo>
                    <a:moveTo>
                      <a:pt x="11704" y="8108"/>
                    </a:moveTo>
                    <a:cubicBezTo>
                      <a:pt x="12085" y="6587"/>
                      <a:pt x="11704" y="4305"/>
                      <a:pt x="7996" y="3354"/>
                    </a:cubicBezTo>
                    <a:cubicBezTo>
                      <a:pt x="4287" y="2403"/>
                      <a:pt x="2860" y="4305"/>
                      <a:pt x="2480" y="5826"/>
                    </a:cubicBezTo>
                    <a:cubicBezTo>
                      <a:pt x="2100" y="7348"/>
                      <a:pt x="2480" y="9725"/>
                      <a:pt x="6189" y="10581"/>
                    </a:cubicBezTo>
                    <a:cubicBezTo>
                      <a:pt x="9898" y="11532"/>
                      <a:pt x="11324" y="9630"/>
                      <a:pt x="11704" y="8108"/>
                    </a:cubicBezTo>
                  </a:path>
                </a:pathLst>
              </a:custGeom>
              <a:solidFill>
                <a:srgbClr val="EBEBEB"/>
              </a:solidFill>
              <a:ln w="9452" cap="flat">
                <a:noFill/>
                <a:prstDash val="solid"/>
                <a:miter/>
              </a:ln>
            </p:spPr>
            <p:txBody>
              <a:bodyPr rtlCol="0" anchor="ctr"/>
              <a:lstStyle/>
              <a:p>
                <a:endParaRPr lang="nb-NO"/>
              </a:p>
            </p:txBody>
          </p:sp>
          <p:sp>
            <p:nvSpPr>
              <p:cNvPr id="231" name="Frihåndsform: figur 230">
                <a:extLst>
                  <a:ext uri="{FF2B5EF4-FFF2-40B4-BE49-F238E27FC236}">
                    <a16:creationId xmlns:a16="http://schemas.microsoft.com/office/drawing/2014/main" id="{6DC4A93C-9F9B-4EDF-89AA-8F3CD221926B}"/>
                  </a:ext>
                </a:extLst>
              </p:cNvPr>
              <p:cNvSpPr/>
              <p:nvPr/>
            </p:nvSpPr>
            <p:spPr>
              <a:xfrm>
                <a:off x="10197947" y="777131"/>
                <a:ext cx="13884" cy="31762"/>
              </a:xfrm>
              <a:custGeom>
                <a:avLst/>
                <a:gdLst>
                  <a:gd name="connsiteX0" fmla="*/ 10841 w 13884"/>
                  <a:gd name="connsiteY0" fmla="*/ 31762 h 31762"/>
                  <a:gd name="connsiteX1" fmla="*/ 3233 w 13884"/>
                  <a:gd name="connsiteY1" fmla="*/ 31762 h 31762"/>
                  <a:gd name="connsiteX2" fmla="*/ 1902 w 13884"/>
                  <a:gd name="connsiteY2" fmla="*/ 26912 h 31762"/>
                  <a:gd name="connsiteX3" fmla="*/ 285 w 13884"/>
                  <a:gd name="connsiteY3" fmla="*/ 20731 h 31762"/>
                  <a:gd name="connsiteX4" fmla="*/ 0 w 13884"/>
                  <a:gd name="connsiteY4" fmla="*/ 16642 h 31762"/>
                  <a:gd name="connsiteX5" fmla="*/ 3899 w 13884"/>
                  <a:gd name="connsiteY5" fmla="*/ 0 h 31762"/>
                  <a:gd name="connsiteX6" fmla="*/ 4089 w 13884"/>
                  <a:gd name="connsiteY6" fmla="*/ 95 h 31762"/>
                  <a:gd name="connsiteX7" fmla="*/ 7132 w 13884"/>
                  <a:gd name="connsiteY7" fmla="*/ 951 h 31762"/>
                  <a:gd name="connsiteX8" fmla="*/ 10080 w 13884"/>
                  <a:gd name="connsiteY8" fmla="*/ 95 h 31762"/>
                  <a:gd name="connsiteX9" fmla="*/ 13884 w 13884"/>
                  <a:gd name="connsiteY9" fmla="*/ 16737 h 31762"/>
                  <a:gd name="connsiteX10" fmla="*/ 13599 w 13884"/>
                  <a:gd name="connsiteY10" fmla="*/ 20731 h 31762"/>
                  <a:gd name="connsiteX11" fmla="*/ 12077 w 13884"/>
                  <a:gd name="connsiteY11" fmla="*/ 27198 h 31762"/>
                  <a:gd name="connsiteX12" fmla="*/ 10841 w 13884"/>
                  <a:gd name="connsiteY12" fmla="*/ 31762 h 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84" h="31762">
                    <a:moveTo>
                      <a:pt x="10841" y="31762"/>
                    </a:moveTo>
                    <a:lnTo>
                      <a:pt x="3233" y="31762"/>
                    </a:lnTo>
                    <a:cubicBezTo>
                      <a:pt x="3043" y="30241"/>
                      <a:pt x="2473" y="28624"/>
                      <a:pt x="1902" y="26912"/>
                    </a:cubicBezTo>
                    <a:cubicBezTo>
                      <a:pt x="1236" y="25010"/>
                      <a:pt x="475" y="22918"/>
                      <a:pt x="285" y="20731"/>
                    </a:cubicBezTo>
                    <a:cubicBezTo>
                      <a:pt x="95" y="19400"/>
                      <a:pt x="0" y="18068"/>
                      <a:pt x="0" y="16642"/>
                    </a:cubicBezTo>
                    <a:cubicBezTo>
                      <a:pt x="0" y="9985"/>
                      <a:pt x="1712" y="3233"/>
                      <a:pt x="3899" y="0"/>
                    </a:cubicBezTo>
                    <a:cubicBezTo>
                      <a:pt x="3994" y="95"/>
                      <a:pt x="3994" y="95"/>
                      <a:pt x="4089" y="95"/>
                    </a:cubicBezTo>
                    <a:cubicBezTo>
                      <a:pt x="4945" y="666"/>
                      <a:pt x="5991" y="951"/>
                      <a:pt x="7132" y="951"/>
                    </a:cubicBezTo>
                    <a:cubicBezTo>
                      <a:pt x="8178" y="951"/>
                      <a:pt x="9224" y="666"/>
                      <a:pt x="10080" y="95"/>
                    </a:cubicBezTo>
                    <a:cubicBezTo>
                      <a:pt x="12172" y="3423"/>
                      <a:pt x="13884" y="10175"/>
                      <a:pt x="13884" y="16737"/>
                    </a:cubicBezTo>
                    <a:cubicBezTo>
                      <a:pt x="13884" y="18068"/>
                      <a:pt x="13789" y="19400"/>
                      <a:pt x="13599" y="20731"/>
                    </a:cubicBezTo>
                    <a:cubicBezTo>
                      <a:pt x="13314" y="23013"/>
                      <a:pt x="12648" y="25106"/>
                      <a:pt x="12077" y="27198"/>
                    </a:cubicBezTo>
                    <a:cubicBezTo>
                      <a:pt x="11507" y="28814"/>
                      <a:pt x="11031" y="30336"/>
                      <a:pt x="10841" y="31762"/>
                    </a:cubicBezTo>
                  </a:path>
                </a:pathLst>
              </a:custGeom>
              <a:solidFill>
                <a:srgbClr val="EBEBEB"/>
              </a:solidFill>
              <a:ln w="9452" cap="flat">
                <a:noFill/>
                <a:prstDash val="solid"/>
                <a:miter/>
              </a:ln>
            </p:spPr>
            <p:txBody>
              <a:bodyPr rtlCol="0" anchor="ctr"/>
              <a:lstStyle/>
              <a:p>
                <a:endParaRPr lang="nb-NO"/>
              </a:p>
            </p:txBody>
          </p:sp>
          <p:sp>
            <p:nvSpPr>
              <p:cNvPr id="232" name="Frihåndsform: figur 231">
                <a:extLst>
                  <a:ext uri="{FF2B5EF4-FFF2-40B4-BE49-F238E27FC236}">
                    <a16:creationId xmlns:a16="http://schemas.microsoft.com/office/drawing/2014/main" id="{F8D1B51B-1830-4449-93A2-D715DBAAA645}"/>
                  </a:ext>
                </a:extLst>
              </p:cNvPr>
              <p:cNvSpPr/>
              <p:nvPr/>
            </p:nvSpPr>
            <p:spPr>
              <a:xfrm>
                <a:off x="10278753" y="1023978"/>
                <a:ext cx="14064" cy="14313"/>
              </a:xfrm>
              <a:custGeom>
                <a:avLst/>
                <a:gdLst>
                  <a:gd name="connsiteX0" fmla="*/ 2974 w 14064"/>
                  <a:gd name="connsiteY0" fmla="*/ 1356 h 14313"/>
                  <a:gd name="connsiteX1" fmla="*/ 12484 w 14064"/>
                  <a:gd name="connsiteY1" fmla="*/ 3353 h 14313"/>
                  <a:gd name="connsiteX2" fmla="*/ 11152 w 14064"/>
                  <a:gd name="connsiteY2" fmla="*/ 12958 h 14313"/>
                  <a:gd name="connsiteX3" fmla="*/ 1643 w 14064"/>
                  <a:gd name="connsiteY3" fmla="*/ 10960 h 14313"/>
                  <a:gd name="connsiteX4" fmla="*/ 2974 w 14064"/>
                  <a:gd name="connsiteY4" fmla="*/ 1356 h 14313"/>
                  <a:gd name="connsiteX5" fmla="*/ 9821 w 14064"/>
                  <a:gd name="connsiteY5" fmla="*/ 10865 h 14313"/>
                  <a:gd name="connsiteX6" fmla="*/ 10201 w 14064"/>
                  <a:gd name="connsiteY6" fmla="*/ 4874 h 14313"/>
                  <a:gd name="connsiteX7" fmla="*/ 4400 w 14064"/>
                  <a:gd name="connsiteY7" fmla="*/ 3163 h 14313"/>
                  <a:gd name="connsiteX8" fmla="*/ 4020 w 14064"/>
                  <a:gd name="connsiteY8" fmla="*/ 9154 h 14313"/>
                  <a:gd name="connsiteX9" fmla="*/ 9821 w 14064"/>
                  <a:gd name="connsiteY9" fmla="*/ 10865 h 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4" h="14313">
                    <a:moveTo>
                      <a:pt x="2974" y="1356"/>
                    </a:moveTo>
                    <a:cubicBezTo>
                      <a:pt x="4495" y="310"/>
                      <a:pt x="8870" y="-1878"/>
                      <a:pt x="12484" y="3353"/>
                    </a:cubicBezTo>
                    <a:cubicBezTo>
                      <a:pt x="16097" y="8583"/>
                      <a:pt x="12579" y="11911"/>
                      <a:pt x="11152" y="12958"/>
                    </a:cubicBezTo>
                    <a:cubicBezTo>
                      <a:pt x="9631" y="14004"/>
                      <a:pt x="5351" y="16191"/>
                      <a:pt x="1643" y="10960"/>
                    </a:cubicBezTo>
                    <a:cubicBezTo>
                      <a:pt x="-2066" y="5825"/>
                      <a:pt x="1452" y="2402"/>
                      <a:pt x="2974" y="1356"/>
                    </a:cubicBezTo>
                    <a:moveTo>
                      <a:pt x="9821" y="10865"/>
                    </a:moveTo>
                    <a:cubicBezTo>
                      <a:pt x="11057" y="9914"/>
                      <a:pt x="12389" y="7917"/>
                      <a:pt x="10201" y="4874"/>
                    </a:cubicBezTo>
                    <a:cubicBezTo>
                      <a:pt x="8014" y="1736"/>
                      <a:pt x="5637" y="2212"/>
                      <a:pt x="4400" y="3163"/>
                    </a:cubicBezTo>
                    <a:cubicBezTo>
                      <a:pt x="3164" y="4018"/>
                      <a:pt x="1833" y="6111"/>
                      <a:pt x="4020" y="9154"/>
                    </a:cubicBezTo>
                    <a:cubicBezTo>
                      <a:pt x="6207" y="12292"/>
                      <a:pt x="8585" y="11816"/>
                      <a:pt x="9821" y="10865"/>
                    </a:cubicBezTo>
                  </a:path>
                </a:pathLst>
              </a:custGeom>
              <a:solidFill>
                <a:srgbClr val="EBEBEB"/>
              </a:solidFill>
              <a:ln w="9452" cap="flat">
                <a:noFill/>
                <a:prstDash val="solid"/>
                <a:miter/>
              </a:ln>
            </p:spPr>
            <p:txBody>
              <a:bodyPr rtlCol="0" anchor="ctr"/>
              <a:lstStyle/>
              <a:p>
                <a:endParaRPr lang="nb-NO"/>
              </a:p>
            </p:txBody>
          </p:sp>
          <p:sp>
            <p:nvSpPr>
              <p:cNvPr id="233" name="Frihåndsform: figur 232">
                <a:extLst>
                  <a:ext uri="{FF2B5EF4-FFF2-40B4-BE49-F238E27FC236}">
                    <a16:creationId xmlns:a16="http://schemas.microsoft.com/office/drawing/2014/main" id="{5FAEDE52-1505-4193-8B9C-76AD417BA9D9}"/>
                  </a:ext>
                </a:extLst>
              </p:cNvPr>
              <p:cNvSpPr/>
              <p:nvPr/>
            </p:nvSpPr>
            <p:spPr>
              <a:xfrm>
                <a:off x="10165712" y="1043402"/>
                <a:ext cx="13025" cy="14937"/>
              </a:xfrm>
              <a:custGeom>
                <a:avLst/>
                <a:gdLst>
                  <a:gd name="connsiteX0" fmla="*/ 11028 w 13025"/>
                  <a:gd name="connsiteY0" fmla="*/ 10936 h 14937"/>
                  <a:gd name="connsiteX1" fmla="*/ 4372 w 13025"/>
                  <a:gd name="connsiteY1" fmla="*/ 14740 h 14937"/>
                  <a:gd name="connsiteX2" fmla="*/ 473 w 13025"/>
                  <a:gd name="connsiteY2" fmla="*/ 12172 h 14937"/>
                  <a:gd name="connsiteX3" fmla="*/ 187 w 13025"/>
                  <a:gd name="connsiteY3" fmla="*/ 8749 h 14937"/>
                  <a:gd name="connsiteX4" fmla="*/ 2184 w 13025"/>
                  <a:gd name="connsiteY4" fmla="*/ 0 h 14937"/>
                  <a:gd name="connsiteX5" fmla="*/ 5037 w 13025"/>
                  <a:gd name="connsiteY5" fmla="*/ 666 h 14937"/>
                  <a:gd name="connsiteX6" fmla="*/ 3135 w 13025"/>
                  <a:gd name="connsiteY6" fmla="*/ 9224 h 14937"/>
                  <a:gd name="connsiteX7" fmla="*/ 4942 w 13025"/>
                  <a:gd name="connsiteY7" fmla="*/ 12363 h 14937"/>
                  <a:gd name="connsiteX8" fmla="*/ 8271 w 13025"/>
                  <a:gd name="connsiteY8" fmla="*/ 10461 h 14937"/>
                  <a:gd name="connsiteX9" fmla="*/ 10173 w 13025"/>
                  <a:gd name="connsiteY9" fmla="*/ 1712 h 14937"/>
                  <a:gd name="connsiteX10" fmla="*/ 13025 w 13025"/>
                  <a:gd name="connsiteY10" fmla="*/ 2377 h 14937"/>
                  <a:gd name="connsiteX11" fmla="*/ 11028 w 13025"/>
                  <a:gd name="connsiteY11" fmla="*/ 10936 h 1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5" h="14937">
                    <a:moveTo>
                      <a:pt x="11028" y="10936"/>
                    </a:moveTo>
                    <a:cubicBezTo>
                      <a:pt x="10268" y="14455"/>
                      <a:pt x="7795" y="15406"/>
                      <a:pt x="4372" y="14740"/>
                    </a:cubicBezTo>
                    <a:cubicBezTo>
                      <a:pt x="3135" y="14455"/>
                      <a:pt x="1329" y="13789"/>
                      <a:pt x="473" y="12172"/>
                    </a:cubicBezTo>
                    <a:cubicBezTo>
                      <a:pt x="-98" y="11221"/>
                      <a:pt x="-98" y="10080"/>
                      <a:pt x="187" y="8749"/>
                    </a:cubicBezTo>
                    <a:lnTo>
                      <a:pt x="2184" y="0"/>
                    </a:lnTo>
                    <a:lnTo>
                      <a:pt x="5037" y="666"/>
                    </a:lnTo>
                    <a:lnTo>
                      <a:pt x="3135" y="9224"/>
                    </a:lnTo>
                    <a:cubicBezTo>
                      <a:pt x="2755" y="11031"/>
                      <a:pt x="3611" y="12077"/>
                      <a:pt x="4942" y="12363"/>
                    </a:cubicBezTo>
                    <a:cubicBezTo>
                      <a:pt x="6844" y="12743"/>
                      <a:pt x="7890" y="12077"/>
                      <a:pt x="8271" y="10461"/>
                    </a:cubicBezTo>
                    <a:lnTo>
                      <a:pt x="10173" y="1712"/>
                    </a:lnTo>
                    <a:lnTo>
                      <a:pt x="13025" y="2377"/>
                    </a:lnTo>
                    <a:lnTo>
                      <a:pt x="11028" y="10936"/>
                    </a:lnTo>
                    <a:close/>
                  </a:path>
                </a:pathLst>
              </a:custGeom>
              <a:solidFill>
                <a:srgbClr val="EBEBEB"/>
              </a:solidFill>
              <a:ln w="9452" cap="flat">
                <a:noFill/>
                <a:prstDash val="solid"/>
                <a:miter/>
              </a:ln>
            </p:spPr>
            <p:txBody>
              <a:bodyPr rtlCol="0" anchor="ctr"/>
              <a:lstStyle/>
              <a:p>
                <a:endParaRPr lang="nb-NO"/>
              </a:p>
            </p:txBody>
          </p:sp>
        </p:grpSp>
        <p:sp>
          <p:nvSpPr>
            <p:cNvPr id="187" name="Frihåndsform: figur 186">
              <a:extLst>
                <a:ext uri="{FF2B5EF4-FFF2-40B4-BE49-F238E27FC236}">
                  <a16:creationId xmlns:a16="http://schemas.microsoft.com/office/drawing/2014/main" id="{90162F3A-3F04-43F8-A0F8-8C55EF93C3BD}"/>
                </a:ext>
              </a:extLst>
            </p:cNvPr>
            <p:cNvSpPr/>
            <p:nvPr/>
          </p:nvSpPr>
          <p:spPr>
            <a:xfrm>
              <a:off x="10079076" y="984918"/>
              <a:ext cx="13313" cy="8653"/>
            </a:xfrm>
            <a:custGeom>
              <a:avLst/>
              <a:gdLst>
                <a:gd name="connsiteX0" fmla="*/ 0 w 13313"/>
                <a:gd name="connsiteY0" fmla="*/ 6181 h 8653"/>
                <a:gd name="connsiteX1" fmla="*/ 1236 w 13313"/>
                <a:gd name="connsiteY1" fmla="*/ 8654 h 8653"/>
                <a:gd name="connsiteX2" fmla="*/ 13314 w 13313"/>
                <a:gd name="connsiteY2" fmla="*/ 2473 h 8653"/>
                <a:gd name="connsiteX3" fmla="*/ 12077 w 13313"/>
                <a:gd name="connsiteY3" fmla="*/ 0 h 8653"/>
              </a:gdLst>
              <a:ahLst/>
              <a:cxnLst>
                <a:cxn ang="0">
                  <a:pos x="connsiteX0" y="connsiteY0"/>
                </a:cxn>
                <a:cxn ang="0">
                  <a:pos x="connsiteX1" y="connsiteY1"/>
                </a:cxn>
                <a:cxn ang="0">
                  <a:pos x="connsiteX2" y="connsiteY2"/>
                </a:cxn>
                <a:cxn ang="0">
                  <a:pos x="connsiteX3" y="connsiteY3"/>
                </a:cxn>
              </a:cxnLst>
              <a:rect l="l" t="t" r="r" b="b"/>
              <a:pathLst>
                <a:path w="13313" h="8653">
                  <a:moveTo>
                    <a:pt x="0" y="6181"/>
                  </a:moveTo>
                  <a:lnTo>
                    <a:pt x="1236" y="8654"/>
                  </a:lnTo>
                  <a:lnTo>
                    <a:pt x="13314" y="2473"/>
                  </a:lnTo>
                  <a:lnTo>
                    <a:pt x="12077" y="0"/>
                  </a:lnTo>
                  <a:close/>
                </a:path>
              </a:pathLst>
            </a:custGeom>
            <a:solidFill>
              <a:srgbClr val="EBEBEB"/>
            </a:solidFill>
            <a:ln w="9452" cap="flat">
              <a:noFill/>
              <a:prstDash val="solid"/>
              <a:miter/>
            </a:ln>
          </p:spPr>
          <p:txBody>
            <a:bodyPr rtlCol="0" anchor="ctr"/>
            <a:lstStyle/>
            <a:p>
              <a:endParaRPr lang="nb-NO"/>
            </a:p>
          </p:txBody>
        </p:sp>
        <p:sp>
          <p:nvSpPr>
            <p:cNvPr id="188" name="Frihåndsform: figur 187">
              <a:extLst>
                <a:ext uri="{FF2B5EF4-FFF2-40B4-BE49-F238E27FC236}">
                  <a16:creationId xmlns:a16="http://schemas.microsoft.com/office/drawing/2014/main" id="{B9834191-F7D6-4C32-BFD5-36EC77CFF394}"/>
                </a:ext>
              </a:extLst>
            </p:cNvPr>
            <p:cNvSpPr/>
            <p:nvPr/>
          </p:nvSpPr>
          <p:spPr>
            <a:xfrm>
              <a:off x="10060912" y="941458"/>
              <a:ext cx="13789" cy="6751"/>
            </a:xfrm>
            <a:custGeom>
              <a:avLst/>
              <a:gdLst>
                <a:gd name="connsiteX0" fmla="*/ 0 w 13789"/>
                <a:gd name="connsiteY0" fmla="*/ 4089 h 6751"/>
                <a:gd name="connsiteX1" fmla="*/ 856 w 13789"/>
                <a:gd name="connsiteY1" fmla="*/ 6752 h 6751"/>
                <a:gd name="connsiteX2" fmla="*/ 13789 w 13789"/>
                <a:gd name="connsiteY2" fmla="*/ 2758 h 6751"/>
                <a:gd name="connsiteX3" fmla="*/ 12933 w 13789"/>
                <a:gd name="connsiteY3" fmla="*/ 0 h 6751"/>
              </a:gdLst>
              <a:ahLst/>
              <a:cxnLst>
                <a:cxn ang="0">
                  <a:pos x="connsiteX0" y="connsiteY0"/>
                </a:cxn>
                <a:cxn ang="0">
                  <a:pos x="connsiteX1" y="connsiteY1"/>
                </a:cxn>
                <a:cxn ang="0">
                  <a:pos x="connsiteX2" y="connsiteY2"/>
                </a:cxn>
                <a:cxn ang="0">
                  <a:pos x="connsiteX3" y="connsiteY3"/>
                </a:cxn>
              </a:cxnLst>
              <a:rect l="l" t="t" r="r" b="b"/>
              <a:pathLst>
                <a:path w="13789" h="6751">
                  <a:moveTo>
                    <a:pt x="0" y="4089"/>
                  </a:moveTo>
                  <a:lnTo>
                    <a:pt x="856" y="6752"/>
                  </a:lnTo>
                  <a:lnTo>
                    <a:pt x="13789" y="2758"/>
                  </a:lnTo>
                  <a:lnTo>
                    <a:pt x="12933" y="0"/>
                  </a:lnTo>
                  <a:close/>
                </a:path>
              </a:pathLst>
            </a:custGeom>
            <a:solidFill>
              <a:srgbClr val="EBEBEB"/>
            </a:solidFill>
            <a:ln w="9452" cap="flat">
              <a:noFill/>
              <a:prstDash val="solid"/>
              <a:miter/>
            </a:ln>
          </p:spPr>
          <p:txBody>
            <a:bodyPr rtlCol="0" anchor="ctr"/>
            <a:lstStyle/>
            <a:p>
              <a:endParaRPr lang="nb-NO"/>
            </a:p>
          </p:txBody>
        </p:sp>
        <p:grpSp>
          <p:nvGrpSpPr>
            <p:cNvPr id="189" name="dasdasda">
              <a:extLst>
                <a:ext uri="{FF2B5EF4-FFF2-40B4-BE49-F238E27FC236}">
                  <a16:creationId xmlns:a16="http://schemas.microsoft.com/office/drawing/2014/main" id="{67B78F5A-22C3-47A2-9657-0B438BB57851}"/>
                </a:ext>
              </a:extLst>
            </p:cNvPr>
            <p:cNvGrpSpPr/>
            <p:nvPr/>
          </p:nvGrpSpPr>
          <p:grpSpPr>
            <a:xfrm>
              <a:off x="10235320" y="907033"/>
              <a:ext cx="46692" cy="29289"/>
              <a:chOff x="10235320" y="907033"/>
              <a:chExt cx="46692" cy="29289"/>
            </a:xfrm>
            <a:solidFill>
              <a:srgbClr val="EBEBEB"/>
            </a:solidFill>
          </p:grpSpPr>
          <p:sp>
            <p:nvSpPr>
              <p:cNvPr id="228" name="Frihåndsform: figur 227">
                <a:extLst>
                  <a:ext uri="{FF2B5EF4-FFF2-40B4-BE49-F238E27FC236}">
                    <a16:creationId xmlns:a16="http://schemas.microsoft.com/office/drawing/2014/main" id="{EEC31A19-6360-430C-9946-E596495E5271}"/>
                  </a:ext>
                </a:extLst>
              </p:cNvPr>
              <p:cNvSpPr/>
              <p:nvPr/>
            </p:nvSpPr>
            <p:spPr>
              <a:xfrm>
                <a:off x="10235320" y="914926"/>
                <a:ext cx="12457" cy="21396"/>
              </a:xfrm>
              <a:custGeom>
                <a:avLst/>
                <a:gdLst>
                  <a:gd name="connsiteX0" fmla="*/ 3519 w 12457"/>
                  <a:gd name="connsiteY0" fmla="*/ 21397 h 21396"/>
                  <a:gd name="connsiteX1" fmla="*/ 0 w 12457"/>
                  <a:gd name="connsiteY1" fmla="*/ 11221 h 21396"/>
                  <a:gd name="connsiteX2" fmla="*/ 571 w 12457"/>
                  <a:gd name="connsiteY2" fmla="*/ 6847 h 21396"/>
                  <a:gd name="connsiteX3" fmla="*/ 7798 w 12457"/>
                  <a:gd name="connsiteY3" fmla="*/ 0 h 21396"/>
                  <a:gd name="connsiteX4" fmla="*/ 10841 w 12457"/>
                  <a:gd name="connsiteY4" fmla="*/ 856 h 21396"/>
                  <a:gd name="connsiteX5" fmla="*/ 12458 w 12457"/>
                  <a:gd name="connsiteY5" fmla="*/ 3994 h 21396"/>
                  <a:gd name="connsiteX6" fmla="*/ 12268 w 12457"/>
                  <a:gd name="connsiteY6" fmla="*/ 5421 h 21396"/>
                  <a:gd name="connsiteX7" fmla="*/ 11412 w 12457"/>
                  <a:gd name="connsiteY7" fmla="*/ 6942 h 21396"/>
                  <a:gd name="connsiteX8" fmla="*/ 8178 w 12457"/>
                  <a:gd name="connsiteY8" fmla="*/ 7227 h 21396"/>
                  <a:gd name="connsiteX9" fmla="*/ 7322 w 12457"/>
                  <a:gd name="connsiteY9" fmla="*/ 5801 h 21396"/>
                  <a:gd name="connsiteX10" fmla="*/ 9795 w 12457"/>
                  <a:gd name="connsiteY10" fmla="*/ 3709 h 21396"/>
                  <a:gd name="connsiteX11" fmla="*/ 5896 w 12457"/>
                  <a:gd name="connsiteY11" fmla="*/ 4089 h 21396"/>
                  <a:gd name="connsiteX12" fmla="*/ 3423 w 12457"/>
                  <a:gd name="connsiteY12" fmla="*/ 8178 h 21396"/>
                  <a:gd name="connsiteX13" fmla="*/ 2948 w 12457"/>
                  <a:gd name="connsiteY13" fmla="*/ 11507 h 21396"/>
                  <a:gd name="connsiteX14" fmla="*/ 5706 w 12457"/>
                  <a:gd name="connsiteY14" fmla="*/ 19305 h 21396"/>
                  <a:gd name="connsiteX15" fmla="*/ 3519 w 12457"/>
                  <a:gd name="connsiteY15" fmla="*/ 21397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3519" y="21397"/>
                    </a:moveTo>
                    <a:cubicBezTo>
                      <a:pt x="1141" y="18164"/>
                      <a:pt x="0" y="14360"/>
                      <a:pt x="0" y="11221"/>
                    </a:cubicBezTo>
                    <a:cubicBezTo>
                      <a:pt x="0" y="9700"/>
                      <a:pt x="190" y="8178"/>
                      <a:pt x="571" y="6847"/>
                    </a:cubicBezTo>
                    <a:cubicBezTo>
                      <a:pt x="1902" y="2758"/>
                      <a:pt x="4755" y="0"/>
                      <a:pt x="7798" y="0"/>
                    </a:cubicBezTo>
                    <a:cubicBezTo>
                      <a:pt x="8844" y="0"/>
                      <a:pt x="9795" y="285"/>
                      <a:pt x="10841" y="856"/>
                    </a:cubicBezTo>
                    <a:cubicBezTo>
                      <a:pt x="11887" y="1426"/>
                      <a:pt x="12458" y="2663"/>
                      <a:pt x="12458" y="3994"/>
                    </a:cubicBezTo>
                    <a:cubicBezTo>
                      <a:pt x="12458" y="4470"/>
                      <a:pt x="12363" y="4945"/>
                      <a:pt x="12268" y="5421"/>
                    </a:cubicBezTo>
                    <a:cubicBezTo>
                      <a:pt x="12077" y="5991"/>
                      <a:pt x="11792" y="6562"/>
                      <a:pt x="11412" y="6942"/>
                    </a:cubicBezTo>
                    <a:cubicBezTo>
                      <a:pt x="10556" y="7798"/>
                      <a:pt x="9224" y="7798"/>
                      <a:pt x="8178" y="7227"/>
                    </a:cubicBezTo>
                    <a:cubicBezTo>
                      <a:pt x="7608" y="6847"/>
                      <a:pt x="7322" y="6276"/>
                      <a:pt x="7322" y="5801"/>
                    </a:cubicBezTo>
                    <a:cubicBezTo>
                      <a:pt x="7322" y="4470"/>
                      <a:pt x="8369" y="3709"/>
                      <a:pt x="9795" y="3709"/>
                    </a:cubicBezTo>
                    <a:cubicBezTo>
                      <a:pt x="7703" y="3138"/>
                      <a:pt x="6942" y="3519"/>
                      <a:pt x="5896" y="4089"/>
                    </a:cubicBezTo>
                    <a:cubicBezTo>
                      <a:pt x="4945" y="5040"/>
                      <a:pt x="3899" y="6562"/>
                      <a:pt x="3423" y="8178"/>
                    </a:cubicBezTo>
                    <a:cubicBezTo>
                      <a:pt x="3138" y="9224"/>
                      <a:pt x="2948" y="10270"/>
                      <a:pt x="2948" y="11507"/>
                    </a:cubicBezTo>
                    <a:cubicBezTo>
                      <a:pt x="2948" y="13789"/>
                      <a:pt x="3899" y="16642"/>
                      <a:pt x="5706" y="19305"/>
                    </a:cubicBezTo>
                    <a:cubicBezTo>
                      <a:pt x="5040" y="19780"/>
                      <a:pt x="4184" y="20541"/>
                      <a:pt x="3519" y="21397"/>
                    </a:cubicBezTo>
                  </a:path>
                </a:pathLst>
              </a:custGeom>
              <a:solidFill>
                <a:srgbClr val="EBEBEB"/>
              </a:solidFill>
              <a:ln w="9452" cap="flat">
                <a:noFill/>
                <a:prstDash val="solid"/>
                <a:miter/>
              </a:ln>
            </p:spPr>
            <p:txBody>
              <a:bodyPr rtlCol="0" anchor="ctr"/>
              <a:lstStyle/>
              <a:p>
                <a:endParaRPr lang="nb-NO"/>
              </a:p>
            </p:txBody>
          </p:sp>
          <p:sp>
            <p:nvSpPr>
              <p:cNvPr id="229" name="Frihåndsform: figur 228">
                <a:extLst>
                  <a:ext uri="{FF2B5EF4-FFF2-40B4-BE49-F238E27FC236}">
                    <a16:creationId xmlns:a16="http://schemas.microsoft.com/office/drawing/2014/main" id="{67FF5366-E308-4BAE-8F4D-E18D8800AEB4}"/>
                  </a:ext>
                </a:extLst>
              </p:cNvPr>
              <p:cNvSpPr/>
              <p:nvPr/>
            </p:nvSpPr>
            <p:spPr>
              <a:xfrm>
                <a:off x="10269555" y="907033"/>
                <a:ext cx="12457" cy="21396"/>
              </a:xfrm>
              <a:custGeom>
                <a:avLst/>
                <a:gdLst>
                  <a:gd name="connsiteX0" fmla="*/ 9034 w 12457"/>
                  <a:gd name="connsiteY0" fmla="*/ 0 h 21396"/>
                  <a:gd name="connsiteX1" fmla="*/ 12458 w 12457"/>
                  <a:gd name="connsiteY1" fmla="*/ 10175 h 21396"/>
                  <a:gd name="connsiteX2" fmla="*/ 11887 w 12457"/>
                  <a:gd name="connsiteY2" fmla="*/ 14550 h 21396"/>
                  <a:gd name="connsiteX3" fmla="*/ 4660 w 12457"/>
                  <a:gd name="connsiteY3" fmla="*/ 21397 h 21396"/>
                  <a:gd name="connsiteX4" fmla="*/ 1617 w 12457"/>
                  <a:gd name="connsiteY4" fmla="*/ 20541 h 21396"/>
                  <a:gd name="connsiteX5" fmla="*/ 0 w 12457"/>
                  <a:gd name="connsiteY5" fmla="*/ 17403 h 21396"/>
                  <a:gd name="connsiteX6" fmla="*/ 190 w 12457"/>
                  <a:gd name="connsiteY6" fmla="*/ 15976 h 21396"/>
                  <a:gd name="connsiteX7" fmla="*/ 1046 w 12457"/>
                  <a:gd name="connsiteY7" fmla="*/ 14455 h 21396"/>
                  <a:gd name="connsiteX8" fmla="*/ 4279 w 12457"/>
                  <a:gd name="connsiteY8" fmla="*/ 14169 h 21396"/>
                  <a:gd name="connsiteX9" fmla="*/ 5135 w 12457"/>
                  <a:gd name="connsiteY9" fmla="*/ 15596 h 21396"/>
                  <a:gd name="connsiteX10" fmla="*/ 2663 w 12457"/>
                  <a:gd name="connsiteY10" fmla="*/ 17688 h 21396"/>
                  <a:gd name="connsiteX11" fmla="*/ 6562 w 12457"/>
                  <a:gd name="connsiteY11" fmla="*/ 17308 h 21396"/>
                  <a:gd name="connsiteX12" fmla="*/ 9034 w 12457"/>
                  <a:gd name="connsiteY12" fmla="*/ 13218 h 21396"/>
                  <a:gd name="connsiteX13" fmla="*/ 9510 w 12457"/>
                  <a:gd name="connsiteY13" fmla="*/ 9890 h 21396"/>
                  <a:gd name="connsiteX14" fmla="*/ 6752 w 12457"/>
                  <a:gd name="connsiteY14" fmla="*/ 2092 h 21396"/>
                  <a:gd name="connsiteX15" fmla="*/ 9034 w 12457"/>
                  <a:gd name="connsiteY15" fmla="*/ 0 h 2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57" h="21396">
                    <a:moveTo>
                      <a:pt x="9034" y="0"/>
                    </a:moveTo>
                    <a:cubicBezTo>
                      <a:pt x="11412" y="3233"/>
                      <a:pt x="12458" y="7037"/>
                      <a:pt x="12458" y="10175"/>
                    </a:cubicBezTo>
                    <a:cubicBezTo>
                      <a:pt x="12458" y="11697"/>
                      <a:pt x="12268" y="13218"/>
                      <a:pt x="11887" y="14550"/>
                    </a:cubicBezTo>
                    <a:cubicBezTo>
                      <a:pt x="10651" y="18639"/>
                      <a:pt x="7703" y="21397"/>
                      <a:pt x="4660" y="21397"/>
                    </a:cubicBezTo>
                    <a:cubicBezTo>
                      <a:pt x="3709" y="21397"/>
                      <a:pt x="2663" y="21111"/>
                      <a:pt x="1617" y="20541"/>
                    </a:cubicBezTo>
                    <a:cubicBezTo>
                      <a:pt x="666" y="19970"/>
                      <a:pt x="0" y="18734"/>
                      <a:pt x="0" y="17403"/>
                    </a:cubicBezTo>
                    <a:cubicBezTo>
                      <a:pt x="0" y="16927"/>
                      <a:pt x="95" y="16452"/>
                      <a:pt x="190" y="15976"/>
                    </a:cubicBezTo>
                    <a:cubicBezTo>
                      <a:pt x="380" y="15406"/>
                      <a:pt x="666" y="14835"/>
                      <a:pt x="1046" y="14455"/>
                    </a:cubicBezTo>
                    <a:cubicBezTo>
                      <a:pt x="1902" y="13599"/>
                      <a:pt x="3233" y="13599"/>
                      <a:pt x="4279" y="14169"/>
                    </a:cubicBezTo>
                    <a:cubicBezTo>
                      <a:pt x="4850" y="14550"/>
                      <a:pt x="5135" y="15120"/>
                      <a:pt x="5135" y="15596"/>
                    </a:cubicBezTo>
                    <a:cubicBezTo>
                      <a:pt x="5135" y="16832"/>
                      <a:pt x="4089" y="17688"/>
                      <a:pt x="2663" y="17688"/>
                    </a:cubicBezTo>
                    <a:cubicBezTo>
                      <a:pt x="4755" y="18259"/>
                      <a:pt x="5516" y="17878"/>
                      <a:pt x="6562" y="17308"/>
                    </a:cubicBezTo>
                    <a:cubicBezTo>
                      <a:pt x="7608" y="16357"/>
                      <a:pt x="8559" y="14835"/>
                      <a:pt x="9034" y="13218"/>
                    </a:cubicBezTo>
                    <a:cubicBezTo>
                      <a:pt x="9319" y="12172"/>
                      <a:pt x="9510" y="11126"/>
                      <a:pt x="9510" y="9890"/>
                    </a:cubicBezTo>
                    <a:cubicBezTo>
                      <a:pt x="9510" y="7608"/>
                      <a:pt x="8559" y="4755"/>
                      <a:pt x="6752" y="2092"/>
                    </a:cubicBezTo>
                    <a:cubicBezTo>
                      <a:pt x="7513" y="1617"/>
                      <a:pt x="8273" y="856"/>
                      <a:pt x="9034" y="0"/>
                    </a:cubicBezTo>
                  </a:path>
                </a:pathLst>
              </a:custGeom>
              <a:solidFill>
                <a:srgbClr val="EBEBEB"/>
              </a:solidFill>
              <a:ln w="9452" cap="flat">
                <a:noFill/>
                <a:prstDash val="solid"/>
                <a:miter/>
              </a:ln>
            </p:spPr>
            <p:txBody>
              <a:bodyPr rtlCol="0" anchor="ctr"/>
              <a:lstStyle/>
              <a:p>
                <a:endParaRPr lang="nb-NO"/>
              </a:p>
            </p:txBody>
          </p:sp>
        </p:grpSp>
        <p:sp>
          <p:nvSpPr>
            <p:cNvPr id="190" name="Frihåndsform: figur 189">
              <a:extLst>
                <a:ext uri="{FF2B5EF4-FFF2-40B4-BE49-F238E27FC236}">
                  <a16:creationId xmlns:a16="http://schemas.microsoft.com/office/drawing/2014/main" id="{651AB48B-029E-44A6-B05F-B5C4DEE8EA1E}"/>
                </a:ext>
              </a:extLst>
            </p:cNvPr>
            <p:cNvSpPr/>
            <p:nvPr/>
          </p:nvSpPr>
          <p:spPr>
            <a:xfrm>
              <a:off x="10241596" y="1042927"/>
              <a:ext cx="12647" cy="15215"/>
            </a:xfrm>
            <a:custGeom>
              <a:avLst/>
              <a:gdLst>
                <a:gd name="connsiteX0" fmla="*/ 2948 w 12647"/>
                <a:gd name="connsiteY0" fmla="*/ 14360 h 15215"/>
                <a:gd name="connsiteX1" fmla="*/ 0 w 12647"/>
                <a:gd name="connsiteY1" fmla="*/ 15215 h 15215"/>
                <a:gd name="connsiteX2" fmla="*/ 1046 w 12647"/>
                <a:gd name="connsiteY2" fmla="*/ 856 h 15215"/>
                <a:gd name="connsiteX3" fmla="*/ 4279 w 12647"/>
                <a:gd name="connsiteY3" fmla="*/ 0 h 15215"/>
                <a:gd name="connsiteX4" fmla="*/ 12648 w 12647"/>
                <a:gd name="connsiteY4" fmla="*/ 11697 h 15215"/>
                <a:gd name="connsiteX5" fmla="*/ 9700 w 12647"/>
                <a:gd name="connsiteY5" fmla="*/ 12553 h 15215"/>
                <a:gd name="connsiteX6" fmla="*/ 8083 w 12647"/>
                <a:gd name="connsiteY6" fmla="*/ 10080 h 15215"/>
                <a:gd name="connsiteX7" fmla="*/ 3233 w 12647"/>
                <a:gd name="connsiteY7" fmla="*/ 11507 h 15215"/>
                <a:gd name="connsiteX8" fmla="*/ 2948 w 12647"/>
                <a:gd name="connsiteY8" fmla="*/ 14360 h 15215"/>
                <a:gd name="connsiteX9" fmla="*/ 3233 w 12647"/>
                <a:gd name="connsiteY9" fmla="*/ 8749 h 15215"/>
                <a:gd name="connsiteX10" fmla="*/ 6657 w 12647"/>
                <a:gd name="connsiteY10" fmla="*/ 7798 h 15215"/>
                <a:gd name="connsiteX11" fmla="*/ 3519 w 12647"/>
                <a:gd name="connsiteY11" fmla="*/ 3138 h 15215"/>
                <a:gd name="connsiteX12" fmla="*/ 3233 w 12647"/>
                <a:gd name="connsiteY12" fmla="*/ 8749 h 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7" h="15215">
                  <a:moveTo>
                    <a:pt x="2948" y="14360"/>
                  </a:moveTo>
                  <a:lnTo>
                    <a:pt x="0" y="15215"/>
                  </a:lnTo>
                  <a:lnTo>
                    <a:pt x="1046" y="856"/>
                  </a:lnTo>
                  <a:lnTo>
                    <a:pt x="4279" y="0"/>
                  </a:lnTo>
                  <a:lnTo>
                    <a:pt x="12648" y="11697"/>
                  </a:lnTo>
                  <a:lnTo>
                    <a:pt x="9700" y="12553"/>
                  </a:lnTo>
                  <a:lnTo>
                    <a:pt x="8083" y="10080"/>
                  </a:lnTo>
                  <a:lnTo>
                    <a:pt x="3233" y="11507"/>
                  </a:lnTo>
                  <a:lnTo>
                    <a:pt x="2948" y="14360"/>
                  </a:lnTo>
                  <a:close/>
                  <a:moveTo>
                    <a:pt x="3233" y="8749"/>
                  </a:moveTo>
                  <a:lnTo>
                    <a:pt x="6657" y="7798"/>
                  </a:lnTo>
                  <a:lnTo>
                    <a:pt x="3519" y="3138"/>
                  </a:lnTo>
                  <a:lnTo>
                    <a:pt x="3233" y="8749"/>
                  </a:lnTo>
                  <a:close/>
                </a:path>
              </a:pathLst>
            </a:custGeom>
            <a:solidFill>
              <a:srgbClr val="EBEBEB"/>
            </a:solidFill>
            <a:ln w="9452" cap="flat">
              <a:noFill/>
              <a:prstDash val="solid"/>
              <a:miter/>
            </a:ln>
          </p:spPr>
          <p:txBody>
            <a:bodyPr rtlCol="0" anchor="ctr"/>
            <a:lstStyle/>
            <a:p>
              <a:endParaRPr lang="nb-NO"/>
            </a:p>
          </p:txBody>
        </p:sp>
        <p:sp>
          <p:nvSpPr>
            <p:cNvPr id="191" name="Frihåndsform: figur 190">
              <a:extLst>
                <a:ext uri="{FF2B5EF4-FFF2-40B4-BE49-F238E27FC236}">
                  <a16:creationId xmlns:a16="http://schemas.microsoft.com/office/drawing/2014/main" id="{9B11E40A-2FF0-404A-B424-F082EAB63297}"/>
                </a:ext>
              </a:extLst>
            </p:cNvPr>
            <p:cNvSpPr/>
            <p:nvPr/>
          </p:nvSpPr>
          <p:spPr>
            <a:xfrm>
              <a:off x="10128716" y="1027996"/>
              <a:ext cx="12838" cy="15310"/>
            </a:xfrm>
            <a:custGeom>
              <a:avLst/>
              <a:gdLst>
                <a:gd name="connsiteX0" fmla="*/ 2473 w 12838"/>
                <a:gd name="connsiteY0" fmla="*/ 15311 h 15310"/>
                <a:gd name="connsiteX1" fmla="*/ 0 w 12838"/>
                <a:gd name="connsiteY1" fmla="*/ 13884 h 15310"/>
                <a:gd name="connsiteX2" fmla="*/ 5516 w 12838"/>
                <a:gd name="connsiteY2" fmla="*/ 4184 h 15310"/>
                <a:gd name="connsiteX3" fmla="*/ 1902 w 12838"/>
                <a:gd name="connsiteY3" fmla="*/ 2092 h 15310"/>
                <a:gd name="connsiteX4" fmla="*/ 3138 w 12838"/>
                <a:gd name="connsiteY4" fmla="*/ 0 h 15310"/>
                <a:gd name="connsiteX5" fmla="*/ 12838 w 12838"/>
                <a:gd name="connsiteY5" fmla="*/ 5706 h 15310"/>
                <a:gd name="connsiteX6" fmla="*/ 11602 w 12838"/>
                <a:gd name="connsiteY6" fmla="*/ 7798 h 15310"/>
                <a:gd name="connsiteX7" fmla="*/ 7988 w 12838"/>
                <a:gd name="connsiteY7" fmla="*/ 5611 h 1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8" h="15310">
                  <a:moveTo>
                    <a:pt x="2473" y="15311"/>
                  </a:moveTo>
                  <a:lnTo>
                    <a:pt x="0" y="13884"/>
                  </a:lnTo>
                  <a:lnTo>
                    <a:pt x="5516" y="4184"/>
                  </a:lnTo>
                  <a:lnTo>
                    <a:pt x="1902" y="2092"/>
                  </a:lnTo>
                  <a:lnTo>
                    <a:pt x="3138" y="0"/>
                  </a:lnTo>
                  <a:lnTo>
                    <a:pt x="12838" y="5706"/>
                  </a:lnTo>
                  <a:lnTo>
                    <a:pt x="11602" y="7798"/>
                  </a:lnTo>
                  <a:lnTo>
                    <a:pt x="7988" y="5611"/>
                  </a:lnTo>
                  <a:close/>
                </a:path>
              </a:pathLst>
            </a:custGeom>
            <a:solidFill>
              <a:srgbClr val="EBEBEB"/>
            </a:solidFill>
            <a:ln w="9452" cap="flat">
              <a:noFill/>
              <a:prstDash val="solid"/>
              <a:miter/>
            </a:ln>
          </p:spPr>
          <p:txBody>
            <a:bodyPr rtlCol="0" anchor="ctr"/>
            <a:lstStyle/>
            <a:p>
              <a:endParaRPr lang="nb-NO"/>
            </a:p>
          </p:txBody>
        </p:sp>
        <p:sp>
          <p:nvSpPr>
            <p:cNvPr id="192" name="Frihåndsform: figur 191">
              <a:extLst>
                <a:ext uri="{FF2B5EF4-FFF2-40B4-BE49-F238E27FC236}">
                  <a16:creationId xmlns:a16="http://schemas.microsoft.com/office/drawing/2014/main" id="{19FF2F78-595E-41A2-9ECC-E0DF4362D086}"/>
                </a:ext>
              </a:extLst>
            </p:cNvPr>
            <p:cNvSpPr/>
            <p:nvPr/>
          </p:nvSpPr>
          <p:spPr>
            <a:xfrm>
              <a:off x="10310351" y="995378"/>
              <a:ext cx="12552" cy="10365"/>
            </a:xfrm>
            <a:custGeom>
              <a:avLst/>
              <a:gdLst>
                <a:gd name="connsiteX0" fmla="*/ 12553 w 12552"/>
                <a:gd name="connsiteY0" fmla="*/ 8083 h 10365"/>
                <a:gd name="connsiteX1" fmla="*/ 10841 w 12552"/>
                <a:gd name="connsiteY1" fmla="*/ 10366 h 10365"/>
                <a:gd name="connsiteX2" fmla="*/ 0 w 12552"/>
                <a:gd name="connsiteY2" fmla="*/ 2282 h 10365"/>
                <a:gd name="connsiteX3" fmla="*/ 1712 w 12552"/>
                <a:gd name="connsiteY3" fmla="*/ 0 h 10365"/>
              </a:gdLst>
              <a:ahLst/>
              <a:cxnLst>
                <a:cxn ang="0">
                  <a:pos x="connsiteX0" y="connsiteY0"/>
                </a:cxn>
                <a:cxn ang="0">
                  <a:pos x="connsiteX1" y="connsiteY1"/>
                </a:cxn>
                <a:cxn ang="0">
                  <a:pos x="connsiteX2" y="connsiteY2"/>
                </a:cxn>
                <a:cxn ang="0">
                  <a:pos x="connsiteX3" y="connsiteY3"/>
                </a:cxn>
              </a:cxnLst>
              <a:rect l="l" t="t" r="r" b="b"/>
              <a:pathLst>
                <a:path w="12552" h="10365">
                  <a:moveTo>
                    <a:pt x="12553" y="8083"/>
                  </a:moveTo>
                  <a:lnTo>
                    <a:pt x="10841" y="10366"/>
                  </a:lnTo>
                  <a:lnTo>
                    <a:pt x="0" y="2282"/>
                  </a:lnTo>
                  <a:lnTo>
                    <a:pt x="1712" y="0"/>
                  </a:lnTo>
                  <a:close/>
                </a:path>
              </a:pathLst>
            </a:custGeom>
            <a:solidFill>
              <a:srgbClr val="EBEBEB"/>
            </a:solidFill>
            <a:ln w="9452" cap="flat">
              <a:noFill/>
              <a:prstDash val="solid"/>
              <a:miter/>
            </a:ln>
          </p:spPr>
          <p:txBody>
            <a:bodyPr rtlCol="0" anchor="ctr"/>
            <a:lstStyle/>
            <a:p>
              <a:endParaRPr lang="nb-NO"/>
            </a:p>
          </p:txBody>
        </p:sp>
        <p:sp>
          <p:nvSpPr>
            <p:cNvPr id="193" name="Frihåndsform: figur 192">
              <a:extLst>
                <a:ext uri="{FF2B5EF4-FFF2-40B4-BE49-F238E27FC236}">
                  <a16:creationId xmlns:a16="http://schemas.microsoft.com/office/drawing/2014/main" id="{A6DBBAF9-1C9E-4885-B7CC-ECF1C2360F0A}"/>
                </a:ext>
              </a:extLst>
            </p:cNvPr>
            <p:cNvSpPr/>
            <p:nvPr/>
          </p:nvSpPr>
          <p:spPr>
            <a:xfrm>
              <a:off x="10265275" y="1029993"/>
              <a:ext cx="11696" cy="16641"/>
            </a:xfrm>
            <a:custGeom>
              <a:avLst/>
              <a:gdLst>
                <a:gd name="connsiteX0" fmla="*/ 9034 w 11696"/>
                <a:gd name="connsiteY0" fmla="*/ 15215 h 16641"/>
                <a:gd name="connsiteX1" fmla="*/ 6467 w 11696"/>
                <a:gd name="connsiteY1" fmla="*/ 16642 h 16641"/>
                <a:gd name="connsiteX2" fmla="*/ 0 w 11696"/>
                <a:gd name="connsiteY2" fmla="*/ 4755 h 16641"/>
                <a:gd name="connsiteX3" fmla="*/ 8654 w 11696"/>
                <a:gd name="connsiteY3" fmla="*/ 0 h 16641"/>
                <a:gd name="connsiteX4" fmla="*/ 9890 w 11696"/>
                <a:gd name="connsiteY4" fmla="*/ 2187 h 16641"/>
                <a:gd name="connsiteX5" fmla="*/ 3709 w 11696"/>
                <a:gd name="connsiteY5" fmla="*/ 5516 h 16641"/>
                <a:gd name="connsiteX6" fmla="*/ 5230 w 11696"/>
                <a:gd name="connsiteY6" fmla="*/ 8178 h 16641"/>
                <a:gd name="connsiteX7" fmla="*/ 10556 w 11696"/>
                <a:gd name="connsiteY7" fmla="*/ 5230 h 16641"/>
                <a:gd name="connsiteX8" fmla="*/ 11697 w 11696"/>
                <a:gd name="connsiteY8" fmla="*/ 7418 h 16641"/>
                <a:gd name="connsiteX9" fmla="*/ 6276 w 11696"/>
                <a:gd name="connsiteY9" fmla="*/ 10270 h 1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6641">
                  <a:moveTo>
                    <a:pt x="9034" y="15215"/>
                  </a:moveTo>
                  <a:lnTo>
                    <a:pt x="6467" y="16642"/>
                  </a:lnTo>
                  <a:lnTo>
                    <a:pt x="0" y="4755"/>
                  </a:lnTo>
                  <a:lnTo>
                    <a:pt x="8654" y="0"/>
                  </a:lnTo>
                  <a:lnTo>
                    <a:pt x="9890" y="2187"/>
                  </a:lnTo>
                  <a:lnTo>
                    <a:pt x="3709" y="5516"/>
                  </a:lnTo>
                  <a:lnTo>
                    <a:pt x="5230" y="8178"/>
                  </a:lnTo>
                  <a:lnTo>
                    <a:pt x="10556" y="5230"/>
                  </a:lnTo>
                  <a:lnTo>
                    <a:pt x="11697" y="7418"/>
                  </a:lnTo>
                  <a:lnTo>
                    <a:pt x="6276" y="10270"/>
                  </a:lnTo>
                  <a:close/>
                </a:path>
              </a:pathLst>
            </a:custGeom>
            <a:solidFill>
              <a:srgbClr val="EBEBEB"/>
            </a:solidFill>
            <a:ln w="9452" cap="flat">
              <a:noFill/>
              <a:prstDash val="solid"/>
              <a:miter/>
            </a:ln>
          </p:spPr>
          <p:txBody>
            <a:bodyPr rtlCol="0" anchor="ctr"/>
            <a:lstStyle/>
            <a:p>
              <a:endParaRPr lang="nb-NO"/>
            </a:p>
          </p:txBody>
        </p:sp>
        <p:sp>
          <p:nvSpPr>
            <p:cNvPr id="194" name="Frihåndsform: figur 193">
              <a:extLst>
                <a:ext uri="{FF2B5EF4-FFF2-40B4-BE49-F238E27FC236}">
                  <a16:creationId xmlns:a16="http://schemas.microsoft.com/office/drawing/2014/main" id="{0BEFAE41-B736-4175-91D7-D63BE9EEA272}"/>
                </a:ext>
              </a:extLst>
            </p:cNvPr>
            <p:cNvSpPr/>
            <p:nvPr/>
          </p:nvSpPr>
          <p:spPr>
            <a:xfrm>
              <a:off x="10217156" y="1047111"/>
              <a:ext cx="11411" cy="14264"/>
            </a:xfrm>
            <a:custGeom>
              <a:avLst/>
              <a:gdLst>
                <a:gd name="connsiteX0" fmla="*/ 8559 w 11411"/>
                <a:gd name="connsiteY0" fmla="*/ 13979 h 14264"/>
                <a:gd name="connsiteX1" fmla="*/ 5706 w 11411"/>
                <a:gd name="connsiteY1" fmla="*/ 14265 h 14264"/>
                <a:gd name="connsiteX2" fmla="*/ 4374 w 11411"/>
                <a:gd name="connsiteY2" fmla="*/ 3233 h 14264"/>
                <a:gd name="connsiteX3" fmla="*/ 285 w 11411"/>
                <a:gd name="connsiteY3" fmla="*/ 3709 h 14264"/>
                <a:gd name="connsiteX4" fmla="*/ 0 w 11411"/>
                <a:gd name="connsiteY4" fmla="*/ 1331 h 14264"/>
                <a:gd name="connsiteX5" fmla="*/ 11126 w 11411"/>
                <a:gd name="connsiteY5" fmla="*/ 0 h 14264"/>
                <a:gd name="connsiteX6" fmla="*/ 11412 w 11411"/>
                <a:gd name="connsiteY6" fmla="*/ 2377 h 14264"/>
                <a:gd name="connsiteX7" fmla="*/ 7227 w 11411"/>
                <a:gd name="connsiteY7" fmla="*/ 2853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1" h="14264">
                  <a:moveTo>
                    <a:pt x="8559" y="13979"/>
                  </a:moveTo>
                  <a:lnTo>
                    <a:pt x="5706" y="14265"/>
                  </a:lnTo>
                  <a:lnTo>
                    <a:pt x="4374" y="3233"/>
                  </a:lnTo>
                  <a:lnTo>
                    <a:pt x="285" y="3709"/>
                  </a:lnTo>
                  <a:lnTo>
                    <a:pt x="0" y="1331"/>
                  </a:lnTo>
                  <a:lnTo>
                    <a:pt x="11126" y="0"/>
                  </a:lnTo>
                  <a:lnTo>
                    <a:pt x="11412" y="2377"/>
                  </a:lnTo>
                  <a:lnTo>
                    <a:pt x="7227" y="2853"/>
                  </a:lnTo>
                  <a:close/>
                </a:path>
              </a:pathLst>
            </a:custGeom>
            <a:solidFill>
              <a:srgbClr val="EBEBEB"/>
            </a:solidFill>
            <a:ln w="9452" cap="flat">
              <a:noFill/>
              <a:prstDash val="solid"/>
              <a:miter/>
            </a:ln>
          </p:spPr>
          <p:txBody>
            <a:bodyPr rtlCol="0" anchor="ctr"/>
            <a:lstStyle/>
            <a:p>
              <a:endParaRPr lang="nb-NO"/>
            </a:p>
          </p:txBody>
        </p:sp>
        <p:grpSp>
          <p:nvGrpSpPr>
            <p:cNvPr id="195" name="dasdasda">
              <a:extLst>
                <a:ext uri="{FF2B5EF4-FFF2-40B4-BE49-F238E27FC236}">
                  <a16:creationId xmlns:a16="http://schemas.microsoft.com/office/drawing/2014/main" id="{AA291077-3231-4232-81F3-F5B377089D7C}"/>
                </a:ext>
              </a:extLst>
            </p:cNvPr>
            <p:cNvGrpSpPr/>
            <p:nvPr/>
          </p:nvGrpSpPr>
          <p:grpSpPr>
            <a:xfrm>
              <a:off x="10151839" y="1041976"/>
              <a:ext cx="40046" cy="19054"/>
              <a:chOff x="10151839" y="1041976"/>
              <a:chExt cx="40046" cy="19054"/>
            </a:xfrm>
            <a:solidFill>
              <a:srgbClr val="EBEBEB"/>
            </a:solidFill>
          </p:grpSpPr>
          <p:sp>
            <p:nvSpPr>
              <p:cNvPr id="226" name="Frihåndsform: figur 225">
                <a:extLst>
                  <a:ext uri="{FF2B5EF4-FFF2-40B4-BE49-F238E27FC236}">
                    <a16:creationId xmlns:a16="http://schemas.microsoft.com/office/drawing/2014/main" id="{5ED5DC57-9EDD-42A7-AF0B-19679087E1DD}"/>
                  </a:ext>
                </a:extLst>
              </p:cNvPr>
              <p:cNvSpPr/>
              <p:nvPr/>
            </p:nvSpPr>
            <p:spPr>
              <a:xfrm>
                <a:off x="10180513" y="1046766"/>
                <a:ext cx="11371" cy="14264"/>
              </a:xfrm>
              <a:custGeom>
                <a:avLst/>
                <a:gdLst>
                  <a:gd name="connsiteX0" fmla="*/ 2693 w 11371"/>
                  <a:gd name="connsiteY0" fmla="*/ 9569 h 14264"/>
                  <a:gd name="connsiteX1" fmla="*/ 5356 w 11371"/>
                  <a:gd name="connsiteY1" fmla="*/ 12042 h 14264"/>
                  <a:gd name="connsiteX2" fmla="*/ 8399 w 11371"/>
                  <a:gd name="connsiteY2" fmla="*/ 10615 h 14264"/>
                  <a:gd name="connsiteX3" fmla="*/ 6117 w 11371"/>
                  <a:gd name="connsiteY3" fmla="*/ 8618 h 14264"/>
                  <a:gd name="connsiteX4" fmla="*/ 4690 w 11371"/>
                  <a:gd name="connsiteY4" fmla="*/ 8048 h 14264"/>
                  <a:gd name="connsiteX5" fmla="*/ 791 w 11371"/>
                  <a:gd name="connsiteY5" fmla="*/ 3578 h 14264"/>
                  <a:gd name="connsiteX6" fmla="*/ 6497 w 11371"/>
                  <a:gd name="connsiteY6" fmla="*/ 60 h 14264"/>
                  <a:gd name="connsiteX7" fmla="*/ 11347 w 11371"/>
                  <a:gd name="connsiteY7" fmla="*/ 5005 h 14264"/>
                  <a:gd name="connsiteX8" fmla="*/ 8589 w 11371"/>
                  <a:gd name="connsiteY8" fmla="*/ 4719 h 14264"/>
                  <a:gd name="connsiteX9" fmla="*/ 6022 w 11371"/>
                  <a:gd name="connsiteY9" fmla="*/ 2437 h 14264"/>
                  <a:gd name="connsiteX10" fmla="*/ 3454 w 11371"/>
                  <a:gd name="connsiteY10" fmla="*/ 3769 h 14264"/>
                  <a:gd name="connsiteX11" fmla="*/ 4785 w 11371"/>
                  <a:gd name="connsiteY11" fmla="*/ 5290 h 14264"/>
                  <a:gd name="connsiteX12" fmla="*/ 8019 w 11371"/>
                  <a:gd name="connsiteY12" fmla="*/ 6431 h 14264"/>
                  <a:gd name="connsiteX13" fmla="*/ 11252 w 11371"/>
                  <a:gd name="connsiteY13" fmla="*/ 10425 h 14264"/>
                  <a:gd name="connsiteX14" fmla="*/ 5356 w 11371"/>
                  <a:gd name="connsiteY14" fmla="*/ 14229 h 14264"/>
                  <a:gd name="connsiteX15" fmla="*/ 31 w 11371"/>
                  <a:gd name="connsiteY15" fmla="*/ 9094 h 14264"/>
                  <a:gd name="connsiteX16" fmla="*/ 2693 w 11371"/>
                  <a:gd name="connsiteY16" fmla="*/ 9569 h 1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1" h="14264">
                    <a:moveTo>
                      <a:pt x="2693" y="9569"/>
                    </a:moveTo>
                    <a:cubicBezTo>
                      <a:pt x="2598" y="10330"/>
                      <a:pt x="2788" y="11757"/>
                      <a:pt x="5356" y="12042"/>
                    </a:cubicBezTo>
                    <a:cubicBezTo>
                      <a:pt x="6687" y="12137"/>
                      <a:pt x="8304" y="12042"/>
                      <a:pt x="8399" y="10615"/>
                    </a:cubicBezTo>
                    <a:cubicBezTo>
                      <a:pt x="8494" y="9569"/>
                      <a:pt x="7543" y="9189"/>
                      <a:pt x="6117" y="8618"/>
                    </a:cubicBezTo>
                    <a:lnTo>
                      <a:pt x="4690" y="8048"/>
                    </a:lnTo>
                    <a:cubicBezTo>
                      <a:pt x="2503" y="7287"/>
                      <a:pt x="411" y="6526"/>
                      <a:pt x="791" y="3578"/>
                    </a:cubicBezTo>
                    <a:cubicBezTo>
                      <a:pt x="982" y="2057"/>
                      <a:pt x="2123" y="-416"/>
                      <a:pt x="6497" y="60"/>
                    </a:cubicBezTo>
                    <a:cubicBezTo>
                      <a:pt x="10681" y="535"/>
                      <a:pt x="11537" y="3388"/>
                      <a:pt x="11347" y="5005"/>
                    </a:cubicBezTo>
                    <a:lnTo>
                      <a:pt x="8589" y="4719"/>
                    </a:lnTo>
                    <a:cubicBezTo>
                      <a:pt x="8589" y="4149"/>
                      <a:pt x="8494" y="2722"/>
                      <a:pt x="6022" y="2437"/>
                    </a:cubicBezTo>
                    <a:cubicBezTo>
                      <a:pt x="4976" y="2247"/>
                      <a:pt x="3549" y="2532"/>
                      <a:pt x="3454" y="3769"/>
                    </a:cubicBezTo>
                    <a:cubicBezTo>
                      <a:pt x="3359" y="4815"/>
                      <a:pt x="4215" y="5195"/>
                      <a:pt x="4785" y="5290"/>
                    </a:cubicBezTo>
                    <a:lnTo>
                      <a:pt x="8019" y="6431"/>
                    </a:lnTo>
                    <a:cubicBezTo>
                      <a:pt x="9826" y="7097"/>
                      <a:pt x="11537" y="8048"/>
                      <a:pt x="11252" y="10425"/>
                    </a:cubicBezTo>
                    <a:cubicBezTo>
                      <a:pt x="10777" y="14514"/>
                      <a:pt x="6497" y="14324"/>
                      <a:pt x="5356" y="14229"/>
                    </a:cubicBezTo>
                    <a:cubicBezTo>
                      <a:pt x="411" y="13659"/>
                      <a:pt x="-160" y="10711"/>
                      <a:pt x="31" y="9094"/>
                    </a:cubicBezTo>
                    <a:lnTo>
                      <a:pt x="2693" y="9569"/>
                    </a:lnTo>
                    <a:close/>
                  </a:path>
                </a:pathLst>
              </a:custGeom>
              <a:solidFill>
                <a:srgbClr val="EBEBEB"/>
              </a:solidFill>
              <a:ln w="9452" cap="flat">
                <a:noFill/>
                <a:prstDash val="solid"/>
                <a:miter/>
              </a:ln>
            </p:spPr>
            <p:txBody>
              <a:bodyPr rtlCol="0" anchor="ctr"/>
              <a:lstStyle/>
              <a:p>
                <a:endParaRPr lang="nb-NO"/>
              </a:p>
            </p:txBody>
          </p:sp>
          <p:sp>
            <p:nvSpPr>
              <p:cNvPr id="227" name="Frihåndsform: figur 226">
                <a:extLst>
                  <a:ext uri="{FF2B5EF4-FFF2-40B4-BE49-F238E27FC236}">
                    <a16:creationId xmlns:a16="http://schemas.microsoft.com/office/drawing/2014/main" id="{1E7F7AE7-DD74-4680-988A-6E59502CBD17}"/>
                  </a:ext>
                </a:extLst>
              </p:cNvPr>
              <p:cNvSpPr/>
              <p:nvPr/>
            </p:nvSpPr>
            <p:spPr>
              <a:xfrm>
                <a:off x="10151839" y="1041976"/>
                <a:ext cx="11682" cy="13021"/>
              </a:xfrm>
              <a:custGeom>
                <a:avLst/>
                <a:gdLst>
                  <a:gd name="connsiteX0" fmla="*/ 8735 w 11682"/>
                  <a:gd name="connsiteY0" fmla="*/ 9985 h 13021"/>
                  <a:gd name="connsiteX1" fmla="*/ 3314 w 11682"/>
                  <a:gd name="connsiteY1" fmla="*/ 12648 h 13021"/>
                  <a:gd name="connsiteX2" fmla="*/ 652 w 11682"/>
                  <a:gd name="connsiteY2" fmla="*/ 6086 h 13021"/>
                  <a:gd name="connsiteX3" fmla="*/ 3219 w 11682"/>
                  <a:gd name="connsiteY3" fmla="*/ 6942 h 13021"/>
                  <a:gd name="connsiteX4" fmla="*/ 3790 w 11682"/>
                  <a:gd name="connsiteY4" fmla="*/ 10461 h 13021"/>
                  <a:gd name="connsiteX5" fmla="*/ 5882 w 11682"/>
                  <a:gd name="connsiteY5" fmla="*/ 9129 h 13021"/>
                  <a:gd name="connsiteX6" fmla="*/ 8925 w 11682"/>
                  <a:gd name="connsiteY6" fmla="*/ 0 h 13021"/>
                  <a:gd name="connsiteX7" fmla="*/ 11683 w 11682"/>
                  <a:gd name="connsiteY7" fmla="*/ 856 h 13021"/>
                  <a:gd name="connsiteX8" fmla="*/ 8735 w 11682"/>
                  <a:gd name="connsiteY8" fmla="*/ 9985 h 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2" h="13021">
                    <a:moveTo>
                      <a:pt x="8735" y="9985"/>
                    </a:moveTo>
                    <a:cubicBezTo>
                      <a:pt x="7784" y="12743"/>
                      <a:pt x="5882" y="13599"/>
                      <a:pt x="3314" y="12648"/>
                    </a:cubicBezTo>
                    <a:cubicBezTo>
                      <a:pt x="-1060" y="11221"/>
                      <a:pt x="-109" y="8464"/>
                      <a:pt x="652" y="6086"/>
                    </a:cubicBezTo>
                    <a:lnTo>
                      <a:pt x="3219" y="6942"/>
                    </a:lnTo>
                    <a:cubicBezTo>
                      <a:pt x="2554" y="8939"/>
                      <a:pt x="2363" y="9985"/>
                      <a:pt x="3790" y="10461"/>
                    </a:cubicBezTo>
                    <a:cubicBezTo>
                      <a:pt x="5216" y="10936"/>
                      <a:pt x="5597" y="10080"/>
                      <a:pt x="5882" y="9129"/>
                    </a:cubicBezTo>
                    <a:lnTo>
                      <a:pt x="8925" y="0"/>
                    </a:lnTo>
                    <a:lnTo>
                      <a:pt x="11683" y="856"/>
                    </a:lnTo>
                    <a:lnTo>
                      <a:pt x="8735" y="9985"/>
                    </a:lnTo>
                    <a:close/>
                  </a:path>
                </a:pathLst>
              </a:custGeom>
              <a:solidFill>
                <a:srgbClr val="EBEBEB"/>
              </a:solidFill>
              <a:ln w="9452" cap="flat">
                <a:noFill/>
                <a:prstDash val="solid"/>
                <a:miter/>
              </a:ln>
            </p:spPr>
            <p:txBody>
              <a:bodyPr rtlCol="0" anchor="ctr"/>
              <a:lstStyle/>
              <a:p>
                <a:endParaRPr lang="nb-NO"/>
              </a:p>
            </p:txBody>
          </p:sp>
        </p:grpSp>
        <p:sp>
          <p:nvSpPr>
            <p:cNvPr id="196" name="Frihåndsform: figur 195">
              <a:extLst>
                <a:ext uri="{FF2B5EF4-FFF2-40B4-BE49-F238E27FC236}">
                  <a16:creationId xmlns:a16="http://schemas.microsoft.com/office/drawing/2014/main" id="{BA68A0FE-2902-4C77-9012-5A2AB62710FA}"/>
                </a:ext>
              </a:extLst>
            </p:cNvPr>
            <p:cNvSpPr/>
            <p:nvPr/>
          </p:nvSpPr>
          <p:spPr>
            <a:xfrm>
              <a:off x="10188627" y="854635"/>
              <a:ext cx="11031" cy="21586"/>
            </a:xfrm>
            <a:custGeom>
              <a:avLst/>
              <a:gdLst>
                <a:gd name="connsiteX0" fmla="*/ 0 w 11031"/>
                <a:gd name="connsiteY0" fmla="*/ 21587 h 21586"/>
                <a:gd name="connsiteX1" fmla="*/ 761 w 11031"/>
                <a:gd name="connsiteY1" fmla="*/ 0 h 21586"/>
                <a:gd name="connsiteX2" fmla="*/ 8844 w 11031"/>
                <a:gd name="connsiteY2" fmla="*/ 8369 h 21586"/>
                <a:gd name="connsiteX3" fmla="*/ 11031 w 11031"/>
                <a:gd name="connsiteY3" fmla="*/ 10556 h 21586"/>
              </a:gdLst>
              <a:ahLst/>
              <a:cxnLst>
                <a:cxn ang="0">
                  <a:pos x="connsiteX0" y="connsiteY0"/>
                </a:cxn>
                <a:cxn ang="0">
                  <a:pos x="connsiteX1" y="connsiteY1"/>
                </a:cxn>
                <a:cxn ang="0">
                  <a:pos x="connsiteX2" y="connsiteY2"/>
                </a:cxn>
                <a:cxn ang="0">
                  <a:pos x="connsiteX3" y="connsiteY3"/>
                </a:cxn>
              </a:cxnLst>
              <a:rect l="l" t="t" r="r" b="b"/>
              <a:pathLst>
                <a:path w="11031" h="21586">
                  <a:moveTo>
                    <a:pt x="0" y="21587"/>
                  </a:moveTo>
                  <a:lnTo>
                    <a:pt x="761" y="0"/>
                  </a:lnTo>
                  <a:lnTo>
                    <a:pt x="8844" y="8369"/>
                  </a:lnTo>
                  <a:lnTo>
                    <a:pt x="11031" y="10556"/>
                  </a:lnTo>
                  <a:close/>
                </a:path>
              </a:pathLst>
            </a:custGeom>
            <a:solidFill>
              <a:srgbClr val="EBEBEB"/>
            </a:solidFill>
            <a:ln w="9452" cap="flat">
              <a:noFill/>
              <a:prstDash val="solid"/>
              <a:miter/>
            </a:ln>
          </p:spPr>
          <p:txBody>
            <a:bodyPr rtlCol="0" anchor="ctr"/>
            <a:lstStyle/>
            <a:p>
              <a:endParaRPr lang="nb-NO"/>
            </a:p>
          </p:txBody>
        </p:sp>
        <p:sp>
          <p:nvSpPr>
            <p:cNvPr id="197" name="Frihåndsform: figur 196">
              <a:extLst>
                <a:ext uri="{FF2B5EF4-FFF2-40B4-BE49-F238E27FC236}">
                  <a16:creationId xmlns:a16="http://schemas.microsoft.com/office/drawing/2014/main" id="{C77B614D-068E-492B-909A-84FFAEB1B2EF}"/>
                </a:ext>
              </a:extLst>
            </p:cNvPr>
            <p:cNvSpPr/>
            <p:nvPr/>
          </p:nvSpPr>
          <p:spPr>
            <a:xfrm>
              <a:off x="10195665" y="1048442"/>
              <a:ext cx="11221" cy="13693"/>
            </a:xfrm>
            <a:custGeom>
              <a:avLst/>
              <a:gdLst>
                <a:gd name="connsiteX0" fmla="*/ 6752 w 11221"/>
                <a:gd name="connsiteY0" fmla="*/ 13694 h 13693"/>
                <a:gd name="connsiteX1" fmla="*/ 3899 w 11221"/>
                <a:gd name="connsiteY1" fmla="*/ 13694 h 13693"/>
                <a:gd name="connsiteX2" fmla="*/ 4089 w 11221"/>
                <a:gd name="connsiteY2" fmla="*/ 2473 h 13693"/>
                <a:gd name="connsiteX3" fmla="*/ 0 w 11221"/>
                <a:gd name="connsiteY3" fmla="*/ 2473 h 13693"/>
                <a:gd name="connsiteX4" fmla="*/ 0 w 11221"/>
                <a:gd name="connsiteY4" fmla="*/ 0 h 13693"/>
                <a:gd name="connsiteX5" fmla="*/ 11221 w 11221"/>
                <a:gd name="connsiteY5" fmla="*/ 285 h 13693"/>
                <a:gd name="connsiteX6" fmla="*/ 11221 w 11221"/>
                <a:gd name="connsiteY6" fmla="*/ 2663 h 13693"/>
                <a:gd name="connsiteX7" fmla="*/ 7037 w 11221"/>
                <a:gd name="connsiteY7" fmla="*/ 2568 h 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1" h="13693">
                  <a:moveTo>
                    <a:pt x="6752" y="13694"/>
                  </a:moveTo>
                  <a:lnTo>
                    <a:pt x="3899" y="13694"/>
                  </a:lnTo>
                  <a:lnTo>
                    <a:pt x="4089" y="2473"/>
                  </a:lnTo>
                  <a:lnTo>
                    <a:pt x="0" y="2473"/>
                  </a:lnTo>
                  <a:lnTo>
                    <a:pt x="0" y="0"/>
                  </a:lnTo>
                  <a:lnTo>
                    <a:pt x="11221" y="285"/>
                  </a:lnTo>
                  <a:lnTo>
                    <a:pt x="11221" y="2663"/>
                  </a:lnTo>
                  <a:lnTo>
                    <a:pt x="7037" y="2568"/>
                  </a:lnTo>
                  <a:close/>
                </a:path>
              </a:pathLst>
            </a:custGeom>
            <a:solidFill>
              <a:srgbClr val="EBEBEB"/>
            </a:solidFill>
            <a:ln w="9452" cap="flat">
              <a:noFill/>
              <a:prstDash val="solid"/>
              <a:miter/>
            </a:ln>
          </p:spPr>
          <p:txBody>
            <a:bodyPr rtlCol="0" anchor="ctr"/>
            <a:lstStyle/>
            <a:p>
              <a:endParaRPr lang="nb-NO"/>
            </a:p>
          </p:txBody>
        </p:sp>
        <p:sp>
          <p:nvSpPr>
            <p:cNvPr id="198" name="Frihåndsform: figur 197">
              <a:extLst>
                <a:ext uri="{FF2B5EF4-FFF2-40B4-BE49-F238E27FC236}">
                  <a16:creationId xmlns:a16="http://schemas.microsoft.com/office/drawing/2014/main" id="{6E951F32-56EC-40D8-B0F2-82CDF28E5E3D}"/>
                </a:ext>
              </a:extLst>
            </p:cNvPr>
            <p:cNvSpPr/>
            <p:nvPr/>
          </p:nvSpPr>
          <p:spPr>
            <a:xfrm>
              <a:off x="10209739" y="855681"/>
              <a:ext cx="10745" cy="21777"/>
            </a:xfrm>
            <a:custGeom>
              <a:avLst/>
              <a:gdLst>
                <a:gd name="connsiteX0" fmla="*/ 9985 w 10745"/>
                <a:gd name="connsiteY0" fmla="*/ 0 h 21777"/>
                <a:gd name="connsiteX1" fmla="*/ 10746 w 10745"/>
                <a:gd name="connsiteY1" fmla="*/ 21777 h 21777"/>
                <a:gd name="connsiteX2" fmla="*/ 3519 w 10745"/>
                <a:gd name="connsiteY2" fmla="*/ 14265 h 21777"/>
                <a:gd name="connsiteX3" fmla="*/ 0 w 10745"/>
                <a:gd name="connsiteY3" fmla="*/ 10746 h 21777"/>
              </a:gdLst>
              <a:ahLst/>
              <a:cxnLst>
                <a:cxn ang="0">
                  <a:pos x="connsiteX0" y="connsiteY0"/>
                </a:cxn>
                <a:cxn ang="0">
                  <a:pos x="connsiteX1" y="connsiteY1"/>
                </a:cxn>
                <a:cxn ang="0">
                  <a:pos x="connsiteX2" y="connsiteY2"/>
                </a:cxn>
                <a:cxn ang="0">
                  <a:pos x="connsiteX3" y="connsiteY3"/>
                </a:cxn>
              </a:cxnLst>
              <a:rect l="l" t="t" r="r" b="b"/>
              <a:pathLst>
                <a:path w="10745" h="21777">
                  <a:moveTo>
                    <a:pt x="9985" y="0"/>
                  </a:moveTo>
                  <a:lnTo>
                    <a:pt x="10746" y="21777"/>
                  </a:lnTo>
                  <a:lnTo>
                    <a:pt x="3519" y="14265"/>
                  </a:lnTo>
                  <a:lnTo>
                    <a:pt x="0" y="10746"/>
                  </a:lnTo>
                  <a:close/>
                </a:path>
              </a:pathLst>
            </a:custGeom>
            <a:solidFill>
              <a:srgbClr val="EBEBEB"/>
            </a:solidFill>
            <a:ln w="9452" cap="flat">
              <a:noFill/>
              <a:prstDash val="solid"/>
              <a:miter/>
            </a:ln>
          </p:spPr>
          <p:txBody>
            <a:bodyPr rtlCol="0" anchor="ctr"/>
            <a:lstStyle/>
            <a:p>
              <a:endParaRPr lang="nb-NO"/>
            </a:p>
          </p:txBody>
        </p:sp>
        <p:grpSp>
          <p:nvGrpSpPr>
            <p:cNvPr id="199" name="dasdasda">
              <a:extLst>
                <a:ext uri="{FF2B5EF4-FFF2-40B4-BE49-F238E27FC236}">
                  <a16:creationId xmlns:a16="http://schemas.microsoft.com/office/drawing/2014/main" id="{AE6493EB-B55A-4751-B67B-D12C015831DC}"/>
                </a:ext>
              </a:extLst>
            </p:cNvPr>
            <p:cNvGrpSpPr/>
            <p:nvPr/>
          </p:nvGrpSpPr>
          <p:grpSpPr>
            <a:xfrm>
              <a:off x="10113596" y="701814"/>
              <a:ext cx="182681" cy="239453"/>
              <a:chOff x="10113596" y="701814"/>
              <a:chExt cx="182681" cy="239453"/>
            </a:xfrm>
            <a:solidFill>
              <a:srgbClr val="EBEBEB"/>
            </a:solidFill>
          </p:grpSpPr>
          <p:sp>
            <p:nvSpPr>
              <p:cNvPr id="210" name="Frihåndsform: figur 209">
                <a:extLst>
                  <a:ext uri="{FF2B5EF4-FFF2-40B4-BE49-F238E27FC236}">
                    <a16:creationId xmlns:a16="http://schemas.microsoft.com/office/drawing/2014/main" id="{C0872D09-11E3-4988-974D-1F9366A5CFB7}"/>
                  </a:ext>
                </a:extLst>
              </p:cNvPr>
              <p:cNvSpPr/>
              <p:nvPr/>
            </p:nvSpPr>
            <p:spPr>
              <a:xfrm>
                <a:off x="10239694" y="901993"/>
                <a:ext cx="9604" cy="9344"/>
              </a:xfrm>
              <a:custGeom>
                <a:avLst/>
                <a:gdLst>
                  <a:gd name="connsiteX0" fmla="*/ 475 w 9604"/>
                  <a:gd name="connsiteY0" fmla="*/ 8939 h 9344"/>
                  <a:gd name="connsiteX1" fmla="*/ 0 w 9604"/>
                  <a:gd name="connsiteY1" fmla="*/ 7798 h 9344"/>
                  <a:gd name="connsiteX2" fmla="*/ 2948 w 9604"/>
                  <a:gd name="connsiteY2" fmla="*/ 2853 h 9344"/>
                  <a:gd name="connsiteX3" fmla="*/ 7893 w 9604"/>
                  <a:gd name="connsiteY3" fmla="*/ 0 h 9344"/>
                  <a:gd name="connsiteX4" fmla="*/ 9129 w 9604"/>
                  <a:gd name="connsiteY4" fmla="*/ 476 h 9344"/>
                  <a:gd name="connsiteX5" fmla="*/ 9605 w 9604"/>
                  <a:gd name="connsiteY5" fmla="*/ 1617 h 9344"/>
                  <a:gd name="connsiteX6" fmla="*/ 6657 w 9604"/>
                  <a:gd name="connsiteY6" fmla="*/ 6562 h 9344"/>
                  <a:gd name="connsiteX7" fmla="*/ 1807 w 9604"/>
                  <a:gd name="connsiteY7" fmla="*/ 9320 h 9344"/>
                  <a:gd name="connsiteX8" fmla="*/ 475 w 9604"/>
                  <a:gd name="connsiteY8" fmla="*/ 8939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4" h="9344">
                    <a:moveTo>
                      <a:pt x="475" y="8939"/>
                    </a:moveTo>
                    <a:cubicBezTo>
                      <a:pt x="190" y="8559"/>
                      <a:pt x="0" y="8178"/>
                      <a:pt x="0" y="7798"/>
                    </a:cubicBezTo>
                    <a:cubicBezTo>
                      <a:pt x="0" y="6657"/>
                      <a:pt x="951" y="4850"/>
                      <a:pt x="2948" y="2853"/>
                    </a:cubicBezTo>
                    <a:cubicBezTo>
                      <a:pt x="4850" y="951"/>
                      <a:pt x="6657" y="0"/>
                      <a:pt x="7893" y="0"/>
                    </a:cubicBezTo>
                    <a:cubicBezTo>
                      <a:pt x="8369" y="0"/>
                      <a:pt x="8749" y="95"/>
                      <a:pt x="9129" y="476"/>
                    </a:cubicBezTo>
                    <a:cubicBezTo>
                      <a:pt x="9415" y="856"/>
                      <a:pt x="9605" y="1141"/>
                      <a:pt x="9605" y="1617"/>
                    </a:cubicBezTo>
                    <a:cubicBezTo>
                      <a:pt x="9605" y="2853"/>
                      <a:pt x="8654" y="4660"/>
                      <a:pt x="6657" y="6562"/>
                    </a:cubicBezTo>
                    <a:cubicBezTo>
                      <a:pt x="4755" y="8369"/>
                      <a:pt x="2948" y="9320"/>
                      <a:pt x="1807" y="9320"/>
                    </a:cubicBezTo>
                    <a:cubicBezTo>
                      <a:pt x="1236" y="9415"/>
                      <a:pt x="761" y="9224"/>
                      <a:pt x="475" y="8939"/>
                    </a:cubicBezTo>
                  </a:path>
                </a:pathLst>
              </a:custGeom>
              <a:solidFill>
                <a:srgbClr val="EBEBEB"/>
              </a:solidFill>
              <a:ln w="9452" cap="flat">
                <a:noFill/>
                <a:prstDash val="solid"/>
                <a:miter/>
              </a:ln>
            </p:spPr>
            <p:txBody>
              <a:bodyPr rtlCol="0" anchor="ctr"/>
              <a:lstStyle/>
              <a:p>
                <a:endParaRPr lang="nb-NO"/>
              </a:p>
            </p:txBody>
          </p:sp>
          <p:sp>
            <p:nvSpPr>
              <p:cNvPr id="211" name="Frihåndsform: figur 210">
                <a:extLst>
                  <a:ext uri="{FF2B5EF4-FFF2-40B4-BE49-F238E27FC236}">
                    <a16:creationId xmlns:a16="http://schemas.microsoft.com/office/drawing/2014/main" id="{EB8D2FAA-EB74-4355-AF9A-5047EF4E25D0}"/>
                  </a:ext>
                </a:extLst>
              </p:cNvPr>
              <p:cNvSpPr/>
              <p:nvPr/>
            </p:nvSpPr>
            <p:spPr>
              <a:xfrm>
                <a:off x="10287528" y="719217"/>
                <a:ext cx="8748" cy="11696"/>
              </a:xfrm>
              <a:custGeom>
                <a:avLst/>
                <a:gdLst>
                  <a:gd name="connsiteX0" fmla="*/ 0 w 8748"/>
                  <a:gd name="connsiteY0" fmla="*/ 8559 h 11696"/>
                  <a:gd name="connsiteX1" fmla="*/ 2187 w 8748"/>
                  <a:gd name="connsiteY1" fmla="*/ 0 h 11696"/>
                  <a:gd name="connsiteX2" fmla="*/ 5611 w 8748"/>
                  <a:gd name="connsiteY2" fmla="*/ 1522 h 11696"/>
                  <a:gd name="connsiteX3" fmla="*/ 8749 w 8748"/>
                  <a:gd name="connsiteY3" fmla="*/ 3043 h 11696"/>
                  <a:gd name="connsiteX4" fmla="*/ 6657 w 8748"/>
                  <a:gd name="connsiteY4" fmla="*/ 11697 h 11696"/>
                  <a:gd name="connsiteX5" fmla="*/ 3233 w 8748"/>
                  <a:gd name="connsiteY5" fmla="*/ 9985 h 11696"/>
                  <a:gd name="connsiteX6" fmla="*/ 0 w 8748"/>
                  <a:gd name="connsiteY6" fmla="*/ 8559 h 1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8" h="11696">
                    <a:moveTo>
                      <a:pt x="0" y="8559"/>
                    </a:moveTo>
                    <a:lnTo>
                      <a:pt x="2187" y="0"/>
                    </a:lnTo>
                    <a:cubicBezTo>
                      <a:pt x="3709" y="666"/>
                      <a:pt x="5135" y="1331"/>
                      <a:pt x="5611" y="1522"/>
                    </a:cubicBezTo>
                    <a:cubicBezTo>
                      <a:pt x="6181" y="1807"/>
                      <a:pt x="7418" y="2377"/>
                      <a:pt x="8749" y="3043"/>
                    </a:cubicBezTo>
                    <a:lnTo>
                      <a:pt x="6657" y="11697"/>
                    </a:lnTo>
                    <a:cubicBezTo>
                      <a:pt x="5230" y="11031"/>
                      <a:pt x="3804" y="10270"/>
                      <a:pt x="3233" y="9985"/>
                    </a:cubicBezTo>
                    <a:cubicBezTo>
                      <a:pt x="2758" y="9795"/>
                      <a:pt x="1426" y="9129"/>
                      <a:pt x="0" y="8559"/>
                    </a:cubicBezTo>
                  </a:path>
                </a:pathLst>
              </a:custGeom>
              <a:solidFill>
                <a:srgbClr val="EBEBEB"/>
              </a:solidFill>
              <a:ln w="9452" cap="flat">
                <a:noFill/>
                <a:prstDash val="solid"/>
                <a:miter/>
              </a:ln>
            </p:spPr>
            <p:txBody>
              <a:bodyPr rtlCol="0" anchor="ctr"/>
              <a:lstStyle/>
              <a:p>
                <a:endParaRPr lang="nb-NO"/>
              </a:p>
            </p:txBody>
          </p:sp>
          <p:sp>
            <p:nvSpPr>
              <p:cNvPr id="212" name="Frihåndsform: figur 211">
                <a:extLst>
                  <a:ext uri="{FF2B5EF4-FFF2-40B4-BE49-F238E27FC236}">
                    <a16:creationId xmlns:a16="http://schemas.microsoft.com/office/drawing/2014/main" id="{09CAE4DD-5346-48AB-ADAC-3E415B0533B1}"/>
                  </a:ext>
                </a:extLst>
              </p:cNvPr>
              <p:cNvSpPr/>
              <p:nvPr/>
            </p:nvSpPr>
            <p:spPr>
              <a:xfrm>
                <a:off x="10113596" y="719597"/>
                <a:ext cx="8653" cy="11221"/>
              </a:xfrm>
              <a:custGeom>
                <a:avLst/>
                <a:gdLst>
                  <a:gd name="connsiteX0" fmla="*/ 6562 w 8653"/>
                  <a:gd name="connsiteY0" fmla="*/ 0 h 11221"/>
                  <a:gd name="connsiteX1" fmla="*/ 8654 w 8653"/>
                  <a:gd name="connsiteY1" fmla="*/ 8083 h 11221"/>
                  <a:gd name="connsiteX2" fmla="*/ 4850 w 8653"/>
                  <a:gd name="connsiteY2" fmla="*/ 9795 h 11221"/>
                  <a:gd name="connsiteX3" fmla="*/ 1997 w 8653"/>
                  <a:gd name="connsiteY3" fmla="*/ 11221 h 11221"/>
                  <a:gd name="connsiteX4" fmla="*/ 0 w 8653"/>
                  <a:gd name="connsiteY4" fmla="*/ 3138 h 11221"/>
                  <a:gd name="connsiteX5" fmla="*/ 3614 w 8653"/>
                  <a:gd name="connsiteY5" fmla="*/ 1331 h 11221"/>
                  <a:gd name="connsiteX6" fmla="*/ 6562 w 8653"/>
                  <a:gd name="connsiteY6" fmla="*/ 0 h 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3" h="11221">
                    <a:moveTo>
                      <a:pt x="6562" y="0"/>
                    </a:moveTo>
                    <a:lnTo>
                      <a:pt x="8654" y="8083"/>
                    </a:lnTo>
                    <a:cubicBezTo>
                      <a:pt x="7037" y="8749"/>
                      <a:pt x="5516" y="9510"/>
                      <a:pt x="4850" y="9795"/>
                    </a:cubicBezTo>
                    <a:cubicBezTo>
                      <a:pt x="4374" y="10080"/>
                      <a:pt x="3233" y="10556"/>
                      <a:pt x="1997" y="11221"/>
                    </a:cubicBezTo>
                    <a:lnTo>
                      <a:pt x="0" y="3138"/>
                    </a:lnTo>
                    <a:cubicBezTo>
                      <a:pt x="1522" y="2377"/>
                      <a:pt x="3043" y="1617"/>
                      <a:pt x="3614" y="1331"/>
                    </a:cubicBezTo>
                    <a:cubicBezTo>
                      <a:pt x="4089" y="1046"/>
                      <a:pt x="5230" y="475"/>
                      <a:pt x="6562" y="0"/>
                    </a:cubicBezTo>
                  </a:path>
                </a:pathLst>
              </a:custGeom>
              <a:solidFill>
                <a:srgbClr val="EBEBEB"/>
              </a:solidFill>
              <a:ln w="9452" cap="flat">
                <a:noFill/>
                <a:prstDash val="solid"/>
                <a:miter/>
              </a:ln>
            </p:spPr>
            <p:txBody>
              <a:bodyPr rtlCol="0" anchor="ctr"/>
              <a:lstStyle/>
              <a:p>
                <a:endParaRPr lang="nb-NO"/>
              </a:p>
            </p:txBody>
          </p:sp>
          <p:sp>
            <p:nvSpPr>
              <p:cNvPr id="213" name="Frihåndsform: figur 212">
                <a:extLst>
                  <a:ext uri="{FF2B5EF4-FFF2-40B4-BE49-F238E27FC236}">
                    <a16:creationId xmlns:a16="http://schemas.microsoft.com/office/drawing/2014/main" id="{247C31B9-1E6A-459A-A4DE-37C5C903A144}"/>
                  </a:ext>
                </a:extLst>
              </p:cNvPr>
              <p:cNvSpPr/>
              <p:nvPr/>
            </p:nvSpPr>
            <p:spPr>
              <a:xfrm>
                <a:off x="10257382" y="708281"/>
                <a:ext cx="8273" cy="10460"/>
              </a:xfrm>
              <a:custGeom>
                <a:avLst/>
                <a:gdLst>
                  <a:gd name="connsiteX0" fmla="*/ 0 w 8273"/>
                  <a:gd name="connsiteY0" fmla="*/ 8464 h 10460"/>
                  <a:gd name="connsiteX1" fmla="*/ 1236 w 8273"/>
                  <a:gd name="connsiteY1" fmla="*/ 0 h 10460"/>
                  <a:gd name="connsiteX2" fmla="*/ 5040 w 8273"/>
                  <a:gd name="connsiteY2" fmla="*/ 951 h 10460"/>
                  <a:gd name="connsiteX3" fmla="*/ 8273 w 8273"/>
                  <a:gd name="connsiteY3" fmla="*/ 1902 h 10460"/>
                  <a:gd name="connsiteX4" fmla="*/ 6847 w 8273"/>
                  <a:gd name="connsiteY4" fmla="*/ 10461 h 10460"/>
                  <a:gd name="connsiteX5" fmla="*/ 0 w 8273"/>
                  <a:gd name="connsiteY5" fmla="*/ 8464 h 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460">
                    <a:moveTo>
                      <a:pt x="0" y="8464"/>
                    </a:moveTo>
                    <a:lnTo>
                      <a:pt x="1236" y="0"/>
                    </a:lnTo>
                    <a:cubicBezTo>
                      <a:pt x="3043" y="475"/>
                      <a:pt x="4565" y="856"/>
                      <a:pt x="5040" y="951"/>
                    </a:cubicBezTo>
                    <a:cubicBezTo>
                      <a:pt x="5611" y="1141"/>
                      <a:pt x="6942" y="1522"/>
                      <a:pt x="8273" y="1902"/>
                    </a:cubicBezTo>
                    <a:lnTo>
                      <a:pt x="6847" y="10461"/>
                    </a:lnTo>
                    <a:cubicBezTo>
                      <a:pt x="4374" y="9795"/>
                      <a:pt x="1331" y="8844"/>
                      <a:pt x="0" y="8464"/>
                    </a:cubicBezTo>
                  </a:path>
                </a:pathLst>
              </a:custGeom>
              <a:solidFill>
                <a:srgbClr val="EBEBEB"/>
              </a:solidFill>
              <a:ln w="9452" cap="flat">
                <a:noFill/>
                <a:prstDash val="solid"/>
                <a:miter/>
              </a:ln>
            </p:spPr>
            <p:txBody>
              <a:bodyPr rtlCol="0" anchor="ctr"/>
              <a:lstStyle/>
              <a:p>
                <a:endParaRPr lang="nb-NO"/>
              </a:p>
            </p:txBody>
          </p:sp>
          <p:sp>
            <p:nvSpPr>
              <p:cNvPr id="214" name="Frihåndsform: figur 213">
                <a:extLst>
                  <a:ext uri="{FF2B5EF4-FFF2-40B4-BE49-F238E27FC236}">
                    <a16:creationId xmlns:a16="http://schemas.microsoft.com/office/drawing/2014/main" id="{CEA04556-970F-40EC-B399-19EB9C86C923}"/>
                  </a:ext>
                </a:extLst>
              </p:cNvPr>
              <p:cNvSpPr/>
              <p:nvPr/>
            </p:nvSpPr>
            <p:spPr>
              <a:xfrm>
                <a:off x="10249489" y="706474"/>
                <a:ext cx="7893" cy="10175"/>
              </a:xfrm>
              <a:custGeom>
                <a:avLst/>
                <a:gdLst>
                  <a:gd name="connsiteX0" fmla="*/ 7893 w 7893"/>
                  <a:gd name="connsiteY0" fmla="*/ 1712 h 10175"/>
                  <a:gd name="connsiteX1" fmla="*/ 6657 w 7893"/>
                  <a:gd name="connsiteY1" fmla="*/ 10175 h 10175"/>
                  <a:gd name="connsiteX2" fmla="*/ 0 w 7893"/>
                  <a:gd name="connsiteY2" fmla="*/ 8559 h 10175"/>
                  <a:gd name="connsiteX3" fmla="*/ 1046 w 7893"/>
                  <a:gd name="connsiteY3" fmla="*/ 0 h 10175"/>
                  <a:gd name="connsiteX4" fmla="*/ 7893 w 7893"/>
                  <a:gd name="connsiteY4" fmla="*/ 1712 h 1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 h="10175">
                    <a:moveTo>
                      <a:pt x="7893" y="1712"/>
                    </a:moveTo>
                    <a:lnTo>
                      <a:pt x="6657" y="10175"/>
                    </a:lnTo>
                    <a:cubicBezTo>
                      <a:pt x="4470" y="9605"/>
                      <a:pt x="2282" y="9129"/>
                      <a:pt x="0" y="8559"/>
                    </a:cubicBezTo>
                    <a:lnTo>
                      <a:pt x="1046" y="0"/>
                    </a:lnTo>
                    <a:cubicBezTo>
                      <a:pt x="2473" y="285"/>
                      <a:pt x="5421" y="951"/>
                      <a:pt x="7893" y="1712"/>
                    </a:cubicBezTo>
                  </a:path>
                </a:pathLst>
              </a:custGeom>
              <a:solidFill>
                <a:srgbClr val="EBEBEB"/>
              </a:solidFill>
              <a:ln w="9452" cap="flat">
                <a:noFill/>
                <a:prstDash val="solid"/>
                <a:miter/>
              </a:ln>
            </p:spPr>
            <p:txBody>
              <a:bodyPr rtlCol="0" anchor="ctr"/>
              <a:lstStyle/>
              <a:p>
                <a:endParaRPr lang="nb-NO"/>
              </a:p>
            </p:txBody>
          </p:sp>
          <p:sp>
            <p:nvSpPr>
              <p:cNvPr id="215" name="Frihåndsform: figur 214">
                <a:extLst>
                  <a:ext uri="{FF2B5EF4-FFF2-40B4-BE49-F238E27FC236}">
                    <a16:creationId xmlns:a16="http://schemas.microsoft.com/office/drawing/2014/main" id="{47E8839D-4812-4734-AF2B-B4D958772071}"/>
                  </a:ext>
                </a:extLst>
              </p:cNvPr>
              <p:cNvSpPr/>
              <p:nvPr/>
            </p:nvSpPr>
            <p:spPr>
              <a:xfrm>
                <a:off x="10152491" y="706569"/>
                <a:ext cx="7797" cy="9794"/>
              </a:xfrm>
              <a:custGeom>
                <a:avLst/>
                <a:gdLst>
                  <a:gd name="connsiteX0" fmla="*/ 1141 w 7797"/>
                  <a:gd name="connsiteY0" fmla="*/ 9795 h 9794"/>
                  <a:gd name="connsiteX1" fmla="*/ 0 w 7797"/>
                  <a:gd name="connsiteY1" fmla="*/ 1712 h 9794"/>
                  <a:gd name="connsiteX2" fmla="*/ 6847 w 7797"/>
                  <a:gd name="connsiteY2" fmla="*/ 0 h 9794"/>
                  <a:gd name="connsiteX3" fmla="*/ 7798 w 7797"/>
                  <a:gd name="connsiteY3" fmla="*/ 8273 h 9794"/>
                  <a:gd name="connsiteX4" fmla="*/ 1141 w 7797"/>
                  <a:gd name="connsiteY4" fmla="*/ 9795 h 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9794">
                    <a:moveTo>
                      <a:pt x="1141" y="9795"/>
                    </a:moveTo>
                    <a:lnTo>
                      <a:pt x="0" y="1712"/>
                    </a:lnTo>
                    <a:cubicBezTo>
                      <a:pt x="2377" y="1046"/>
                      <a:pt x="5135" y="380"/>
                      <a:pt x="6847" y="0"/>
                    </a:cubicBezTo>
                    <a:lnTo>
                      <a:pt x="7798" y="8273"/>
                    </a:lnTo>
                    <a:cubicBezTo>
                      <a:pt x="5611" y="8654"/>
                      <a:pt x="3328" y="9224"/>
                      <a:pt x="1141" y="9795"/>
                    </a:cubicBezTo>
                  </a:path>
                </a:pathLst>
              </a:custGeom>
              <a:solidFill>
                <a:srgbClr val="EBEBEB"/>
              </a:solidFill>
              <a:ln w="9452" cap="flat">
                <a:noFill/>
                <a:prstDash val="solid"/>
                <a:miter/>
              </a:ln>
            </p:spPr>
            <p:txBody>
              <a:bodyPr rtlCol="0" anchor="ctr"/>
              <a:lstStyle/>
              <a:p>
                <a:endParaRPr lang="nb-NO"/>
              </a:p>
            </p:txBody>
          </p:sp>
          <p:sp>
            <p:nvSpPr>
              <p:cNvPr id="216" name="Frihåndsform: figur 215">
                <a:extLst>
                  <a:ext uri="{FF2B5EF4-FFF2-40B4-BE49-F238E27FC236}">
                    <a16:creationId xmlns:a16="http://schemas.microsoft.com/office/drawing/2014/main" id="{4FDDEE15-D645-4D5C-811F-EF0F94010B2C}"/>
                  </a:ext>
                </a:extLst>
              </p:cNvPr>
              <p:cNvSpPr/>
              <p:nvPr/>
            </p:nvSpPr>
            <p:spPr>
              <a:xfrm>
                <a:off x="10144217" y="708566"/>
                <a:ext cx="8273" cy="10270"/>
              </a:xfrm>
              <a:custGeom>
                <a:avLst/>
                <a:gdLst>
                  <a:gd name="connsiteX0" fmla="*/ 7132 w 8273"/>
                  <a:gd name="connsiteY0" fmla="*/ 0 h 10270"/>
                  <a:gd name="connsiteX1" fmla="*/ 8273 w 8273"/>
                  <a:gd name="connsiteY1" fmla="*/ 8178 h 10270"/>
                  <a:gd name="connsiteX2" fmla="*/ 1331 w 8273"/>
                  <a:gd name="connsiteY2" fmla="*/ 10270 h 10270"/>
                  <a:gd name="connsiteX3" fmla="*/ 0 w 8273"/>
                  <a:gd name="connsiteY3" fmla="*/ 1997 h 10270"/>
                  <a:gd name="connsiteX4" fmla="*/ 3899 w 8273"/>
                  <a:gd name="connsiteY4" fmla="*/ 856 h 10270"/>
                  <a:gd name="connsiteX5" fmla="*/ 7132 w 8273"/>
                  <a:gd name="connsiteY5" fmla="*/ 0 h 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 h="10270">
                    <a:moveTo>
                      <a:pt x="7132" y="0"/>
                    </a:moveTo>
                    <a:lnTo>
                      <a:pt x="8273" y="8178"/>
                    </a:lnTo>
                    <a:cubicBezTo>
                      <a:pt x="7418" y="8464"/>
                      <a:pt x="4184" y="9415"/>
                      <a:pt x="1331" y="10270"/>
                    </a:cubicBezTo>
                    <a:lnTo>
                      <a:pt x="0" y="1997"/>
                    </a:lnTo>
                    <a:cubicBezTo>
                      <a:pt x="1617" y="1522"/>
                      <a:pt x="3233" y="1046"/>
                      <a:pt x="3899" y="856"/>
                    </a:cubicBezTo>
                    <a:cubicBezTo>
                      <a:pt x="4374" y="666"/>
                      <a:pt x="5611" y="380"/>
                      <a:pt x="7132" y="0"/>
                    </a:cubicBezTo>
                  </a:path>
                </a:pathLst>
              </a:custGeom>
              <a:solidFill>
                <a:srgbClr val="EBEBEB"/>
              </a:solidFill>
              <a:ln w="9452" cap="flat">
                <a:noFill/>
                <a:prstDash val="solid"/>
                <a:miter/>
              </a:ln>
            </p:spPr>
            <p:txBody>
              <a:bodyPr rtlCol="0" anchor="ctr"/>
              <a:lstStyle/>
              <a:p>
                <a:endParaRPr lang="nb-NO"/>
              </a:p>
            </p:txBody>
          </p:sp>
          <p:sp>
            <p:nvSpPr>
              <p:cNvPr id="217" name="Frihåndsform: figur 216">
                <a:extLst>
                  <a:ext uri="{FF2B5EF4-FFF2-40B4-BE49-F238E27FC236}">
                    <a16:creationId xmlns:a16="http://schemas.microsoft.com/office/drawing/2014/main" id="{85B87C76-BAF3-49E4-B105-E0F3C250F545}"/>
                  </a:ext>
                </a:extLst>
              </p:cNvPr>
              <p:cNvSpPr/>
              <p:nvPr/>
            </p:nvSpPr>
            <p:spPr>
              <a:xfrm>
                <a:off x="10271076" y="902278"/>
                <a:ext cx="7893" cy="7640"/>
              </a:xfrm>
              <a:custGeom>
                <a:avLst/>
                <a:gdLst>
                  <a:gd name="connsiteX0" fmla="*/ 475 w 7893"/>
                  <a:gd name="connsiteY0" fmla="*/ 7132 h 7640"/>
                  <a:gd name="connsiteX1" fmla="*/ 0 w 7893"/>
                  <a:gd name="connsiteY1" fmla="*/ 5991 h 7640"/>
                  <a:gd name="connsiteX2" fmla="*/ 2282 w 7893"/>
                  <a:gd name="connsiteY2" fmla="*/ 2092 h 7640"/>
                  <a:gd name="connsiteX3" fmla="*/ 6181 w 7893"/>
                  <a:gd name="connsiteY3" fmla="*/ 0 h 7640"/>
                  <a:gd name="connsiteX4" fmla="*/ 7418 w 7893"/>
                  <a:gd name="connsiteY4" fmla="*/ 475 h 7640"/>
                  <a:gd name="connsiteX5" fmla="*/ 7893 w 7893"/>
                  <a:gd name="connsiteY5" fmla="*/ 1617 h 7640"/>
                  <a:gd name="connsiteX6" fmla="*/ 5706 w 7893"/>
                  <a:gd name="connsiteY6" fmla="*/ 5421 h 7640"/>
                  <a:gd name="connsiteX7" fmla="*/ 1807 w 7893"/>
                  <a:gd name="connsiteY7" fmla="*/ 7608 h 7640"/>
                  <a:gd name="connsiteX8" fmla="*/ 475 w 7893"/>
                  <a:gd name="connsiteY8" fmla="*/ 7132 h 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40">
                    <a:moveTo>
                      <a:pt x="475" y="7132"/>
                    </a:moveTo>
                    <a:cubicBezTo>
                      <a:pt x="190" y="6847"/>
                      <a:pt x="0" y="6467"/>
                      <a:pt x="0" y="5991"/>
                    </a:cubicBezTo>
                    <a:cubicBezTo>
                      <a:pt x="0" y="5040"/>
                      <a:pt x="761" y="3614"/>
                      <a:pt x="2282" y="2092"/>
                    </a:cubicBezTo>
                    <a:cubicBezTo>
                      <a:pt x="3804" y="571"/>
                      <a:pt x="5135" y="0"/>
                      <a:pt x="6181" y="0"/>
                    </a:cubicBezTo>
                    <a:cubicBezTo>
                      <a:pt x="6657" y="0"/>
                      <a:pt x="7037" y="190"/>
                      <a:pt x="7418" y="475"/>
                    </a:cubicBezTo>
                    <a:cubicBezTo>
                      <a:pt x="7703" y="856"/>
                      <a:pt x="7893" y="1236"/>
                      <a:pt x="7893" y="1617"/>
                    </a:cubicBezTo>
                    <a:cubicBezTo>
                      <a:pt x="7893" y="2568"/>
                      <a:pt x="7227" y="3994"/>
                      <a:pt x="5706" y="5421"/>
                    </a:cubicBezTo>
                    <a:cubicBezTo>
                      <a:pt x="4184" y="6942"/>
                      <a:pt x="2758" y="7608"/>
                      <a:pt x="1807" y="7608"/>
                    </a:cubicBezTo>
                    <a:cubicBezTo>
                      <a:pt x="1141" y="7703"/>
                      <a:pt x="761" y="7608"/>
                      <a:pt x="475" y="7132"/>
                    </a:cubicBezTo>
                  </a:path>
                </a:pathLst>
              </a:custGeom>
              <a:solidFill>
                <a:srgbClr val="EBEBEB"/>
              </a:solidFill>
              <a:ln w="9452" cap="flat">
                <a:noFill/>
                <a:prstDash val="solid"/>
                <a:miter/>
              </a:ln>
            </p:spPr>
            <p:txBody>
              <a:bodyPr rtlCol="0" anchor="ctr"/>
              <a:lstStyle/>
              <a:p>
                <a:endParaRPr lang="nb-NO"/>
              </a:p>
            </p:txBody>
          </p:sp>
          <p:sp>
            <p:nvSpPr>
              <p:cNvPr id="218" name="Frihåndsform: figur 217">
                <a:extLst>
                  <a:ext uri="{FF2B5EF4-FFF2-40B4-BE49-F238E27FC236}">
                    <a16:creationId xmlns:a16="http://schemas.microsoft.com/office/drawing/2014/main" id="{67E3B376-21F7-4B56-90C4-C9E56E3C58E5}"/>
                  </a:ext>
                </a:extLst>
              </p:cNvPr>
              <p:cNvSpPr/>
              <p:nvPr/>
            </p:nvSpPr>
            <p:spPr>
              <a:xfrm>
                <a:off x="10238553" y="933446"/>
                <a:ext cx="7893" cy="7631"/>
              </a:xfrm>
              <a:custGeom>
                <a:avLst/>
                <a:gdLst>
                  <a:gd name="connsiteX0" fmla="*/ 7418 w 7893"/>
                  <a:gd name="connsiteY0" fmla="*/ 500 h 7631"/>
                  <a:gd name="connsiteX1" fmla="*/ 7893 w 7893"/>
                  <a:gd name="connsiteY1" fmla="*/ 1641 h 7631"/>
                  <a:gd name="connsiteX2" fmla="*/ 5611 w 7893"/>
                  <a:gd name="connsiteY2" fmla="*/ 5540 h 7631"/>
                  <a:gd name="connsiteX3" fmla="*/ 1712 w 7893"/>
                  <a:gd name="connsiteY3" fmla="*/ 7632 h 7631"/>
                  <a:gd name="connsiteX4" fmla="*/ 475 w 7893"/>
                  <a:gd name="connsiteY4" fmla="*/ 7156 h 7631"/>
                  <a:gd name="connsiteX5" fmla="*/ 0 w 7893"/>
                  <a:gd name="connsiteY5" fmla="*/ 6015 h 7631"/>
                  <a:gd name="connsiteX6" fmla="*/ 2187 w 7893"/>
                  <a:gd name="connsiteY6" fmla="*/ 2211 h 7631"/>
                  <a:gd name="connsiteX7" fmla="*/ 6086 w 7893"/>
                  <a:gd name="connsiteY7" fmla="*/ 24 h 7631"/>
                  <a:gd name="connsiteX8" fmla="*/ 7418 w 7893"/>
                  <a:gd name="connsiteY8" fmla="*/ 500 h 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3" h="7631">
                    <a:moveTo>
                      <a:pt x="7418" y="500"/>
                    </a:moveTo>
                    <a:cubicBezTo>
                      <a:pt x="7703" y="785"/>
                      <a:pt x="7893" y="1165"/>
                      <a:pt x="7893" y="1641"/>
                    </a:cubicBezTo>
                    <a:cubicBezTo>
                      <a:pt x="7893" y="2592"/>
                      <a:pt x="7132" y="4018"/>
                      <a:pt x="5611" y="5540"/>
                    </a:cubicBezTo>
                    <a:cubicBezTo>
                      <a:pt x="4089" y="7061"/>
                      <a:pt x="2758" y="7632"/>
                      <a:pt x="1712" y="7632"/>
                    </a:cubicBezTo>
                    <a:cubicBezTo>
                      <a:pt x="1236" y="7632"/>
                      <a:pt x="856" y="7442"/>
                      <a:pt x="475" y="7156"/>
                    </a:cubicBezTo>
                    <a:cubicBezTo>
                      <a:pt x="190" y="6776"/>
                      <a:pt x="0" y="6396"/>
                      <a:pt x="0" y="6015"/>
                    </a:cubicBezTo>
                    <a:cubicBezTo>
                      <a:pt x="0" y="5064"/>
                      <a:pt x="666" y="3638"/>
                      <a:pt x="2187" y="2211"/>
                    </a:cubicBezTo>
                    <a:cubicBezTo>
                      <a:pt x="3709" y="690"/>
                      <a:pt x="5135" y="24"/>
                      <a:pt x="6086" y="24"/>
                    </a:cubicBezTo>
                    <a:cubicBezTo>
                      <a:pt x="6657" y="-71"/>
                      <a:pt x="7037" y="119"/>
                      <a:pt x="7418" y="500"/>
                    </a:cubicBezTo>
                  </a:path>
                </a:pathLst>
              </a:custGeom>
              <a:solidFill>
                <a:srgbClr val="EBEBEB"/>
              </a:solidFill>
              <a:ln w="9452" cap="flat">
                <a:noFill/>
                <a:prstDash val="solid"/>
                <a:miter/>
              </a:ln>
            </p:spPr>
            <p:txBody>
              <a:bodyPr rtlCol="0" anchor="ctr"/>
              <a:lstStyle/>
              <a:p>
                <a:endParaRPr lang="nb-NO"/>
              </a:p>
            </p:txBody>
          </p:sp>
          <p:sp>
            <p:nvSpPr>
              <p:cNvPr id="219" name="Frihåndsform: figur 218">
                <a:extLst>
                  <a:ext uri="{FF2B5EF4-FFF2-40B4-BE49-F238E27FC236}">
                    <a16:creationId xmlns:a16="http://schemas.microsoft.com/office/drawing/2014/main" id="{C2278CC9-C812-4565-83F0-669A6C414985}"/>
                  </a:ext>
                </a:extLst>
              </p:cNvPr>
              <p:cNvSpPr/>
              <p:nvPr/>
            </p:nvSpPr>
            <p:spPr>
              <a:xfrm>
                <a:off x="10225525" y="702480"/>
                <a:ext cx="7417" cy="9319"/>
              </a:xfrm>
              <a:custGeom>
                <a:avLst/>
                <a:gdLst>
                  <a:gd name="connsiteX0" fmla="*/ 0 w 7417"/>
                  <a:gd name="connsiteY0" fmla="*/ 8464 h 9319"/>
                  <a:gd name="connsiteX1" fmla="*/ 380 w 7417"/>
                  <a:gd name="connsiteY1" fmla="*/ 0 h 9319"/>
                  <a:gd name="connsiteX2" fmla="*/ 7418 w 7417"/>
                  <a:gd name="connsiteY2" fmla="*/ 856 h 9319"/>
                  <a:gd name="connsiteX3" fmla="*/ 6752 w 7417"/>
                  <a:gd name="connsiteY3" fmla="*/ 9320 h 9319"/>
                  <a:gd name="connsiteX4" fmla="*/ 0 w 7417"/>
                  <a:gd name="connsiteY4" fmla="*/ 8464 h 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319">
                    <a:moveTo>
                      <a:pt x="0" y="8464"/>
                    </a:moveTo>
                    <a:lnTo>
                      <a:pt x="380" y="0"/>
                    </a:lnTo>
                    <a:cubicBezTo>
                      <a:pt x="1902" y="190"/>
                      <a:pt x="4755" y="475"/>
                      <a:pt x="7418" y="856"/>
                    </a:cubicBezTo>
                    <a:lnTo>
                      <a:pt x="6752" y="9320"/>
                    </a:lnTo>
                    <a:cubicBezTo>
                      <a:pt x="4470" y="9034"/>
                      <a:pt x="2282" y="8749"/>
                      <a:pt x="0" y="8464"/>
                    </a:cubicBezTo>
                  </a:path>
                </a:pathLst>
              </a:custGeom>
              <a:solidFill>
                <a:srgbClr val="EBEBEB"/>
              </a:solidFill>
              <a:ln w="9452" cap="flat">
                <a:noFill/>
                <a:prstDash val="solid"/>
                <a:miter/>
              </a:ln>
            </p:spPr>
            <p:txBody>
              <a:bodyPr rtlCol="0" anchor="ctr"/>
              <a:lstStyle/>
              <a:p>
                <a:endParaRPr lang="nb-NO"/>
              </a:p>
            </p:txBody>
          </p:sp>
          <p:sp>
            <p:nvSpPr>
              <p:cNvPr id="220" name="Frihåndsform: figur 219">
                <a:extLst>
                  <a:ext uri="{FF2B5EF4-FFF2-40B4-BE49-F238E27FC236}">
                    <a16:creationId xmlns:a16="http://schemas.microsoft.com/office/drawing/2014/main" id="{ACB362DB-43E8-4664-896F-572DBE55F844}"/>
                  </a:ext>
                </a:extLst>
              </p:cNvPr>
              <p:cNvSpPr/>
              <p:nvPr/>
            </p:nvSpPr>
            <p:spPr>
              <a:xfrm>
                <a:off x="10176930" y="702575"/>
                <a:ext cx="7417" cy="9224"/>
              </a:xfrm>
              <a:custGeom>
                <a:avLst/>
                <a:gdLst>
                  <a:gd name="connsiteX0" fmla="*/ 7037 w 7417"/>
                  <a:gd name="connsiteY0" fmla="*/ 0 h 9224"/>
                  <a:gd name="connsiteX1" fmla="*/ 7418 w 7417"/>
                  <a:gd name="connsiteY1" fmla="*/ 8369 h 9224"/>
                  <a:gd name="connsiteX2" fmla="*/ 666 w 7417"/>
                  <a:gd name="connsiteY2" fmla="*/ 9224 h 9224"/>
                  <a:gd name="connsiteX3" fmla="*/ 0 w 7417"/>
                  <a:gd name="connsiteY3" fmla="*/ 856 h 9224"/>
                  <a:gd name="connsiteX4" fmla="*/ 7037 w 7417"/>
                  <a:gd name="connsiteY4" fmla="*/ 0 h 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9224">
                    <a:moveTo>
                      <a:pt x="7037" y="0"/>
                    </a:moveTo>
                    <a:lnTo>
                      <a:pt x="7418" y="8369"/>
                    </a:lnTo>
                    <a:cubicBezTo>
                      <a:pt x="5230" y="8559"/>
                      <a:pt x="2948" y="8939"/>
                      <a:pt x="666" y="9224"/>
                    </a:cubicBezTo>
                    <a:lnTo>
                      <a:pt x="0" y="856"/>
                    </a:lnTo>
                    <a:cubicBezTo>
                      <a:pt x="2377" y="475"/>
                      <a:pt x="5230" y="190"/>
                      <a:pt x="7037" y="0"/>
                    </a:cubicBezTo>
                  </a:path>
                </a:pathLst>
              </a:custGeom>
              <a:solidFill>
                <a:srgbClr val="EBEBEB"/>
              </a:solidFill>
              <a:ln w="9452" cap="flat">
                <a:noFill/>
                <a:prstDash val="solid"/>
                <a:miter/>
              </a:ln>
            </p:spPr>
            <p:txBody>
              <a:bodyPr rtlCol="0" anchor="ctr"/>
              <a:lstStyle/>
              <a:p>
                <a:endParaRPr lang="nb-NO"/>
              </a:p>
            </p:txBody>
          </p:sp>
          <p:sp>
            <p:nvSpPr>
              <p:cNvPr id="221" name="Frihåndsform: figur 220">
                <a:extLst>
                  <a:ext uri="{FF2B5EF4-FFF2-40B4-BE49-F238E27FC236}">
                    <a16:creationId xmlns:a16="http://schemas.microsoft.com/office/drawing/2014/main" id="{F1996428-B26A-4D02-B6E0-641320C215AF}"/>
                  </a:ext>
                </a:extLst>
              </p:cNvPr>
              <p:cNvSpPr/>
              <p:nvPr/>
            </p:nvSpPr>
            <p:spPr>
              <a:xfrm>
                <a:off x="10131189" y="933470"/>
                <a:ext cx="7797" cy="7797"/>
              </a:xfrm>
              <a:custGeom>
                <a:avLst/>
                <a:gdLst>
                  <a:gd name="connsiteX0" fmla="*/ 3899 w 7797"/>
                  <a:gd name="connsiteY0" fmla="*/ 7798 h 7797"/>
                  <a:gd name="connsiteX1" fmla="*/ 0 w 7797"/>
                  <a:gd name="connsiteY1" fmla="*/ 3899 h 7797"/>
                  <a:gd name="connsiteX2" fmla="*/ 3899 w 7797"/>
                  <a:gd name="connsiteY2" fmla="*/ 0 h 7797"/>
                  <a:gd name="connsiteX3" fmla="*/ 7798 w 7797"/>
                  <a:gd name="connsiteY3" fmla="*/ 3899 h 7797"/>
                  <a:gd name="connsiteX4" fmla="*/ 3899 w 7797"/>
                  <a:gd name="connsiteY4" fmla="*/ 7798 h 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7" h="7797">
                    <a:moveTo>
                      <a:pt x="3899" y="7798"/>
                    </a:moveTo>
                    <a:cubicBezTo>
                      <a:pt x="1807" y="7798"/>
                      <a:pt x="0" y="6086"/>
                      <a:pt x="0" y="3899"/>
                    </a:cubicBezTo>
                    <a:cubicBezTo>
                      <a:pt x="0" y="1712"/>
                      <a:pt x="1807" y="0"/>
                      <a:pt x="3899" y="0"/>
                    </a:cubicBezTo>
                    <a:cubicBezTo>
                      <a:pt x="6086" y="0"/>
                      <a:pt x="7798" y="1807"/>
                      <a:pt x="7798" y="3899"/>
                    </a:cubicBezTo>
                    <a:cubicBezTo>
                      <a:pt x="7798" y="5991"/>
                      <a:pt x="6086" y="7798"/>
                      <a:pt x="3899" y="7798"/>
                    </a:cubicBezTo>
                  </a:path>
                </a:pathLst>
              </a:custGeom>
              <a:solidFill>
                <a:srgbClr val="EBEBEB"/>
              </a:solidFill>
              <a:ln w="9452" cap="flat">
                <a:noFill/>
                <a:prstDash val="solid"/>
                <a:miter/>
              </a:ln>
            </p:spPr>
            <p:txBody>
              <a:bodyPr rtlCol="0" anchor="ctr"/>
              <a:lstStyle/>
              <a:p>
                <a:endParaRPr lang="nb-NO"/>
              </a:p>
            </p:txBody>
          </p:sp>
          <p:sp>
            <p:nvSpPr>
              <p:cNvPr id="222" name="Frihåndsform: figur 221">
                <a:extLst>
                  <a:ext uri="{FF2B5EF4-FFF2-40B4-BE49-F238E27FC236}">
                    <a16:creationId xmlns:a16="http://schemas.microsoft.com/office/drawing/2014/main" id="{7A68F796-7C18-4ADB-A2FE-8409984383EE}"/>
                  </a:ext>
                </a:extLst>
              </p:cNvPr>
              <p:cNvSpPr/>
              <p:nvPr/>
            </p:nvSpPr>
            <p:spPr>
              <a:xfrm>
                <a:off x="10217632" y="701814"/>
                <a:ext cx="7132" cy="9034"/>
              </a:xfrm>
              <a:custGeom>
                <a:avLst/>
                <a:gdLst>
                  <a:gd name="connsiteX0" fmla="*/ 7132 w 7132"/>
                  <a:gd name="connsiteY0" fmla="*/ 571 h 9034"/>
                  <a:gd name="connsiteX1" fmla="*/ 6657 w 7132"/>
                  <a:gd name="connsiteY1" fmla="*/ 9034 h 9034"/>
                  <a:gd name="connsiteX2" fmla="*/ 0 w 7132"/>
                  <a:gd name="connsiteY2" fmla="*/ 8559 h 9034"/>
                  <a:gd name="connsiteX3" fmla="*/ 285 w 7132"/>
                  <a:gd name="connsiteY3" fmla="*/ 0 h 9034"/>
                  <a:gd name="connsiteX4" fmla="*/ 7132 w 7132"/>
                  <a:gd name="connsiteY4" fmla="*/ 571 h 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9034">
                    <a:moveTo>
                      <a:pt x="7132" y="571"/>
                    </a:moveTo>
                    <a:lnTo>
                      <a:pt x="6657" y="9034"/>
                    </a:lnTo>
                    <a:cubicBezTo>
                      <a:pt x="5421" y="8939"/>
                      <a:pt x="2568" y="8749"/>
                      <a:pt x="0" y="8559"/>
                    </a:cubicBezTo>
                    <a:lnTo>
                      <a:pt x="285" y="0"/>
                    </a:lnTo>
                    <a:cubicBezTo>
                      <a:pt x="1617" y="95"/>
                      <a:pt x="5135" y="380"/>
                      <a:pt x="7132" y="571"/>
                    </a:cubicBezTo>
                  </a:path>
                </a:pathLst>
              </a:custGeom>
              <a:solidFill>
                <a:srgbClr val="EBEBEB"/>
              </a:solidFill>
              <a:ln w="9452" cap="flat">
                <a:noFill/>
                <a:prstDash val="solid"/>
                <a:miter/>
              </a:ln>
            </p:spPr>
            <p:txBody>
              <a:bodyPr rtlCol="0" anchor="ctr"/>
              <a:lstStyle/>
              <a:p>
                <a:endParaRPr lang="nb-NO"/>
              </a:p>
            </p:txBody>
          </p:sp>
          <p:sp>
            <p:nvSpPr>
              <p:cNvPr id="223" name="Frihåndsform: figur 222">
                <a:extLst>
                  <a:ext uri="{FF2B5EF4-FFF2-40B4-BE49-F238E27FC236}">
                    <a16:creationId xmlns:a16="http://schemas.microsoft.com/office/drawing/2014/main" id="{3F539F98-4961-43B1-9E48-C4AA886C39C6}"/>
                  </a:ext>
                </a:extLst>
              </p:cNvPr>
              <p:cNvSpPr/>
              <p:nvPr/>
            </p:nvSpPr>
            <p:spPr>
              <a:xfrm>
                <a:off x="10184919" y="701814"/>
                <a:ext cx="7132" cy="8939"/>
              </a:xfrm>
              <a:custGeom>
                <a:avLst/>
                <a:gdLst>
                  <a:gd name="connsiteX0" fmla="*/ 475 w 7132"/>
                  <a:gd name="connsiteY0" fmla="*/ 8939 h 8939"/>
                  <a:gd name="connsiteX1" fmla="*/ 0 w 7132"/>
                  <a:gd name="connsiteY1" fmla="*/ 571 h 8939"/>
                  <a:gd name="connsiteX2" fmla="*/ 6847 w 7132"/>
                  <a:gd name="connsiteY2" fmla="*/ 0 h 8939"/>
                  <a:gd name="connsiteX3" fmla="*/ 7132 w 7132"/>
                  <a:gd name="connsiteY3" fmla="*/ 8464 h 8939"/>
                  <a:gd name="connsiteX4" fmla="*/ 475 w 7132"/>
                  <a:gd name="connsiteY4" fmla="*/ 8939 h 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 h="8939">
                    <a:moveTo>
                      <a:pt x="475" y="8939"/>
                    </a:moveTo>
                    <a:lnTo>
                      <a:pt x="0" y="571"/>
                    </a:lnTo>
                    <a:cubicBezTo>
                      <a:pt x="1522" y="475"/>
                      <a:pt x="4945" y="95"/>
                      <a:pt x="6847" y="0"/>
                    </a:cubicBezTo>
                    <a:lnTo>
                      <a:pt x="7132" y="8464"/>
                    </a:lnTo>
                    <a:cubicBezTo>
                      <a:pt x="4755" y="8654"/>
                      <a:pt x="1997" y="8844"/>
                      <a:pt x="475" y="8939"/>
                    </a:cubicBezTo>
                  </a:path>
                </a:pathLst>
              </a:custGeom>
              <a:solidFill>
                <a:srgbClr val="EBEBEB"/>
              </a:solidFill>
              <a:ln w="9452" cap="flat">
                <a:noFill/>
                <a:prstDash val="solid"/>
                <a:miter/>
              </a:ln>
            </p:spPr>
            <p:txBody>
              <a:bodyPr rtlCol="0" anchor="ctr"/>
              <a:lstStyle/>
              <a:p>
                <a:endParaRPr lang="nb-NO"/>
              </a:p>
            </p:txBody>
          </p:sp>
          <p:sp>
            <p:nvSpPr>
              <p:cNvPr id="224" name="Frihåndsform: figur 223">
                <a:extLst>
                  <a:ext uri="{FF2B5EF4-FFF2-40B4-BE49-F238E27FC236}">
                    <a16:creationId xmlns:a16="http://schemas.microsoft.com/office/drawing/2014/main" id="{0769598F-2CD1-4954-9445-8564FA93861C}"/>
                  </a:ext>
                </a:extLst>
              </p:cNvPr>
              <p:cNvSpPr/>
              <p:nvPr/>
            </p:nvSpPr>
            <p:spPr>
              <a:xfrm>
                <a:off x="10264610" y="928145"/>
                <a:ext cx="6185" cy="6181"/>
              </a:xfrm>
              <a:custGeom>
                <a:avLst/>
                <a:gdLst>
                  <a:gd name="connsiteX0" fmla="*/ 3138 w 6185"/>
                  <a:gd name="connsiteY0" fmla="*/ 6181 h 6181"/>
                  <a:gd name="connsiteX1" fmla="*/ 0 w 6185"/>
                  <a:gd name="connsiteY1" fmla="*/ 3043 h 6181"/>
                  <a:gd name="connsiteX2" fmla="*/ 3138 w 6185"/>
                  <a:gd name="connsiteY2" fmla="*/ 0 h 6181"/>
                  <a:gd name="connsiteX3" fmla="*/ 6181 w 6185"/>
                  <a:gd name="connsiteY3" fmla="*/ 3043 h 6181"/>
                  <a:gd name="connsiteX4" fmla="*/ 3138 w 6185"/>
                  <a:gd name="connsiteY4" fmla="*/ 6181 h 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 h="6181">
                    <a:moveTo>
                      <a:pt x="3138" y="6181"/>
                    </a:moveTo>
                    <a:cubicBezTo>
                      <a:pt x="1426" y="6181"/>
                      <a:pt x="0" y="4755"/>
                      <a:pt x="0" y="3043"/>
                    </a:cubicBezTo>
                    <a:cubicBezTo>
                      <a:pt x="0" y="1331"/>
                      <a:pt x="1426" y="0"/>
                      <a:pt x="3138" y="0"/>
                    </a:cubicBezTo>
                    <a:cubicBezTo>
                      <a:pt x="4850" y="0"/>
                      <a:pt x="6181" y="1331"/>
                      <a:pt x="6181" y="3043"/>
                    </a:cubicBezTo>
                    <a:cubicBezTo>
                      <a:pt x="6276" y="4850"/>
                      <a:pt x="4850" y="6181"/>
                      <a:pt x="3138" y="6181"/>
                    </a:cubicBezTo>
                  </a:path>
                </a:pathLst>
              </a:custGeom>
              <a:solidFill>
                <a:srgbClr val="EBEBEB"/>
              </a:solidFill>
              <a:ln w="9452" cap="flat">
                <a:noFill/>
                <a:prstDash val="solid"/>
                <a:miter/>
              </a:ln>
            </p:spPr>
            <p:txBody>
              <a:bodyPr rtlCol="0" anchor="ctr"/>
              <a:lstStyle/>
              <a:p>
                <a:endParaRPr lang="nb-NO"/>
              </a:p>
            </p:txBody>
          </p:sp>
          <p:sp>
            <p:nvSpPr>
              <p:cNvPr id="225" name="Frihåndsform: figur 224">
                <a:extLst>
                  <a:ext uri="{FF2B5EF4-FFF2-40B4-BE49-F238E27FC236}">
                    <a16:creationId xmlns:a16="http://schemas.microsoft.com/office/drawing/2014/main" id="{C78B7E5A-BEE5-45D0-A2DE-89762674EF3F}"/>
                  </a:ext>
                </a:extLst>
              </p:cNvPr>
              <p:cNvSpPr/>
              <p:nvPr/>
            </p:nvSpPr>
            <p:spPr>
              <a:xfrm>
                <a:off x="10246636" y="909125"/>
                <a:ext cx="6276" cy="6276"/>
              </a:xfrm>
              <a:custGeom>
                <a:avLst/>
                <a:gdLst>
                  <a:gd name="connsiteX0" fmla="*/ 95 w 6276"/>
                  <a:gd name="connsiteY0" fmla="*/ 2948 h 6276"/>
                  <a:gd name="connsiteX1" fmla="*/ 3138 w 6276"/>
                  <a:gd name="connsiteY1" fmla="*/ 0 h 6276"/>
                  <a:gd name="connsiteX2" fmla="*/ 3233 w 6276"/>
                  <a:gd name="connsiteY2" fmla="*/ 0 h 6276"/>
                  <a:gd name="connsiteX3" fmla="*/ 6276 w 6276"/>
                  <a:gd name="connsiteY3" fmla="*/ 3138 h 6276"/>
                  <a:gd name="connsiteX4" fmla="*/ 6276 w 6276"/>
                  <a:gd name="connsiteY4" fmla="*/ 3233 h 6276"/>
                  <a:gd name="connsiteX5" fmla="*/ 3138 w 6276"/>
                  <a:gd name="connsiteY5" fmla="*/ 6276 h 6276"/>
                  <a:gd name="connsiteX6" fmla="*/ 3043 w 6276"/>
                  <a:gd name="connsiteY6" fmla="*/ 6276 h 6276"/>
                  <a:gd name="connsiteX7" fmla="*/ 0 w 6276"/>
                  <a:gd name="connsiteY7" fmla="*/ 3138 h 6276"/>
                  <a:gd name="connsiteX8" fmla="*/ 0 w 6276"/>
                  <a:gd name="connsiteY8" fmla="*/ 2948 h 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 h="6276">
                    <a:moveTo>
                      <a:pt x="95" y="2948"/>
                    </a:moveTo>
                    <a:cubicBezTo>
                      <a:pt x="190" y="1236"/>
                      <a:pt x="1522" y="0"/>
                      <a:pt x="3138" y="0"/>
                    </a:cubicBezTo>
                    <a:lnTo>
                      <a:pt x="3233" y="0"/>
                    </a:lnTo>
                    <a:cubicBezTo>
                      <a:pt x="4945" y="95"/>
                      <a:pt x="6276" y="1522"/>
                      <a:pt x="6276" y="3138"/>
                    </a:cubicBezTo>
                    <a:lnTo>
                      <a:pt x="6276" y="3233"/>
                    </a:lnTo>
                    <a:cubicBezTo>
                      <a:pt x="6276" y="4945"/>
                      <a:pt x="4850" y="6276"/>
                      <a:pt x="3138" y="6276"/>
                    </a:cubicBezTo>
                    <a:lnTo>
                      <a:pt x="3043" y="6276"/>
                    </a:lnTo>
                    <a:cubicBezTo>
                      <a:pt x="1331" y="6181"/>
                      <a:pt x="0" y="4755"/>
                      <a:pt x="0" y="3138"/>
                    </a:cubicBezTo>
                    <a:lnTo>
                      <a:pt x="0" y="2948"/>
                    </a:lnTo>
                    <a:close/>
                  </a:path>
                </a:pathLst>
              </a:custGeom>
              <a:solidFill>
                <a:srgbClr val="EBEBEB"/>
              </a:solidFill>
              <a:ln w="9452" cap="flat">
                <a:noFill/>
                <a:prstDash val="solid"/>
                <a:miter/>
              </a:ln>
            </p:spPr>
            <p:txBody>
              <a:bodyPr rtlCol="0" anchor="ctr"/>
              <a:lstStyle/>
              <a:p>
                <a:endParaRPr lang="nb-NO"/>
              </a:p>
            </p:txBody>
          </p:sp>
        </p:grpSp>
        <p:sp>
          <p:nvSpPr>
            <p:cNvPr id="200" name="Frihåndsform: figur 199">
              <a:extLst>
                <a:ext uri="{FF2B5EF4-FFF2-40B4-BE49-F238E27FC236}">
                  <a16:creationId xmlns:a16="http://schemas.microsoft.com/office/drawing/2014/main" id="{B518D19A-F7BB-4913-96E8-5C619880D3A6}"/>
                </a:ext>
              </a:extLst>
            </p:cNvPr>
            <p:cNvSpPr/>
            <p:nvPr/>
          </p:nvSpPr>
          <p:spPr>
            <a:xfrm rot="-646302">
              <a:off x="10232940" y="1046083"/>
              <a:ext cx="2852" cy="13504"/>
            </a:xfrm>
            <a:custGeom>
              <a:avLst/>
              <a:gdLst>
                <a:gd name="connsiteX0" fmla="*/ 0 w 2852"/>
                <a:gd name="connsiteY0" fmla="*/ 0 h 13504"/>
                <a:gd name="connsiteX1" fmla="*/ 2853 w 2852"/>
                <a:gd name="connsiteY1" fmla="*/ 0 h 13504"/>
                <a:gd name="connsiteX2" fmla="*/ 2853 w 2852"/>
                <a:gd name="connsiteY2" fmla="*/ 13504 h 13504"/>
                <a:gd name="connsiteX3" fmla="*/ 0 w 2852"/>
                <a:gd name="connsiteY3" fmla="*/ 13504 h 13504"/>
              </a:gdLst>
              <a:ahLst/>
              <a:cxnLst>
                <a:cxn ang="0">
                  <a:pos x="connsiteX0" y="connsiteY0"/>
                </a:cxn>
                <a:cxn ang="0">
                  <a:pos x="connsiteX1" y="connsiteY1"/>
                </a:cxn>
                <a:cxn ang="0">
                  <a:pos x="connsiteX2" y="connsiteY2"/>
                </a:cxn>
                <a:cxn ang="0">
                  <a:pos x="connsiteX3" y="connsiteY3"/>
                </a:cxn>
              </a:cxnLst>
              <a:rect l="l" t="t" r="r" b="b"/>
              <a:pathLst>
                <a:path w="2852" h="13504">
                  <a:moveTo>
                    <a:pt x="0" y="0"/>
                  </a:moveTo>
                  <a:lnTo>
                    <a:pt x="2853" y="0"/>
                  </a:lnTo>
                  <a:lnTo>
                    <a:pt x="2853" y="13504"/>
                  </a:lnTo>
                  <a:lnTo>
                    <a:pt x="0" y="13504"/>
                  </a:lnTo>
                  <a:close/>
                </a:path>
              </a:pathLst>
            </a:custGeom>
            <a:solidFill>
              <a:srgbClr val="EBEBEB"/>
            </a:solidFill>
            <a:ln w="9452" cap="flat">
              <a:noFill/>
              <a:prstDash val="solid"/>
              <a:miter/>
            </a:ln>
          </p:spPr>
          <p:txBody>
            <a:bodyPr rtlCol="0" anchor="ctr"/>
            <a:lstStyle/>
            <a:p>
              <a:endParaRPr lang="nb-NO"/>
            </a:p>
          </p:txBody>
        </p:sp>
        <p:grpSp>
          <p:nvGrpSpPr>
            <p:cNvPr id="201" name="dasdasda">
              <a:extLst>
                <a:ext uri="{FF2B5EF4-FFF2-40B4-BE49-F238E27FC236}">
                  <a16:creationId xmlns:a16="http://schemas.microsoft.com/office/drawing/2014/main" id="{61CEC0EE-EE4E-45C4-A6E5-14A159C2202E}"/>
                </a:ext>
              </a:extLst>
            </p:cNvPr>
            <p:cNvGrpSpPr/>
            <p:nvPr/>
          </p:nvGrpSpPr>
          <p:grpSpPr>
            <a:xfrm>
              <a:off x="10145358" y="804519"/>
              <a:ext cx="7702" cy="7988"/>
              <a:chOff x="10145358" y="804519"/>
              <a:chExt cx="7702" cy="7988"/>
            </a:xfrm>
            <a:solidFill>
              <a:srgbClr val="EBEBEB"/>
            </a:solidFill>
          </p:grpSpPr>
          <p:sp>
            <p:nvSpPr>
              <p:cNvPr id="208" name="Frihåndsform: figur 207">
                <a:extLst>
                  <a:ext uri="{FF2B5EF4-FFF2-40B4-BE49-F238E27FC236}">
                    <a16:creationId xmlns:a16="http://schemas.microsoft.com/office/drawing/2014/main" id="{AF8F60F2-04EB-4C04-B126-6721BAF379C6}"/>
                  </a:ext>
                </a:extLst>
              </p:cNvPr>
              <p:cNvSpPr/>
              <p:nvPr/>
            </p:nvSpPr>
            <p:spPr>
              <a:xfrm>
                <a:off x="10145358" y="804519"/>
                <a:ext cx="4184" cy="4184"/>
              </a:xfrm>
              <a:custGeom>
                <a:avLst/>
                <a:gdLst>
                  <a:gd name="connsiteX0" fmla="*/ 2092 w 4184"/>
                  <a:gd name="connsiteY0" fmla="*/ 4184 h 4184"/>
                  <a:gd name="connsiteX1" fmla="*/ 0 w 4184"/>
                  <a:gd name="connsiteY1" fmla="*/ 2092 h 4184"/>
                  <a:gd name="connsiteX2" fmla="*/ 2092 w 4184"/>
                  <a:gd name="connsiteY2" fmla="*/ 0 h 4184"/>
                  <a:gd name="connsiteX3" fmla="*/ 4184 w 4184"/>
                  <a:gd name="connsiteY3" fmla="*/ 2092 h 4184"/>
                  <a:gd name="connsiteX4" fmla="*/ 2092 w 4184"/>
                  <a:gd name="connsiteY4" fmla="*/ 4184 h 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 h="4184">
                    <a:moveTo>
                      <a:pt x="2092" y="4184"/>
                    </a:moveTo>
                    <a:cubicBezTo>
                      <a:pt x="951" y="4184"/>
                      <a:pt x="0" y="3233"/>
                      <a:pt x="0" y="2092"/>
                    </a:cubicBezTo>
                    <a:cubicBezTo>
                      <a:pt x="0" y="856"/>
                      <a:pt x="951" y="0"/>
                      <a:pt x="2092" y="0"/>
                    </a:cubicBezTo>
                    <a:cubicBezTo>
                      <a:pt x="3233" y="0"/>
                      <a:pt x="4184" y="951"/>
                      <a:pt x="4184" y="2092"/>
                    </a:cubicBezTo>
                    <a:cubicBezTo>
                      <a:pt x="4184" y="3233"/>
                      <a:pt x="3233" y="4184"/>
                      <a:pt x="2092" y="4184"/>
                    </a:cubicBezTo>
                  </a:path>
                </a:pathLst>
              </a:custGeom>
              <a:solidFill>
                <a:srgbClr val="EBEBEB"/>
              </a:solidFill>
              <a:ln w="9452" cap="flat">
                <a:noFill/>
                <a:prstDash val="solid"/>
                <a:miter/>
              </a:ln>
            </p:spPr>
            <p:txBody>
              <a:bodyPr rtlCol="0" anchor="ctr"/>
              <a:lstStyle/>
              <a:p>
                <a:endParaRPr lang="nb-NO"/>
              </a:p>
            </p:txBody>
          </p:sp>
          <p:sp>
            <p:nvSpPr>
              <p:cNvPr id="209" name="Frihåndsform: figur 208">
                <a:extLst>
                  <a:ext uri="{FF2B5EF4-FFF2-40B4-BE49-F238E27FC236}">
                    <a16:creationId xmlns:a16="http://schemas.microsoft.com/office/drawing/2014/main" id="{B62F0C6F-D74C-4F47-B1F5-4B1BA4C04808}"/>
                  </a:ext>
                </a:extLst>
              </p:cNvPr>
              <p:cNvSpPr/>
              <p:nvPr/>
            </p:nvSpPr>
            <p:spPr>
              <a:xfrm>
                <a:off x="10148782" y="808132"/>
                <a:ext cx="4279" cy="4374"/>
              </a:xfrm>
              <a:custGeom>
                <a:avLst/>
                <a:gdLst>
                  <a:gd name="connsiteX0" fmla="*/ 4279 w 4279"/>
                  <a:gd name="connsiteY0" fmla="*/ 1522 h 4374"/>
                  <a:gd name="connsiteX1" fmla="*/ 1426 w 4279"/>
                  <a:gd name="connsiteY1" fmla="*/ 4374 h 4374"/>
                  <a:gd name="connsiteX2" fmla="*/ 0 w 4279"/>
                  <a:gd name="connsiteY2" fmla="*/ 1331 h 4374"/>
                  <a:gd name="connsiteX3" fmla="*/ 1426 w 4279"/>
                  <a:gd name="connsiteY3" fmla="*/ 0 h 4374"/>
                  <a:gd name="connsiteX4" fmla="*/ 4279 w 4279"/>
                  <a:gd name="connsiteY4" fmla="*/ 1522 h 4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 h="4374">
                    <a:moveTo>
                      <a:pt x="4279" y="1522"/>
                    </a:moveTo>
                    <a:lnTo>
                      <a:pt x="1426" y="4374"/>
                    </a:lnTo>
                    <a:lnTo>
                      <a:pt x="0" y="1331"/>
                    </a:lnTo>
                    <a:cubicBezTo>
                      <a:pt x="571" y="951"/>
                      <a:pt x="1046" y="571"/>
                      <a:pt x="1426" y="0"/>
                    </a:cubicBezTo>
                    <a:lnTo>
                      <a:pt x="4279" y="1522"/>
                    </a:lnTo>
                    <a:close/>
                  </a:path>
                </a:pathLst>
              </a:custGeom>
              <a:solidFill>
                <a:srgbClr val="EBEBEB"/>
              </a:solidFill>
              <a:ln w="9452" cap="flat">
                <a:noFill/>
                <a:prstDash val="solid"/>
                <a:miter/>
              </a:ln>
            </p:spPr>
            <p:txBody>
              <a:bodyPr rtlCol="0" anchor="ctr"/>
              <a:lstStyle/>
              <a:p>
                <a:endParaRPr lang="nb-NO"/>
              </a:p>
            </p:txBody>
          </p:sp>
        </p:grpSp>
        <p:sp>
          <p:nvSpPr>
            <p:cNvPr id="202" name="Frihåndsform: figur 201">
              <a:extLst>
                <a:ext uri="{FF2B5EF4-FFF2-40B4-BE49-F238E27FC236}">
                  <a16:creationId xmlns:a16="http://schemas.microsoft.com/office/drawing/2014/main" id="{68F2B90B-6C55-47A5-BF8D-EFA6A4DE17C2}"/>
                </a:ext>
              </a:extLst>
            </p:cNvPr>
            <p:cNvSpPr/>
            <p:nvPr/>
          </p:nvSpPr>
          <p:spPr>
            <a:xfrm>
              <a:off x="10210500" y="1048537"/>
              <a:ext cx="3423" cy="13598"/>
            </a:xfrm>
            <a:custGeom>
              <a:avLst/>
              <a:gdLst>
                <a:gd name="connsiteX0" fmla="*/ 0 w 3423"/>
                <a:gd name="connsiteY0" fmla="*/ 95 h 13598"/>
                <a:gd name="connsiteX1" fmla="*/ 571 w 3423"/>
                <a:gd name="connsiteY1" fmla="*/ 13599 h 13598"/>
                <a:gd name="connsiteX2" fmla="*/ 3423 w 3423"/>
                <a:gd name="connsiteY2" fmla="*/ 13409 h 13598"/>
                <a:gd name="connsiteX3" fmla="*/ 2853 w 3423"/>
                <a:gd name="connsiteY3" fmla="*/ 0 h 13598"/>
              </a:gdLst>
              <a:ahLst/>
              <a:cxnLst>
                <a:cxn ang="0">
                  <a:pos x="connsiteX0" y="connsiteY0"/>
                </a:cxn>
                <a:cxn ang="0">
                  <a:pos x="connsiteX1" y="connsiteY1"/>
                </a:cxn>
                <a:cxn ang="0">
                  <a:pos x="connsiteX2" y="connsiteY2"/>
                </a:cxn>
                <a:cxn ang="0">
                  <a:pos x="connsiteX3" y="connsiteY3"/>
                </a:cxn>
              </a:cxnLst>
              <a:rect l="l" t="t" r="r" b="b"/>
              <a:pathLst>
                <a:path w="3423" h="13598">
                  <a:moveTo>
                    <a:pt x="0" y="95"/>
                  </a:moveTo>
                  <a:lnTo>
                    <a:pt x="571" y="13599"/>
                  </a:lnTo>
                  <a:lnTo>
                    <a:pt x="3423" y="13409"/>
                  </a:lnTo>
                  <a:lnTo>
                    <a:pt x="2853" y="0"/>
                  </a:lnTo>
                  <a:close/>
                </a:path>
              </a:pathLst>
            </a:custGeom>
            <a:solidFill>
              <a:srgbClr val="EBEBEB"/>
            </a:solidFill>
            <a:ln w="9452" cap="flat">
              <a:noFill/>
              <a:prstDash val="solid"/>
              <a:miter/>
            </a:ln>
          </p:spPr>
          <p:txBody>
            <a:bodyPr rtlCol="0" anchor="ctr"/>
            <a:lstStyle/>
            <a:p>
              <a:endParaRPr lang="nb-NO"/>
            </a:p>
          </p:txBody>
        </p:sp>
        <p:grpSp>
          <p:nvGrpSpPr>
            <p:cNvPr id="203" name="dasdasda">
              <a:extLst>
                <a:ext uri="{FF2B5EF4-FFF2-40B4-BE49-F238E27FC236}">
                  <a16:creationId xmlns:a16="http://schemas.microsoft.com/office/drawing/2014/main" id="{42C6E449-1E9F-4CEE-AE0C-8B7F6FC49CCC}"/>
                </a:ext>
              </a:extLst>
            </p:cNvPr>
            <p:cNvGrpSpPr/>
            <p:nvPr/>
          </p:nvGrpSpPr>
          <p:grpSpPr>
            <a:xfrm>
              <a:off x="10193477" y="1008787"/>
              <a:ext cx="1023730" cy="87298"/>
              <a:chOff x="10193477" y="1008787"/>
              <a:chExt cx="1023730" cy="87298"/>
            </a:xfrm>
          </p:grpSpPr>
          <p:sp>
            <p:nvSpPr>
              <p:cNvPr id="205" name="Frihåndsform: figur 204">
                <a:extLst>
                  <a:ext uri="{FF2B5EF4-FFF2-40B4-BE49-F238E27FC236}">
                    <a16:creationId xmlns:a16="http://schemas.microsoft.com/office/drawing/2014/main" id="{B8D9CBFD-3DA1-41CD-A3B0-0AA26BB71272}"/>
                  </a:ext>
                </a:extLst>
              </p:cNvPr>
              <p:cNvSpPr/>
              <p:nvPr/>
            </p:nvSpPr>
            <p:spPr>
              <a:xfrm>
                <a:off x="10193477" y="1029233"/>
                <a:ext cx="3043" cy="3138"/>
              </a:xfrm>
              <a:custGeom>
                <a:avLst/>
                <a:gdLst>
                  <a:gd name="connsiteX0" fmla="*/ 0 w 3043"/>
                  <a:gd name="connsiteY0" fmla="*/ 2948 h 3138"/>
                  <a:gd name="connsiteX1" fmla="*/ 1046 w 3043"/>
                  <a:gd name="connsiteY1" fmla="*/ 0 h 3138"/>
                  <a:gd name="connsiteX2" fmla="*/ 3043 w 3043"/>
                  <a:gd name="connsiteY2" fmla="*/ 3138 h 3138"/>
                  <a:gd name="connsiteX3" fmla="*/ 0 w 3043"/>
                  <a:gd name="connsiteY3" fmla="*/ 2948 h 3138"/>
                </a:gdLst>
                <a:ahLst/>
                <a:cxnLst>
                  <a:cxn ang="0">
                    <a:pos x="connsiteX0" y="connsiteY0"/>
                  </a:cxn>
                  <a:cxn ang="0">
                    <a:pos x="connsiteX1" y="connsiteY1"/>
                  </a:cxn>
                  <a:cxn ang="0">
                    <a:pos x="connsiteX2" y="connsiteY2"/>
                  </a:cxn>
                  <a:cxn ang="0">
                    <a:pos x="connsiteX3" y="connsiteY3"/>
                  </a:cxn>
                </a:cxnLst>
                <a:rect l="l" t="t" r="r" b="b"/>
                <a:pathLst>
                  <a:path w="3043" h="3138">
                    <a:moveTo>
                      <a:pt x="0" y="2948"/>
                    </a:moveTo>
                    <a:cubicBezTo>
                      <a:pt x="475" y="1997"/>
                      <a:pt x="856" y="1046"/>
                      <a:pt x="1046" y="0"/>
                    </a:cubicBezTo>
                    <a:cubicBezTo>
                      <a:pt x="1522" y="1141"/>
                      <a:pt x="2187" y="2282"/>
                      <a:pt x="3043" y="3138"/>
                    </a:cubicBezTo>
                    <a:cubicBezTo>
                      <a:pt x="2092" y="3138"/>
                      <a:pt x="1046" y="3043"/>
                      <a:pt x="0" y="2948"/>
                    </a:cubicBezTo>
                  </a:path>
                </a:pathLst>
              </a:custGeom>
              <a:solidFill>
                <a:srgbClr val="EBEBEB"/>
              </a:solidFill>
              <a:ln w="9452" cap="flat">
                <a:noFill/>
                <a:prstDash val="solid"/>
                <a:miter/>
              </a:ln>
            </p:spPr>
            <p:txBody>
              <a:bodyPr rtlCol="0" anchor="ctr"/>
              <a:lstStyle/>
              <a:p>
                <a:endParaRPr lang="nb-NO"/>
              </a:p>
            </p:txBody>
          </p:sp>
          <p:sp>
            <p:nvSpPr>
              <p:cNvPr id="206" name="Frihåndsform: figur 205">
                <a:extLst>
                  <a:ext uri="{FF2B5EF4-FFF2-40B4-BE49-F238E27FC236}">
                    <a16:creationId xmlns:a16="http://schemas.microsoft.com/office/drawing/2014/main" id="{A2AF9565-8D84-4613-B613-330BAA53B17C}"/>
                  </a:ext>
                </a:extLst>
              </p:cNvPr>
              <p:cNvSpPr/>
              <p:nvPr/>
            </p:nvSpPr>
            <p:spPr>
              <a:xfrm>
                <a:off x="10212306" y="1029233"/>
                <a:ext cx="3233" cy="3233"/>
              </a:xfrm>
              <a:custGeom>
                <a:avLst/>
                <a:gdLst>
                  <a:gd name="connsiteX0" fmla="*/ 0 w 3233"/>
                  <a:gd name="connsiteY0" fmla="*/ 3233 h 3233"/>
                  <a:gd name="connsiteX1" fmla="*/ 2092 w 3233"/>
                  <a:gd name="connsiteY1" fmla="*/ 0 h 3233"/>
                  <a:gd name="connsiteX2" fmla="*/ 3233 w 3233"/>
                  <a:gd name="connsiteY2" fmla="*/ 3043 h 3233"/>
                  <a:gd name="connsiteX3" fmla="*/ 0 w 3233"/>
                  <a:gd name="connsiteY3" fmla="*/ 3233 h 3233"/>
                </a:gdLst>
                <a:ahLst/>
                <a:cxnLst>
                  <a:cxn ang="0">
                    <a:pos x="connsiteX0" y="connsiteY0"/>
                  </a:cxn>
                  <a:cxn ang="0">
                    <a:pos x="connsiteX1" y="connsiteY1"/>
                  </a:cxn>
                  <a:cxn ang="0">
                    <a:pos x="connsiteX2" y="connsiteY2"/>
                  </a:cxn>
                  <a:cxn ang="0">
                    <a:pos x="connsiteX3" y="connsiteY3"/>
                  </a:cxn>
                </a:cxnLst>
                <a:rect l="l" t="t" r="r" b="b"/>
                <a:pathLst>
                  <a:path w="3233" h="3233">
                    <a:moveTo>
                      <a:pt x="0" y="3233"/>
                    </a:moveTo>
                    <a:cubicBezTo>
                      <a:pt x="856" y="2282"/>
                      <a:pt x="1617" y="1236"/>
                      <a:pt x="2092" y="0"/>
                    </a:cubicBezTo>
                    <a:cubicBezTo>
                      <a:pt x="2282" y="1046"/>
                      <a:pt x="2663" y="2092"/>
                      <a:pt x="3233" y="3043"/>
                    </a:cubicBezTo>
                    <a:cubicBezTo>
                      <a:pt x="2187" y="3138"/>
                      <a:pt x="1141" y="3233"/>
                      <a:pt x="0" y="3233"/>
                    </a:cubicBezTo>
                  </a:path>
                </a:pathLst>
              </a:custGeom>
              <a:solidFill>
                <a:srgbClr val="EBEBEB"/>
              </a:solidFill>
              <a:ln w="9452" cap="flat">
                <a:noFill/>
                <a:prstDash val="solid"/>
                <a:miter/>
              </a:ln>
            </p:spPr>
            <p:txBody>
              <a:bodyPr rtlCol="0" anchor="ctr"/>
              <a:lstStyle/>
              <a:p>
                <a:endParaRPr lang="nb-NO"/>
              </a:p>
            </p:txBody>
          </p:sp>
          <p:sp>
            <p:nvSpPr>
              <p:cNvPr id="207" name="Frihåndsform: figur 206">
                <a:extLst>
                  <a:ext uri="{FF2B5EF4-FFF2-40B4-BE49-F238E27FC236}">
                    <a16:creationId xmlns:a16="http://schemas.microsoft.com/office/drawing/2014/main" id="{1F7454C2-E626-48B5-8A29-FD210D945DF2}"/>
                  </a:ext>
                </a:extLst>
              </p:cNvPr>
              <p:cNvSpPr/>
              <p:nvPr/>
            </p:nvSpPr>
            <p:spPr>
              <a:xfrm>
                <a:off x="10481906" y="1008787"/>
                <a:ext cx="735301" cy="87298"/>
              </a:xfrm>
              <a:custGeom>
                <a:avLst/>
                <a:gdLst>
                  <a:gd name="connsiteX0" fmla="*/ 701625 w 735301"/>
                  <a:gd name="connsiteY0" fmla="*/ 42128 h 87298"/>
                  <a:gd name="connsiteX1" fmla="*/ 714082 w 735301"/>
                  <a:gd name="connsiteY1" fmla="*/ 30241 h 87298"/>
                  <a:gd name="connsiteX2" fmla="*/ 724923 w 735301"/>
                  <a:gd name="connsiteY2" fmla="*/ 42128 h 87298"/>
                  <a:gd name="connsiteX3" fmla="*/ 701625 w 735301"/>
                  <a:gd name="connsiteY3" fmla="*/ 42128 h 87298"/>
                  <a:gd name="connsiteX4" fmla="*/ 716650 w 735301"/>
                  <a:gd name="connsiteY4" fmla="*/ 70942 h 87298"/>
                  <a:gd name="connsiteX5" fmla="*/ 733387 w 735301"/>
                  <a:gd name="connsiteY5" fmla="*/ 65807 h 87298"/>
                  <a:gd name="connsiteX6" fmla="*/ 733387 w 735301"/>
                  <a:gd name="connsiteY6" fmla="*/ 56488 h 87298"/>
                  <a:gd name="connsiteX7" fmla="*/ 717506 w 735301"/>
                  <a:gd name="connsiteY7" fmla="*/ 62384 h 87298"/>
                  <a:gd name="connsiteX8" fmla="*/ 701530 w 735301"/>
                  <a:gd name="connsiteY8" fmla="*/ 50306 h 87298"/>
                  <a:gd name="connsiteX9" fmla="*/ 735194 w 735301"/>
                  <a:gd name="connsiteY9" fmla="*/ 50306 h 87298"/>
                  <a:gd name="connsiteX10" fmla="*/ 713892 w 735301"/>
                  <a:gd name="connsiteY10" fmla="*/ 21777 h 87298"/>
                  <a:gd name="connsiteX11" fmla="*/ 691354 w 735301"/>
                  <a:gd name="connsiteY11" fmla="*/ 46502 h 87298"/>
                  <a:gd name="connsiteX12" fmla="*/ 716650 w 735301"/>
                  <a:gd name="connsiteY12" fmla="*/ 70942 h 87298"/>
                  <a:gd name="connsiteX13" fmla="*/ 659402 w 735301"/>
                  <a:gd name="connsiteY13" fmla="*/ 70086 h 87298"/>
                  <a:gd name="connsiteX14" fmla="*/ 670338 w 735301"/>
                  <a:gd name="connsiteY14" fmla="*/ 70086 h 87298"/>
                  <a:gd name="connsiteX15" fmla="*/ 688121 w 735301"/>
                  <a:gd name="connsiteY15" fmla="*/ 22348 h 87298"/>
                  <a:gd name="connsiteX16" fmla="*/ 677946 w 735301"/>
                  <a:gd name="connsiteY16" fmla="*/ 22348 h 87298"/>
                  <a:gd name="connsiteX17" fmla="*/ 665298 w 735301"/>
                  <a:gd name="connsiteY17" fmla="*/ 60196 h 87298"/>
                  <a:gd name="connsiteX18" fmla="*/ 653411 w 735301"/>
                  <a:gd name="connsiteY18" fmla="*/ 22348 h 87298"/>
                  <a:gd name="connsiteX19" fmla="*/ 642665 w 735301"/>
                  <a:gd name="connsiteY19" fmla="*/ 22348 h 87298"/>
                  <a:gd name="connsiteX20" fmla="*/ 659402 w 735301"/>
                  <a:gd name="connsiteY20" fmla="*/ 70086 h 87298"/>
                  <a:gd name="connsiteX21" fmla="*/ 604531 w 735301"/>
                  <a:gd name="connsiteY21" fmla="*/ 42128 h 87298"/>
                  <a:gd name="connsiteX22" fmla="*/ 616988 w 735301"/>
                  <a:gd name="connsiteY22" fmla="*/ 30241 h 87298"/>
                  <a:gd name="connsiteX23" fmla="*/ 627830 w 735301"/>
                  <a:gd name="connsiteY23" fmla="*/ 42128 h 87298"/>
                  <a:gd name="connsiteX24" fmla="*/ 604531 w 735301"/>
                  <a:gd name="connsiteY24" fmla="*/ 42128 h 87298"/>
                  <a:gd name="connsiteX25" fmla="*/ 619556 w 735301"/>
                  <a:gd name="connsiteY25" fmla="*/ 70942 h 87298"/>
                  <a:gd name="connsiteX26" fmla="*/ 636293 w 735301"/>
                  <a:gd name="connsiteY26" fmla="*/ 65807 h 87298"/>
                  <a:gd name="connsiteX27" fmla="*/ 636293 w 735301"/>
                  <a:gd name="connsiteY27" fmla="*/ 56488 h 87298"/>
                  <a:gd name="connsiteX28" fmla="*/ 620412 w 735301"/>
                  <a:gd name="connsiteY28" fmla="*/ 62384 h 87298"/>
                  <a:gd name="connsiteX29" fmla="*/ 604436 w 735301"/>
                  <a:gd name="connsiteY29" fmla="*/ 50306 h 87298"/>
                  <a:gd name="connsiteX30" fmla="*/ 638100 w 735301"/>
                  <a:gd name="connsiteY30" fmla="*/ 50306 h 87298"/>
                  <a:gd name="connsiteX31" fmla="*/ 616798 w 735301"/>
                  <a:gd name="connsiteY31" fmla="*/ 21777 h 87298"/>
                  <a:gd name="connsiteX32" fmla="*/ 594260 w 735301"/>
                  <a:gd name="connsiteY32" fmla="*/ 46502 h 87298"/>
                  <a:gd name="connsiteX33" fmla="*/ 619556 w 735301"/>
                  <a:gd name="connsiteY33" fmla="*/ 70942 h 87298"/>
                  <a:gd name="connsiteX34" fmla="*/ 582278 w 735301"/>
                  <a:gd name="connsiteY34" fmla="*/ 59340 h 87298"/>
                  <a:gd name="connsiteX35" fmla="*/ 582278 w 735301"/>
                  <a:gd name="connsiteY35" fmla="*/ 6657 h 87298"/>
                  <a:gd name="connsiteX36" fmla="*/ 572388 w 735301"/>
                  <a:gd name="connsiteY36" fmla="*/ 6657 h 87298"/>
                  <a:gd name="connsiteX37" fmla="*/ 572388 w 735301"/>
                  <a:gd name="connsiteY37" fmla="*/ 60101 h 87298"/>
                  <a:gd name="connsiteX38" fmla="*/ 582183 w 735301"/>
                  <a:gd name="connsiteY38" fmla="*/ 70942 h 87298"/>
                  <a:gd name="connsiteX39" fmla="*/ 587223 w 735301"/>
                  <a:gd name="connsiteY39" fmla="*/ 69706 h 87298"/>
                  <a:gd name="connsiteX40" fmla="*/ 587223 w 735301"/>
                  <a:gd name="connsiteY40" fmla="*/ 62288 h 87298"/>
                  <a:gd name="connsiteX41" fmla="*/ 585131 w 735301"/>
                  <a:gd name="connsiteY41" fmla="*/ 62669 h 87298"/>
                  <a:gd name="connsiteX42" fmla="*/ 582278 w 735301"/>
                  <a:gd name="connsiteY42" fmla="*/ 59340 h 87298"/>
                  <a:gd name="connsiteX43" fmla="*/ 520941 w 735301"/>
                  <a:gd name="connsiteY43" fmla="*/ 8464 h 87298"/>
                  <a:gd name="connsiteX44" fmla="*/ 524840 w 735301"/>
                  <a:gd name="connsiteY44" fmla="*/ 4660 h 87298"/>
                  <a:gd name="connsiteX45" fmla="*/ 528548 w 735301"/>
                  <a:gd name="connsiteY45" fmla="*/ 8464 h 87298"/>
                  <a:gd name="connsiteX46" fmla="*/ 524840 w 735301"/>
                  <a:gd name="connsiteY46" fmla="*/ 12363 h 87298"/>
                  <a:gd name="connsiteX47" fmla="*/ 520941 w 735301"/>
                  <a:gd name="connsiteY47" fmla="*/ 8464 h 87298"/>
                  <a:gd name="connsiteX48" fmla="*/ 516186 w 735301"/>
                  <a:gd name="connsiteY48" fmla="*/ 8559 h 87298"/>
                  <a:gd name="connsiteX49" fmla="*/ 524745 w 735301"/>
                  <a:gd name="connsiteY49" fmla="*/ 17117 h 87298"/>
                  <a:gd name="connsiteX50" fmla="*/ 533303 w 735301"/>
                  <a:gd name="connsiteY50" fmla="*/ 8559 h 87298"/>
                  <a:gd name="connsiteX51" fmla="*/ 524745 w 735301"/>
                  <a:gd name="connsiteY51" fmla="*/ 0 h 87298"/>
                  <a:gd name="connsiteX52" fmla="*/ 516186 w 735301"/>
                  <a:gd name="connsiteY52" fmla="*/ 8559 h 87298"/>
                  <a:gd name="connsiteX53" fmla="*/ 504964 w 735301"/>
                  <a:gd name="connsiteY53" fmla="*/ 56963 h 87298"/>
                  <a:gd name="connsiteX54" fmla="*/ 520180 w 735301"/>
                  <a:gd name="connsiteY54" fmla="*/ 70942 h 87298"/>
                  <a:gd name="connsiteX55" fmla="*/ 534825 w 735301"/>
                  <a:gd name="connsiteY55" fmla="*/ 64856 h 87298"/>
                  <a:gd name="connsiteX56" fmla="*/ 542147 w 735301"/>
                  <a:gd name="connsiteY56" fmla="*/ 70847 h 87298"/>
                  <a:gd name="connsiteX57" fmla="*/ 547187 w 735301"/>
                  <a:gd name="connsiteY57" fmla="*/ 69231 h 87298"/>
                  <a:gd name="connsiteX58" fmla="*/ 547187 w 735301"/>
                  <a:gd name="connsiteY58" fmla="*/ 62574 h 87298"/>
                  <a:gd name="connsiteX59" fmla="*/ 545951 w 735301"/>
                  <a:gd name="connsiteY59" fmla="*/ 62859 h 87298"/>
                  <a:gd name="connsiteX60" fmla="*/ 543574 w 735301"/>
                  <a:gd name="connsiteY60" fmla="*/ 60291 h 87298"/>
                  <a:gd name="connsiteX61" fmla="*/ 543574 w 735301"/>
                  <a:gd name="connsiteY61" fmla="*/ 39846 h 87298"/>
                  <a:gd name="connsiteX62" fmla="*/ 523889 w 735301"/>
                  <a:gd name="connsiteY62" fmla="*/ 21682 h 87298"/>
                  <a:gd name="connsiteX63" fmla="*/ 509054 w 735301"/>
                  <a:gd name="connsiteY63" fmla="*/ 25581 h 87298"/>
                  <a:gd name="connsiteX64" fmla="*/ 509054 w 735301"/>
                  <a:gd name="connsiteY64" fmla="*/ 34996 h 87298"/>
                  <a:gd name="connsiteX65" fmla="*/ 522652 w 735301"/>
                  <a:gd name="connsiteY65" fmla="*/ 30336 h 87298"/>
                  <a:gd name="connsiteX66" fmla="*/ 533589 w 735301"/>
                  <a:gd name="connsiteY66" fmla="*/ 39465 h 87298"/>
                  <a:gd name="connsiteX67" fmla="*/ 504964 w 735301"/>
                  <a:gd name="connsiteY67" fmla="*/ 56963 h 87298"/>
                  <a:gd name="connsiteX68" fmla="*/ 515045 w 735301"/>
                  <a:gd name="connsiteY68" fmla="*/ 56012 h 87298"/>
                  <a:gd name="connsiteX69" fmla="*/ 533779 w 735301"/>
                  <a:gd name="connsiteY69" fmla="*/ 47168 h 87298"/>
                  <a:gd name="connsiteX70" fmla="*/ 533779 w 735301"/>
                  <a:gd name="connsiteY70" fmla="*/ 57534 h 87298"/>
                  <a:gd name="connsiteX71" fmla="*/ 522462 w 735301"/>
                  <a:gd name="connsiteY71" fmla="*/ 62574 h 87298"/>
                  <a:gd name="connsiteX72" fmla="*/ 515045 w 735301"/>
                  <a:gd name="connsiteY72" fmla="*/ 56012 h 87298"/>
                  <a:gd name="connsiteX73" fmla="*/ 445814 w 735301"/>
                  <a:gd name="connsiteY73" fmla="*/ 46312 h 87298"/>
                  <a:gd name="connsiteX74" fmla="*/ 459508 w 735301"/>
                  <a:gd name="connsiteY74" fmla="*/ 30241 h 87298"/>
                  <a:gd name="connsiteX75" fmla="*/ 469683 w 735301"/>
                  <a:gd name="connsiteY75" fmla="*/ 34330 h 87298"/>
                  <a:gd name="connsiteX76" fmla="*/ 469683 w 735301"/>
                  <a:gd name="connsiteY76" fmla="*/ 58104 h 87298"/>
                  <a:gd name="connsiteX77" fmla="*/ 459223 w 735301"/>
                  <a:gd name="connsiteY77" fmla="*/ 62288 h 87298"/>
                  <a:gd name="connsiteX78" fmla="*/ 445814 w 735301"/>
                  <a:gd name="connsiteY78" fmla="*/ 46312 h 87298"/>
                  <a:gd name="connsiteX79" fmla="*/ 470730 w 735301"/>
                  <a:gd name="connsiteY79" fmla="*/ 66092 h 87298"/>
                  <a:gd name="connsiteX80" fmla="*/ 471205 w 735301"/>
                  <a:gd name="connsiteY80" fmla="*/ 70181 h 87298"/>
                  <a:gd name="connsiteX81" fmla="*/ 479574 w 735301"/>
                  <a:gd name="connsiteY81" fmla="*/ 70181 h 87298"/>
                  <a:gd name="connsiteX82" fmla="*/ 479574 w 735301"/>
                  <a:gd name="connsiteY82" fmla="*/ 6657 h 87298"/>
                  <a:gd name="connsiteX83" fmla="*/ 469683 w 735301"/>
                  <a:gd name="connsiteY83" fmla="*/ 6657 h 87298"/>
                  <a:gd name="connsiteX84" fmla="*/ 469683 w 735301"/>
                  <a:gd name="connsiteY84" fmla="*/ 25581 h 87298"/>
                  <a:gd name="connsiteX85" fmla="*/ 457796 w 735301"/>
                  <a:gd name="connsiteY85" fmla="*/ 21682 h 87298"/>
                  <a:gd name="connsiteX86" fmla="*/ 435639 w 735301"/>
                  <a:gd name="connsiteY86" fmla="*/ 46312 h 87298"/>
                  <a:gd name="connsiteX87" fmla="*/ 457796 w 735301"/>
                  <a:gd name="connsiteY87" fmla="*/ 70847 h 87298"/>
                  <a:gd name="connsiteX88" fmla="*/ 470730 w 735301"/>
                  <a:gd name="connsiteY88" fmla="*/ 66092 h 87298"/>
                  <a:gd name="connsiteX89" fmla="*/ 394937 w 735301"/>
                  <a:gd name="connsiteY89" fmla="*/ 42128 h 87298"/>
                  <a:gd name="connsiteX90" fmla="*/ 407395 w 735301"/>
                  <a:gd name="connsiteY90" fmla="*/ 30241 h 87298"/>
                  <a:gd name="connsiteX91" fmla="*/ 418236 w 735301"/>
                  <a:gd name="connsiteY91" fmla="*/ 42128 h 87298"/>
                  <a:gd name="connsiteX92" fmla="*/ 394937 w 735301"/>
                  <a:gd name="connsiteY92" fmla="*/ 42128 h 87298"/>
                  <a:gd name="connsiteX93" fmla="*/ 409868 w 735301"/>
                  <a:gd name="connsiteY93" fmla="*/ 70942 h 87298"/>
                  <a:gd name="connsiteX94" fmla="*/ 426605 w 735301"/>
                  <a:gd name="connsiteY94" fmla="*/ 65807 h 87298"/>
                  <a:gd name="connsiteX95" fmla="*/ 426605 w 735301"/>
                  <a:gd name="connsiteY95" fmla="*/ 56488 h 87298"/>
                  <a:gd name="connsiteX96" fmla="*/ 410723 w 735301"/>
                  <a:gd name="connsiteY96" fmla="*/ 62384 h 87298"/>
                  <a:gd name="connsiteX97" fmla="*/ 394747 w 735301"/>
                  <a:gd name="connsiteY97" fmla="*/ 50306 h 87298"/>
                  <a:gd name="connsiteX98" fmla="*/ 428411 w 735301"/>
                  <a:gd name="connsiteY98" fmla="*/ 50306 h 87298"/>
                  <a:gd name="connsiteX99" fmla="*/ 407110 w 735301"/>
                  <a:gd name="connsiteY99" fmla="*/ 21777 h 87298"/>
                  <a:gd name="connsiteX100" fmla="*/ 384572 w 735301"/>
                  <a:gd name="connsiteY100" fmla="*/ 46502 h 87298"/>
                  <a:gd name="connsiteX101" fmla="*/ 409868 w 735301"/>
                  <a:gd name="connsiteY101" fmla="*/ 70942 h 87298"/>
                  <a:gd name="connsiteX102" fmla="*/ 349576 w 735301"/>
                  <a:gd name="connsiteY102" fmla="*/ 26057 h 87298"/>
                  <a:gd name="connsiteX103" fmla="*/ 349576 w 735301"/>
                  <a:gd name="connsiteY103" fmla="*/ 31002 h 87298"/>
                  <a:gd name="connsiteX104" fmla="*/ 356043 w 735301"/>
                  <a:gd name="connsiteY104" fmla="*/ 31002 h 87298"/>
                  <a:gd name="connsiteX105" fmla="*/ 356043 w 735301"/>
                  <a:gd name="connsiteY105" fmla="*/ 55061 h 87298"/>
                  <a:gd name="connsiteX106" fmla="*/ 371448 w 735301"/>
                  <a:gd name="connsiteY106" fmla="*/ 70942 h 87298"/>
                  <a:gd name="connsiteX107" fmla="*/ 380387 w 735301"/>
                  <a:gd name="connsiteY107" fmla="*/ 68565 h 87298"/>
                  <a:gd name="connsiteX108" fmla="*/ 380387 w 735301"/>
                  <a:gd name="connsiteY108" fmla="*/ 60862 h 87298"/>
                  <a:gd name="connsiteX109" fmla="*/ 373731 w 735301"/>
                  <a:gd name="connsiteY109" fmla="*/ 62098 h 87298"/>
                  <a:gd name="connsiteX110" fmla="*/ 365838 w 735301"/>
                  <a:gd name="connsiteY110" fmla="*/ 54300 h 87298"/>
                  <a:gd name="connsiteX111" fmla="*/ 365838 w 735301"/>
                  <a:gd name="connsiteY111" fmla="*/ 31002 h 87298"/>
                  <a:gd name="connsiteX112" fmla="*/ 378676 w 735301"/>
                  <a:gd name="connsiteY112" fmla="*/ 31002 h 87298"/>
                  <a:gd name="connsiteX113" fmla="*/ 378676 w 735301"/>
                  <a:gd name="connsiteY113" fmla="*/ 22348 h 87298"/>
                  <a:gd name="connsiteX114" fmla="*/ 365838 w 735301"/>
                  <a:gd name="connsiteY114" fmla="*/ 22348 h 87298"/>
                  <a:gd name="connsiteX115" fmla="*/ 365838 w 735301"/>
                  <a:gd name="connsiteY115" fmla="*/ 13599 h 87298"/>
                  <a:gd name="connsiteX116" fmla="*/ 360322 w 735301"/>
                  <a:gd name="connsiteY116" fmla="*/ 13599 h 87298"/>
                  <a:gd name="connsiteX117" fmla="*/ 360132 w 735301"/>
                  <a:gd name="connsiteY117" fmla="*/ 14265 h 87298"/>
                  <a:gd name="connsiteX118" fmla="*/ 349576 w 735301"/>
                  <a:gd name="connsiteY118" fmla="*/ 26057 h 87298"/>
                  <a:gd name="connsiteX119" fmla="*/ 328084 w 735301"/>
                  <a:gd name="connsiteY119" fmla="*/ 21682 h 87298"/>
                  <a:gd name="connsiteX120" fmla="*/ 341778 w 735301"/>
                  <a:gd name="connsiteY120" fmla="*/ 24440 h 87298"/>
                  <a:gd name="connsiteX121" fmla="*/ 341683 w 735301"/>
                  <a:gd name="connsiteY121" fmla="*/ 33950 h 87298"/>
                  <a:gd name="connsiteX122" fmla="*/ 328655 w 735301"/>
                  <a:gd name="connsiteY122" fmla="*/ 30336 h 87298"/>
                  <a:gd name="connsiteX123" fmla="*/ 320572 w 735301"/>
                  <a:gd name="connsiteY123" fmla="*/ 34901 h 87298"/>
                  <a:gd name="connsiteX124" fmla="*/ 329511 w 735301"/>
                  <a:gd name="connsiteY124" fmla="*/ 41177 h 87298"/>
                  <a:gd name="connsiteX125" fmla="*/ 345107 w 735301"/>
                  <a:gd name="connsiteY125" fmla="*/ 56297 h 87298"/>
                  <a:gd name="connsiteX126" fmla="*/ 325897 w 735301"/>
                  <a:gd name="connsiteY126" fmla="*/ 70942 h 87298"/>
                  <a:gd name="connsiteX127" fmla="*/ 310111 w 735301"/>
                  <a:gd name="connsiteY127" fmla="*/ 67804 h 87298"/>
                  <a:gd name="connsiteX128" fmla="*/ 310111 w 735301"/>
                  <a:gd name="connsiteY128" fmla="*/ 57534 h 87298"/>
                  <a:gd name="connsiteX129" fmla="*/ 325517 w 735301"/>
                  <a:gd name="connsiteY129" fmla="*/ 62384 h 87298"/>
                  <a:gd name="connsiteX130" fmla="*/ 334931 w 735301"/>
                  <a:gd name="connsiteY130" fmla="*/ 57058 h 87298"/>
                  <a:gd name="connsiteX131" fmla="*/ 323995 w 735301"/>
                  <a:gd name="connsiteY131" fmla="*/ 49926 h 87298"/>
                  <a:gd name="connsiteX132" fmla="*/ 310586 w 735301"/>
                  <a:gd name="connsiteY132" fmla="*/ 35852 h 87298"/>
                  <a:gd name="connsiteX133" fmla="*/ 328084 w 735301"/>
                  <a:gd name="connsiteY133" fmla="*/ 21682 h 87298"/>
                  <a:gd name="connsiteX134" fmla="*/ 256191 w 735301"/>
                  <a:gd name="connsiteY134" fmla="*/ 26057 h 87298"/>
                  <a:gd name="connsiteX135" fmla="*/ 256191 w 735301"/>
                  <a:gd name="connsiteY135" fmla="*/ 31002 h 87298"/>
                  <a:gd name="connsiteX136" fmla="*/ 262658 w 735301"/>
                  <a:gd name="connsiteY136" fmla="*/ 31002 h 87298"/>
                  <a:gd name="connsiteX137" fmla="*/ 262658 w 735301"/>
                  <a:gd name="connsiteY137" fmla="*/ 55061 h 87298"/>
                  <a:gd name="connsiteX138" fmla="*/ 278063 w 735301"/>
                  <a:gd name="connsiteY138" fmla="*/ 70942 h 87298"/>
                  <a:gd name="connsiteX139" fmla="*/ 287002 w 735301"/>
                  <a:gd name="connsiteY139" fmla="*/ 68565 h 87298"/>
                  <a:gd name="connsiteX140" fmla="*/ 287002 w 735301"/>
                  <a:gd name="connsiteY140" fmla="*/ 60862 h 87298"/>
                  <a:gd name="connsiteX141" fmla="*/ 280346 w 735301"/>
                  <a:gd name="connsiteY141" fmla="*/ 62098 h 87298"/>
                  <a:gd name="connsiteX142" fmla="*/ 272453 w 735301"/>
                  <a:gd name="connsiteY142" fmla="*/ 54300 h 87298"/>
                  <a:gd name="connsiteX143" fmla="*/ 272453 w 735301"/>
                  <a:gd name="connsiteY143" fmla="*/ 31002 h 87298"/>
                  <a:gd name="connsiteX144" fmla="*/ 285291 w 735301"/>
                  <a:gd name="connsiteY144" fmla="*/ 31002 h 87298"/>
                  <a:gd name="connsiteX145" fmla="*/ 285291 w 735301"/>
                  <a:gd name="connsiteY145" fmla="*/ 22348 h 87298"/>
                  <a:gd name="connsiteX146" fmla="*/ 272453 w 735301"/>
                  <a:gd name="connsiteY146" fmla="*/ 22348 h 87298"/>
                  <a:gd name="connsiteX147" fmla="*/ 272453 w 735301"/>
                  <a:gd name="connsiteY147" fmla="*/ 13599 h 87298"/>
                  <a:gd name="connsiteX148" fmla="*/ 266937 w 735301"/>
                  <a:gd name="connsiteY148" fmla="*/ 13599 h 87298"/>
                  <a:gd name="connsiteX149" fmla="*/ 266747 w 735301"/>
                  <a:gd name="connsiteY149" fmla="*/ 14265 h 87298"/>
                  <a:gd name="connsiteX150" fmla="*/ 256191 w 735301"/>
                  <a:gd name="connsiteY150" fmla="*/ 26057 h 87298"/>
                  <a:gd name="connsiteX151" fmla="*/ 215109 w 735301"/>
                  <a:gd name="connsiteY151" fmla="*/ 46312 h 87298"/>
                  <a:gd name="connsiteX152" fmla="*/ 228803 w 735301"/>
                  <a:gd name="connsiteY152" fmla="*/ 30241 h 87298"/>
                  <a:gd name="connsiteX153" fmla="*/ 238978 w 735301"/>
                  <a:gd name="connsiteY153" fmla="*/ 34330 h 87298"/>
                  <a:gd name="connsiteX154" fmla="*/ 238978 w 735301"/>
                  <a:gd name="connsiteY154" fmla="*/ 58104 h 87298"/>
                  <a:gd name="connsiteX155" fmla="*/ 228518 w 735301"/>
                  <a:gd name="connsiteY155" fmla="*/ 62288 h 87298"/>
                  <a:gd name="connsiteX156" fmla="*/ 215109 w 735301"/>
                  <a:gd name="connsiteY156" fmla="*/ 46312 h 87298"/>
                  <a:gd name="connsiteX157" fmla="*/ 240024 w 735301"/>
                  <a:gd name="connsiteY157" fmla="*/ 66092 h 87298"/>
                  <a:gd name="connsiteX158" fmla="*/ 240500 w 735301"/>
                  <a:gd name="connsiteY158" fmla="*/ 70181 h 87298"/>
                  <a:gd name="connsiteX159" fmla="*/ 248868 w 735301"/>
                  <a:gd name="connsiteY159" fmla="*/ 70181 h 87298"/>
                  <a:gd name="connsiteX160" fmla="*/ 248868 w 735301"/>
                  <a:gd name="connsiteY160" fmla="*/ 6657 h 87298"/>
                  <a:gd name="connsiteX161" fmla="*/ 238978 w 735301"/>
                  <a:gd name="connsiteY161" fmla="*/ 6657 h 87298"/>
                  <a:gd name="connsiteX162" fmla="*/ 238978 w 735301"/>
                  <a:gd name="connsiteY162" fmla="*/ 25581 h 87298"/>
                  <a:gd name="connsiteX163" fmla="*/ 227091 w 735301"/>
                  <a:gd name="connsiteY163" fmla="*/ 21682 h 87298"/>
                  <a:gd name="connsiteX164" fmla="*/ 204934 w 735301"/>
                  <a:gd name="connsiteY164" fmla="*/ 46312 h 87298"/>
                  <a:gd name="connsiteX165" fmla="*/ 227091 w 735301"/>
                  <a:gd name="connsiteY165" fmla="*/ 70847 h 87298"/>
                  <a:gd name="connsiteX166" fmla="*/ 240024 w 735301"/>
                  <a:gd name="connsiteY166" fmla="*/ 66092 h 87298"/>
                  <a:gd name="connsiteX167" fmla="*/ 161950 w 735301"/>
                  <a:gd name="connsiteY167" fmla="*/ 46312 h 87298"/>
                  <a:gd name="connsiteX168" fmla="*/ 174788 w 735301"/>
                  <a:gd name="connsiteY168" fmla="*/ 30336 h 87298"/>
                  <a:gd name="connsiteX169" fmla="*/ 187816 w 735301"/>
                  <a:gd name="connsiteY169" fmla="*/ 46312 h 87298"/>
                  <a:gd name="connsiteX170" fmla="*/ 175073 w 735301"/>
                  <a:gd name="connsiteY170" fmla="*/ 62384 h 87298"/>
                  <a:gd name="connsiteX171" fmla="*/ 161950 w 735301"/>
                  <a:gd name="connsiteY171" fmla="*/ 46312 h 87298"/>
                  <a:gd name="connsiteX172" fmla="*/ 197897 w 735301"/>
                  <a:gd name="connsiteY172" fmla="*/ 46312 h 87298"/>
                  <a:gd name="connsiteX173" fmla="*/ 174883 w 735301"/>
                  <a:gd name="connsiteY173" fmla="*/ 21777 h 87298"/>
                  <a:gd name="connsiteX174" fmla="*/ 151965 w 735301"/>
                  <a:gd name="connsiteY174" fmla="*/ 46312 h 87298"/>
                  <a:gd name="connsiteX175" fmla="*/ 174978 w 735301"/>
                  <a:gd name="connsiteY175" fmla="*/ 70942 h 87298"/>
                  <a:gd name="connsiteX176" fmla="*/ 197897 w 735301"/>
                  <a:gd name="connsiteY176" fmla="*/ 46312 h 87298"/>
                  <a:gd name="connsiteX177" fmla="*/ 114592 w 735301"/>
                  <a:gd name="connsiteY177" fmla="*/ 37183 h 87298"/>
                  <a:gd name="connsiteX178" fmla="*/ 122770 w 735301"/>
                  <a:gd name="connsiteY178" fmla="*/ 29765 h 87298"/>
                  <a:gd name="connsiteX179" fmla="*/ 131234 w 735301"/>
                  <a:gd name="connsiteY179" fmla="*/ 37183 h 87298"/>
                  <a:gd name="connsiteX180" fmla="*/ 123055 w 735301"/>
                  <a:gd name="connsiteY180" fmla="*/ 44600 h 87298"/>
                  <a:gd name="connsiteX181" fmla="*/ 114592 w 735301"/>
                  <a:gd name="connsiteY181" fmla="*/ 37183 h 87298"/>
                  <a:gd name="connsiteX182" fmla="*/ 123341 w 735301"/>
                  <a:gd name="connsiteY182" fmla="*/ 87299 h 87298"/>
                  <a:gd name="connsiteX183" fmla="*/ 146639 w 735301"/>
                  <a:gd name="connsiteY183" fmla="*/ 72369 h 87298"/>
                  <a:gd name="connsiteX184" fmla="*/ 129427 w 735301"/>
                  <a:gd name="connsiteY184" fmla="*/ 59816 h 87298"/>
                  <a:gd name="connsiteX185" fmla="*/ 119822 w 735301"/>
                  <a:gd name="connsiteY185" fmla="*/ 59150 h 87298"/>
                  <a:gd name="connsiteX186" fmla="*/ 113355 w 735301"/>
                  <a:gd name="connsiteY186" fmla="*/ 55156 h 87298"/>
                  <a:gd name="connsiteX187" fmla="*/ 115923 w 735301"/>
                  <a:gd name="connsiteY187" fmla="*/ 51828 h 87298"/>
                  <a:gd name="connsiteX188" fmla="*/ 122960 w 735301"/>
                  <a:gd name="connsiteY188" fmla="*/ 52779 h 87298"/>
                  <a:gd name="connsiteX189" fmla="*/ 141124 w 735301"/>
                  <a:gd name="connsiteY189" fmla="*/ 37373 h 87298"/>
                  <a:gd name="connsiteX190" fmla="*/ 138271 w 735301"/>
                  <a:gd name="connsiteY190" fmla="*/ 29765 h 87298"/>
                  <a:gd name="connsiteX191" fmla="*/ 146354 w 735301"/>
                  <a:gd name="connsiteY191" fmla="*/ 29765 h 87298"/>
                  <a:gd name="connsiteX192" fmla="*/ 146354 w 735301"/>
                  <a:gd name="connsiteY192" fmla="*/ 21777 h 87298"/>
                  <a:gd name="connsiteX193" fmla="*/ 122960 w 735301"/>
                  <a:gd name="connsiteY193" fmla="*/ 21777 h 87298"/>
                  <a:gd name="connsiteX194" fmla="*/ 104797 w 735301"/>
                  <a:gd name="connsiteY194" fmla="*/ 37563 h 87298"/>
                  <a:gd name="connsiteX195" fmla="*/ 110978 w 735301"/>
                  <a:gd name="connsiteY195" fmla="*/ 49641 h 87298"/>
                  <a:gd name="connsiteX196" fmla="*/ 104702 w 735301"/>
                  <a:gd name="connsiteY196" fmla="*/ 57914 h 87298"/>
                  <a:gd name="connsiteX197" fmla="*/ 118776 w 735301"/>
                  <a:gd name="connsiteY197" fmla="*/ 67994 h 87298"/>
                  <a:gd name="connsiteX198" fmla="*/ 127810 w 735301"/>
                  <a:gd name="connsiteY198" fmla="*/ 68565 h 87298"/>
                  <a:gd name="connsiteX199" fmla="*/ 136654 w 735301"/>
                  <a:gd name="connsiteY199" fmla="*/ 73320 h 87298"/>
                  <a:gd name="connsiteX200" fmla="*/ 123531 w 735301"/>
                  <a:gd name="connsiteY200" fmla="*/ 79121 h 87298"/>
                  <a:gd name="connsiteX201" fmla="*/ 111454 w 735301"/>
                  <a:gd name="connsiteY201" fmla="*/ 74080 h 87298"/>
                  <a:gd name="connsiteX202" fmla="*/ 113165 w 735301"/>
                  <a:gd name="connsiteY202" fmla="*/ 70752 h 87298"/>
                  <a:gd name="connsiteX203" fmla="*/ 105367 w 735301"/>
                  <a:gd name="connsiteY203" fmla="*/ 70752 h 87298"/>
                  <a:gd name="connsiteX204" fmla="*/ 101754 w 735301"/>
                  <a:gd name="connsiteY204" fmla="*/ 76363 h 87298"/>
                  <a:gd name="connsiteX205" fmla="*/ 123341 w 735301"/>
                  <a:gd name="connsiteY205" fmla="*/ 87299 h 87298"/>
                  <a:gd name="connsiteX206" fmla="*/ 49641 w 735301"/>
                  <a:gd name="connsiteY206" fmla="*/ 26057 h 87298"/>
                  <a:gd name="connsiteX207" fmla="*/ 49641 w 735301"/>
                  <a:gd name="connsiteY207" fmla="*/ 31002 h 87298"/>
                  <a:gd name="connsiteX208" fmla="*/ 56107 w 735301"/>
                  <a:gd name="connsiteY208" fmla="*/ 31002 h 87298"/>
                  <a:gd name="connsiteX209" fmla="*/ 56107 w 735301"/>
                  <a:gd name="connsiteY209" fmla="*/ 55061 h 87298"/>
                  <a:gd name="connsiteX210" fmla="*/ 71513 w 735301"/>
                  <a:gd name="connsiteY210" fmla="*/ 70942 h 87298"/>
                  <a:gd name="connsiteX211" fmla="*/ 80452 w 735301"/>
                  <a:gd name="connsiteY211" fmla="*/ 68565 h 87298"/>
                  <a:gd name="connsiteX212" fmla="*/ 80452 w 735301"/>
                  <a:gd name="connsiteY212" fmla="*/ 60862 h 87298"/>
                  <a:gd name="connsiteX213" fmla="*/ 73795 w 735301"/>
                  <a:gd name="connsiteY213" fmla="*/ 62098 h 87298"/>
                  <a:gd name="connsiteX214" fmla="*/ 65902 w 735301"/>
                  <a:gd name="connsiteY214" fmla="*/ 54300 h 87298"/>
                  <a:gd name="connsiteX215" fmla="*/ 65902 w 735301"/>
                  <a:gd name="connsiteY215" fmla="*/ 31002 h 87298"/>
                  <a:gd name="connsiteX216" fmla="*/ 78740 w 735301"/>
                  <a:gd name="connsiteY216" fmla="*/ 31002 h 87298"/>
                  <a:gd name="connsiteX217" fmla="*/ 78740 w 735301"/>
                  <a:gd name="connsiteY217" fmla="*/ 22348 h 87298"/>
                  <a:gd name="connsiteX218" fmla="*/ 65902 w 735301"/>
                  <a:gd name="connsiteY218" fmla="*/ 22348 h 87298"/>
                  <a:gd name="connsiteX219" fmla="*/ 65902 w 735301"/>
                  <a:gd name="connsiteY219" fmla="*/ 13599 h 87298"/>
                  <a:gd name="connsiteX220" fmla="*/ 60387 w 735301"/>
                  <a:gd name="connsiteY220" fmla="*/ 13599 h 87298"/>
                  <a:gd name="connsiteX221" fmla="*/ 60196 w 735301"/>
                  <a:gd name="connsiteY221" fmla="*/ 14265 h 87298"/>
                  <a:gd name="connsiteX222" fmla="*/ 49641 w 735301"/>
                  <a:gd name="connsiteY222" fmla="*/ 26057 h 87298"/>
                  <a:gd name="connsiteX223" fmla="*/ 10270 w 735301"/>
                  <a:gd name="connsiteY223" fmla="*/ 42128 h 87298"/>
                  <a:gd name="connsiteX224" fmla="*/ 22728 w 735301"/>
                  <a:gd name="connsiteY224" fmla="*/ 30241 h 87298"/>
                  <a:gd name="connsiteX225" fmla="*/ 33569 w 735301"/>
                  <a:gd name="connsiteY225" fmla="*/ 42128 h 87298"/>
                  <a:gd name="connsiteX226" fmla="*/ 10270 w 735301"/>
                  <a:gd name="connsiteY226" fmla="*/ 42128 h 87298"/>
                  <a:gd name="connsiteX227" fmla="*/ 25201 w 735301"/>
                  <a:gd name="connsiteY227" fmla="*/ 70942 h 87298"/>
                  <a:gd name="connsiteX228" fmla="*/ 41938 w 735301"/>
                  <a:gd name="connsiteY228" fmla="*/ 65807 h 87298"/>
                  <a:gd name="connsiteX229" fmla="*/ 41938 w 735301"/>
                  <a:gd name="connsiteY229" fmla="*/ 56488 h 87298"/>
                  <a:gd name="connsiteX230" fmla="*/ 26057 w 735301"/>
                  <a:gd name="connsiteY230" fmla="*/ 62384 h 87298"/>
                  <a:gd name="connsiteX231" fmla="*/ 10080 w 735301"/>
                  <a:gd name="connsiteY231" fmla="*/ 50306 h 87298"/>
                  <a:gd name="connsiteX232" fmla="*/ 43745 w 735301"/>
                  <a:gd name="connsiteY232" fmla="*/ 50306 h 87298"/>
                  <a:gd name="connsiteX233" fmla="*/ 22443 w 735301"/>
                  <a:gd name="connsiteY233" fmla="*/ 21777 h 87298"/>
                  <a:gd name="connsiteX234" fmla="*/ 0 w 735301"/>
                  <a:gd name="connsiteY234" fmla="*/ 46502 h 87298"/>
                  <a:gd name="connsiteX235" fmla="*/ 25201 w 735301"/>
                  <a:gd name="connsiteY235" fmla="*/ 70942 h 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735301" h="87298">
                    <a:moveTo>
                      <a:pt x="701625" y="42128"/>
                    </a:moveTo>
                    <a:cubicBezTo>
                      <a:pt x="702766" y="34710"/>
                      <a:pt x="707331" y="30241"/>
                      <a:pt x="714082" y="30241"/>
                    </a:cubicBezTo>
                    <a:cubicBezTo>
                      <a:pt x="720169" y="30241"/>
                      <a:pt x="724163" y="34901"/>
                      <a:pt x="724923" y="42128"/>
                    </a:cubicBezTo>
                    <a:lnTo>
                      <a:pt x="701625" y="42128"/>
                    </a:lnTo>
                    <a:close/>
                    <a:moveTo>
                      <a:pt x="716650" y="70942"/>
                    </a:moveTo>
                    <a:cubicBezTo>
                      <a:pt x="722926" y="70942"/>
                      <a:pt x="729869" y="68755"/>
                      <a:pt x="733387" y="65807"/>
                    </a:cubicBezTo>
                    <a:lnTo>
                      <a:pt x="733387" y="56488"/>
                    </a:lnTo>
                    <a:cubicBezTo>
                      <a:pt x="729393" y="60006"/>
                      <a:pt x="723307" y="62384"/>
                      <a:pt x="717506" y="62384"/>
                    </a:cubicBezTo>
                    <a:cubicBezTo>
                      <a:pt x="708091" y="62384"/>
                      <a:pt x="702766" y="58389"/>
                      <a:pt x="701530" y="50306"/>
                    </a:cubicBezTo>
                    <a:lnTo>
                      <a:pt x="735194" y="50306"/>
                    </a:lnTo>
                    <a:cubicBezTo>
                      <a:pt x="736335" y="32523"/>
                      <a:pt x="728347" y="21777"/>
                      <a:pt x="713892" y="21777"/>
                    </a:cubicBezTo>
                    <a:cubicBezTo>
                      <a:pt x="700103" y="21777"/>
                      <a:pt x="691354" y="31382"/>
                      <a:pt x="691354" y="46502"/>
                    </a:cubicBezTo>
                    <a:cubicBezTo>
                      <a:pt x="691354" y="62193"/>
                      <a:pt x="700484" y="70942"/>
                      <a:pt x="716650" y="70942"/>
                    </a:cubicBezTo>
                    <a:moveTo>
                      <a:pt x="659402" y="70086"/>
                    </a:moveTo>
                    <a:lnTo>
                      <a:pt x="670338" y="70086"/>
                    </a:lnTo>
                    <a:cubicBezTo>
                      <a:pt x="676900" y="55917"/>
                      <a:pt x="682796" y="40131"/>
                      <a:pt x="688121" y="22348"/>
                    </a:cubicBezTo>
                    <a:lnTo>
                      <a:pt x="677946" y="22348"/>
                    </a:lnTo>
                    <a:cubicBezTo>
                      <a:pt x="673952" y="37373"/>
                      <a:pt x="669577" y="49926"/>
                      <a:pt x="665298" y="60196"/>
                    </a:cubicBezTo>
                    <a:cubicBezTo>
                      <a:pt x="660923" y="49736"/>
                      <a:pt x="656263" y="35471"/>
                      <a:pt x="653411" y="22348"/>
                    </a:cubicBezTo>
                    <a:lnTo>
                      <a:pt x="642665" y="22348"/>
                    </a:lnTo>
                    <a:cubicBezTo>
                      <a:pt x="646564" y="37753"/>
                      <a:pt x="652650" y="55156"/>
                      <a:pt x="659402" y="70086"/>
                    </a:cubicBezTo>
                    <a:moveTo>
                      <a:pt x="604531" y="42128"/>
                    </a:moveTo>
                    <a:cubicBezTo>
                      <a:pt x="605672" y="34710"/>
                      <a:pt x="610237" y="30241"/>
                      <a:pt x="616988" y="30241"/>
                    </a:cubicBezTo>
                    <a:cubicBezTo>
                      <a:pt x="623075" y="30241"/>
                      <a:pt x="627069" y="34901"/>
                      <a:pt x="627830" y="42128"/>
                    </a:cubicBezTo>
                    <a:lnTo>
                      <a:pt x="604531" y="42128"/>
                    </a:lnTo>
                    <a:close/>
                    <a:moveTo>
                      <a:pt x="619556" y="70942"/>
                    </a:moveTo>
                    <a:cubicBezTo>
                      <a:pt x="625833" y="70942"/>
                      <a:pt x="632775" y="68755"/>
                      <a:pt x="636293" y="65807"/>
                    </a:cubicBezTo>
                    <a:lnTo>
                      <a:pt x="636293" y="56488"/>
                    </a:lnTo>
                    <a:cubicBezTo>
                      <a:pt x="632299" y="60006"/>
                      <a:pt x="626213" y="62384"/>
                      <a:pt x="620412" y="62384"/>
                    </a:cubicBezTo>
                    <a:cubicBezTo>
                      <a:pt x="610997" y="62384"/>
                      <a:pt x="605672" y="58389"/>
                      <a:pt x="604436" y="50306"/>
                    </a:cubicBezTo>
                    <a:lnTo>
                      <a:pt x="638100" y="50306"/>
                    </a:lnTo>
                    <a:cubicBezTo>
                      <a:pt x="639241" y="32523"/>
                      <a:pt x="631253" y="21777"/>
                      <a:pt x="616798" y="21777"/>
                    </a:cubicBezTo>
                    <a:cubicBezTo>
                      <a:pt x="603009" y="21777"/>
                      <a:pt x="594260" y="31382"/>
                      <a:pt x="594260" y="46502"/>
                    </a:cubicBezTo>
                    <a:cubicBezTo>
                      <a:pt x="594355" y="62193"/>
                      <a:pt x="603390" y="70942"/>
                      <a:pt x="619556" y="70942"/>
                    </a:cubicBezTo>
                    <a:moveTo>
                      <a:pt x="582278" y="59340"/>
                    </a:moveTo>
                    <a:lnTo>
                      <a:pt x="582278" y="6657"/>
                    </a:lnTo>
                    <a:lnTo>
                      <a:pt x="572388" y="6657"/>
                    </a:lnTo>
                    <a:lnTo>
                      <a:pt x="572388" y="60101"/>
                    </a:lnTo>
                    <a:cubicBezTo>
                      <a:pt x="572388" y="66948"/>
                      <a:pt x="576002" y="70942"/>
                      <a:pt x="582183" y="70942"/>
                    </a:cubicBezTo>
                    <a:cubicBezTo>
                      <a:pt x="584085" y="70942"/>
                      <a:pt x="585987" y="70372"/>
                      <a:pt x="587223" y="69706"/>
                    </a:cubicBezTo>
                    <a:lnTo>
                      <a:pt x="587223" y="62288"/>
                    </a:lnTo>
                    <a:cubicBezTo>
                      <a:pt x="586558" y="62574"/>
                      <a:pt x="585892" y="62669"/>
                      <a:pt x="585131" y="62669"/>
                    </a:cubicBezTo>
                    <a:cubicBezTo>
                      <a:pt x="583134" y="62574"/>
                      <a:pt x="582278" y="61528"/>
                      <a:pt x="582278" y="59340"/>
                    </a:cubicBezTo>
                    <a:moveTo>
                      <a:pt x="520941" y="8464"/>
                    </a:moveTo>
                    <a:cubicBezTo>
                      <a:pt x="520941" y="6371"/>
                      <a:pt x="522652" y="4660"/>
                      <a:pt x="524840" y="4660"/>
                    </a:cubicBezTo>
                    <a:cubicBezTo>
                      <a:pt x="526932" y="4660"/>
                      <a:pt x="528548" y="6371"/>
                      <a:pt x="528548" y="8464"/>
                    </a:cubicBezTo>
                    <a:cubicBezTo>
                      <a:pt x="528548" y="10746"/>
                      <a:pt x="526932" y="12363"/>
                      <a:pt x="524840" y="12363"/>
                    </a:cubicBezTo>
                    <a:cubicBezTo>
                      <a:pt x="522652" y="12363"/>
                      <a:pt x="520941" y="10651"/>
                      <a:pt x="520941" y="8464"/>
                    </a:cubicBezTo>
                    <a:moveTo>
                      <a:pt x="516186" y="8559"/>
                    </a:moveTo>
                    <a:cubicBezTo>
                      <a:pt x="516186" y="13314"/>
                      <a:pt x="519990" y="17117"/>
                      <a:pt x="524745" y="17117"/>
                    </a:cubicBezTo>
                    <a:cubicBezTo>
                      <a:pt x="529499" y="17117"/>
                      <a:pt x="533303" y="13314"/>
                      <a:pt x="533303" y="8559"/>
                    </a:cubicBezTo>
                    <a:cubicBezTo>
                      <a:pt x="533303" y="3804"/>
                      <a:pt x="529499" y="0"/>
                      <a:pt x="524745" y="0"/>
                    </a:cubicBezTo>
                    <a:cubicBezTo>
                      <a:pt x="519990" y="0"/>
                      <a:pt x="516186" y="3709"/>
                      <a:pt x="516186" y="8559"/>
                    </a:cubicBezTo>
                    <a:moveTo>
                      <a:pt x="504964" y="56963"/>
                    </a:moveTo>
                    <a:cubicBezTo>
                      <a:pt x="504964" y="65141"/>
                      <a:pt x="511241" y="70942"/>
                      <a:pt x="520180" y="70942"/>
                    </a:cubicBezTo>
                    <a:cubicBezTo>
                      <a:pt x="526171" y="70942"/>
                      <a:pt x="531496" y="68565"/>
                      <a:pt x="534825" y="64856"/>
                    </a:cubicBezTo>
                    <a:cubicBezTo>
                      <a:pt x="535776" y="68755"/>
                      <a:pt x="538248" y="70847"/>
                      <a:pt x="542147" y="70847"/>
                    </a:cubicBezTo>
                    <a:cubicBezTo>
                      <a:pt x="544239" y="70847"/>
                      <a:pt x="546236" y="70181"/>
                      <a:pt x="547187" y="69231"/>
                    </a:cubicBezTo>
                    <a:lnTo>
                      <a:pt x="547187" y="62574"/>
                    </a:lnTo>
                    <a:cubicBezTo>
                      <a:pt x="546617" y="62764"/>
                      <a:pt x="546236" y="62859"/>
                      <a:pt x="545951" y="62859"/>
                    </a:cubicBezTo>
                    <a:cubicBezTo>
                      <a:pt x="544334" y="62859"/>
                      <a:pt x="543574" y="62003"/>
                      <a:pt x="543574" y="60291"/>
                    </a:cubicBezTo>
                    <a:lnTo>
                      <a:pt x="543574" y="39846"/>
                    </a:lnTo>
                    <a:cubicBezTo>
                      <a:pt x="543574" y="28054"/>
                      <a:pt x="536727" y="21682"/>
                      <a:pt x="523889" y="21682"/>
                    </a:cubicBezTo>
                    <a:cubicBezTo>
                      <a:pt x="518468" y="21682"/>
                      <a:pt x="513048" y="23109"/>
                      <a:pt x="509054" y="25581"/>
                    </a:cubicBezTo>
                    <a:lnTo>
                      <a:pt x="509054" y="34996"/>
                    </a:lnTo>
                    <a:cubicBezTo>
                      <a:pt x="513428" y="31857"/>
                      <a:pt x="517707" y="30336"/>
                      <a:pt x="522652" y="30336"/>
                    </a:cubicBezTo>
                    <a:cubicBezTo>
                      <a:pt x="529499" y="30336"/>
                      <a:pt x="533493" y="33664"/>
                      <a:pt x="533589" y="39465"/>
                    </a:cubicBezTo>
                    <a:cubicBezTo>
                      <a:pt x="513904" y="40416"/>
                      <a:pt x="504964" y="45837"/>
                      <a:pt x="504964" y="56963"/>
                    </a:cubicBezTo>
                    <a:moveTo>
                      <a:pt x="515045" y="56012"/>
                    </a:moveTo>
                    <a:cubicBezTo>
                      <a:pt x="515045" y="50211"/>
                      <a:pt x="520275" y="47644"/>
                      <a:pt x="533779" y="47168"/>
                    </a:cubicBezTo>
                    <a:lnTo>
                      <a:pt x="533779" y="57534"/>
                    </a:lnTo>
                    <a:cubicBezTo>
                      <a:pt x="530831" y="60767"/>
                      <a:pt x="527027" y="62574"/>
                      <a:pt x="522462" y="62574"/>
                    </a:cubicBezTo>
                    <a:cubicBezTo>
                      <a:pt x="517802" y="62479"/>
                      <a:pt x="515045" y="60101"/>
                      <a:pt x="515045" y="56012"/>
                    </a:cubicBezTo>
                    <a:moveTo>
                      <a:pt x="445814" y="46312"/>
                    </a:moveTo>
                    <a:cubicBezTo>
                      <a:pt x="445814" y="36612"/>
                      <a:pt x="451520" y="30241"/>
                      <a:pt x="459508" y="30241"/>
                    </a:cubicBezTo>
                    <a:cubicBezTo>
                      <a:pt x="464263" y="30241"/>
                      <a:pt x="467591" y="32143"/>
                      <a:pt x="469683" y="34330"/>
                    </a:cubicBezTo>
                    <a:lnTo>
                      <a:pt x="469683" y="58104"/>
                    </a:lnTo>
                    <a:cubicBezTo>
                      <a:pt x="467306" y="60767"/>
                      <a:pt x="463692" y="62288"/>
                      <a:pt x="459223" y="62288"/>
                    </a:cubicBezTo>
                    <a:cubicBezTo>
                      <a:pt x="451140" y="62288"/>
                      <a:pt x="445814" y="55727"/>
                      <a:pt x="445814" y="46312"/>
                    </a:cubicBezTo>
                    <a:moveTo>
                      <a:pt x="470730" y="66092"/>
                    </a:moveTo>
                    <a:lnTo>
                      <a:pt x="471205" y="70181"/>
                    </a:lnTo>
                    <a:lnTo>
                      <a:pt x="479574" y="70181"/>
                    </a:lnTo>
                    <a:lnTo>
                      <a:pt x="479574" y="6657"/>
                    </a:lnTo>
                    <a:lnTo>
                      <a:pt x="469683" y="6657"/>
                    </a:lnTo>
                    <a:lnTo>
                      <a:pt x="469683" y="25581"/>
                    </a:lnTo>
                    <a:cubicBezTo>
                      <a:pt x="466735" y="23109"/>
                      <a:pt x="463027" y="21682"/>
                      <a:pt x="457796" y="21682"/>
                    </a:cubicBezTo>
                    <a:cubicBezTo>
                      <a:pt x="444958" y="21682"/>
                      <a:pt x="435639" y="31192"/>
                      <a:pt x="435639" y="46312"/>
                    </a:cubicBezTo>
                    <a:cubicBezTo>
                      <a:pt x="435639" y="61147"/>
                      <a:pt x="444958" y="70847"/>
                      <a:pt x="457796" y="70847"/>
                    </a:cubicBezTo>
                    <a:cubicBezTo>
                      <a:pt x="463122" y="70942"/>
                      <a:pt x="467591" y="68945"/>
                      <a:pt x="470730" y="66092"/>
                    </a:cubicBezTo>
                    <a:moveTo>
                      <a:pt x="394937" y="42128"/>
                    </a:moveTo>
                    <a:cubicBezTo>
                      <a:pt x="396078" y="34710"/>
                      <a:pt x="400643" y="30241"/>
                      <a:pt x="407395" y="30241"/>
                    </a:cubicBezTo>
                    <a:cubicBezTo>
                      <a:pt x="413481" y="30241"/>
                      <a:pt x="417475" y="34901"/>
                      <a:pt x="418236" y="42128"/>
                    </a:cubicBezTo>
                    <a:lnTo>
                      <a:pt x="394937" y="42128"/>
                    </a:lnTo>
                    <a:close/>
                    <a:moveTo>
                      <a:pt x="409868" y="70942"/>
                    </a:moveTo>
                    <a:cubicBezTo>
                      <a:pt x="416144" y="70942"/>
                      <a:pt x="423086" y="68755"/>
                      <a:pt x="426605" y="65807"/>
                    </a:cubicBezTo>
                    <a:lnTo>
                      <a:pt x="426605" y="56488"/>
                    </a:lnTo>
                    <a:cubicBezTo>
                      <a:pt x="422610" y="60006"/>
                      <a:pt x="416524" y="62384"/>
                      <a:pt x="410723" y="62384"/>
                    </a:cubicBezTo>
                    <a:cubicBezTo>
                      <a:pt x="401309" y="62384"/>
                      <a:pt x="395983" y="58389"/>
                      <a:pt x="394747" y="50306"/>
                    </a:cubicBezTo>
                    <a:lnTo>
                      <a:pt x="428411" y="50306"/>
                    </a:lnTo>
                    <a:cubicBezTo>
                      <a:pt x="429553" y="32523"/>
                      <a:pt x="421564" y="21777"/>
                      <a:pt x="407110" y="21777"/>
                    </a:cubicBezTo>
                    <a:cubicBezTo>
                      <a:pt x="393321" y="21777"/>
                      <a:pt x="384572" y="31382"/>
                      <a:pt x="384572" y="46502"/>
                    </a:cubicBezTo>
                    <a:cubicBezTo>
                      <a:pt x="384667" y="62193"/>
                      <a:pt x="393701" y="70942"/>
                      <a:pt x="409868" y="70942"/>
                    </a:cubicBezTo>
                    <a:moveTo>
                      <a:pt x="349576" y="26057"/>
                    </a:moveTo>
                    <a:lnTo>
                      <a:pt x="349576" y="31002"/>
                    </a:lnTo>
                    <a:lnTo>
                      <a:pt x="356043" y="31002"/>
                    </a:lnTo>
                    <a:lnTo>
                      <a:pt x="356043" y="55061"/>
                    </a:lnTo>
                    <a:cubicBezTo>
                      <a:pt x="356043" y="65332"/>
                      <a:pt x="361368" y="70942"/>
                      <a:pt x="371448" y="70942"/>
                    </a:cubicBezTo>
                    <a:cubicBezTo>
                      <a:pt x="375062" y="70942"/>
                      <a:pt x="378866" y="69896"/>
                      <a:pt x="380387" y="68565"/>
                    </a:cubicBezTo>
                    <a:lnTo>
                      <a:pt x="380387" y="60862"/>
                    </a:lnTo>
                    <a:cubicBezTo>
                      <a:pt x="378771" y="61623"/>
                      <a:pt x="375918" y="62098"/>
                      <a:pt x="373731" y="62098"/>
                    </a:cubicBezTo>
                    <a:cubicBezTo>
                      <a:pt x="368025" y="62098"/>
                      <a:pt x="365838" y="59911"/>
                      <a:pt x="365838" y="54300"/>
                    </a:cubicBezTo>
                    <a:lnTo>
                      <a:pt x="365838" y="31002"/>
                    </a:lnTo>
                    <a:lnTo>
                      <a:pt x="378676" y="31002"/>
                    </a:lnTo>
                    <a:lnTo>
                      <a:pt x="378676" y="22348"/>
                    </a:lnTo>
                    <a:lnTo>
                      <a:pt x="365838" y="22348"/>
                    </a:lnTo>
                    <a:lnTo>
                      <a:pt x="365838" y="13599"/>
                    </a:lnTo>
                    <a:lnTo>
                      <a:pt x="360322" y="13599"/>
                    </a:lnTo>
                    <a:lnTo>
                      <a:pt x="360132" y="14265"/>
                    </a:lnTo>
                    <a:cubicBezTo>
                      <a:pt x="358230" y="20161"/>
                      <a:pt x="355092" y="23584"/>
                      <a:pt x="349576" y="26057"/>
                    </a:cubicBezTo>
                    <a:moveTo>
                      <a:pt x="328084" y="21682"/>
                    </a:moveTo>
                    <a:cubicBezTo>
                      <a:pt x="333600" y="21682"/>
                      <a:pt x="338830" y="22633"/>
                      <a:pt x="341778" y="24440"/>
                    </a:cubicBezTo>
                    <a:lnTo>
                      <a:pt x="341683" y="33950"/>
                    </a:lnTo>
                    <a:cubicBezTo>
                      <a:pt x="338164" y="31572"/>
                      <a:pt x="333410" y="30336"/>
                      <a:pt x="328655" y="30336"/>
                    </a:cubicBezTo>
                    <a:cubicBezTo>
                      <a:pt x="323424" y="30336"/>
                      <a:pt x="320572" y="31857"/>
                      <a:pt x="320572" y="34901"/>
                    </a:cubicBezTo>
                    <a:cubicBezTo>
                      <a:pt x="320476" y="37658"/>
                      <a:pt x="322854" y="39275"/>
                      <a:pt x="329511" y="41177"/>
                    </a:cubicBezTo>
                    <a:cubicBezTo>
                      <a:pt x="341112" y="44505"/>
                      <a:pt x="345107" y="48309"/>
                      <a:pt x="345107" y="56297"/>
                    </a:cubicBezTo>
                    <a:cubicBezTo>
                      <a:pt x="345107" y="65046"/>
                      <a:pt x="337404" y="70942"/>
                      <a:pt x="325897" y="70942"/>
                    </a:cubicBezTo>
                    <a:cubicBezTo>
                      <a:pt x="319335" y="70942"/>
                      <a:pt x="314105" y="69896"/>
                      <a:pt x="310111" y="67804"/>
                    </a:cubicBezTo>
                    <a:lnTo>
                      <a:pt x="310111" y="57534"/>
                    </a:lnTo>
                    <a:cubicBezTo>
                      <a:pt x="314580" y="60482"/>
                      <a:pt x="320381" y="62384"/>
                      <a:pt x="325517" y="62384"/>
                    </a:cubicBezTo>
                    <a:cubicBezTo>
                      <a:pt x="331222" y="62384"/>
                      <a:pt x="334931" y="60291"/>
                      <a:pt x="334931" y="57058"/>
                    </a:cubicBezTo>
                    <a:cubicBezTo>
                      <a:pt x="334931" y="53349"/>
                      <a:pt x="331508" y="52208"/>
                      <a:pt x="323995" y="49926"/>
                    </a:cubicBezTo>
                    <a:cubicBezTo>
                      <a:pt x="314676" y="47073"/>
                      <a:pt x="310586" y="42889"/>
                      <a:pt x="310586" y="35852"/>
                    </a:cubicBezTo>
                    <a:cubicBezTo>
                      <a:pt x="310586" y="27008"/>
                      <a:pt x="317243" y="21682"/>
                      <a:pt x="328084" y="21682"/>
                    </a:cubicBezTo>
                    <a:moveTo>
                      <a:pt x="256191" y="26057"/>
                    </a:moveTo>
                    <a:lnTo>
                      <a:pt x="256191" y="31002"/>
                    </a:lnTo>
                    <a:lnTo>
                      <a:pt x="262658" y="31002"/>
                    </a:lnTo>
                    <a:lnTo>
                      <a:pt x="262658" y="55061"/>
                    </a:lnTo>
                    <a:cubicBezTo>
                      <a:pt x="262658" y="65332"/>
                      <a:pt x="267983" y="70942"/>
                      <a:pt x="278063" y="70942"/>
                    </a:cubicBezTo>
                    <a:cubicBezTo>
                      <a:pt x="281677" y="70942"/>
                      <a:pt x="285481" y="69896"/>
                      <a:pt x="287002" y="68565"/>
                    </a:cubicBezTo>
                    <a:lnTo>
                      <a:pt x="287002" y="60862"/>
                    </a:lnTo>
                    <a:cubicBezTo>
                      <a:pt x="285386" y="61623"/>
                      <a:pt x="282533" y="62098"/>
                      <a:pt x="280346" y="62098"/>
                    </a:cubicBezTo>
                    <a:cubicBezTo>
                      <a:pt x="274640" y="62098"/>
                      <a:pt x="272453" y="59911"/>
                      <a:pt x="272453" y="54300"/>
                    </a:cubicBezTo>
                    <a:lnTo>
                      <a:pt x="272453" y="31002"/>
                    </a:lnTo>
                    <a:lnTo>
                      <a:pt x="285291" y="31002"/>
                    </a:lnTo>
                    <a:lnTo>
                      <a:pt x="285291" y="22348"/>
                    </a:lnTo>
                    <a:lnTo>
                      <a:pt x="272453" y="22348"/>
                    </a:lnTo>
                    <a:lnTo>
                      <a:pt x="272453" y="13599"/>
                    </a:lnTo>
                    <a:lnTo>
                      <a:pt x="266937" y="13599"/>
                    </a:lnTo>
                    <a:lnTo>
                      <a:pt x="266747" y="14265"/>
                    </a:lnTo>
                    <a:cubicBezTo>
                      <a:pt x="264940" y="20161"/>
                      <a:pt x="261707" y="23584"/>
                      <a:pt x="256191" y="26057"/>
                    </a:cubicBezTo>
                    <a:moveTo>
                      <a:pt x="215109" y="46312"/>
                    </a:moveTo>
                    <a:cubicBezTo>
                      <a:pt x="215109" y="36612"/>
                      <a:pt x="220815" y="30241"/>
                      <a:pt x="228803" y="30241"/>
                    </a:cubicBezTo>
                    <a:cubicBezTo>
                      <a:pt x="233558" y="30241"/>
                      <a:pt x="236886" y="32143"/>
                      <a:pt x="238978" y="34330"/>
                    </a:cubicBezTo>
                    <a:lnTo>
                      <a:pt x="238978" y="58104"/>
                    </a:lnTo>
                    <a:cubicBezTo>
                      <a:pt x="236601" y="60767"/>
                      <a:pt x="232987" y="62288"/>
                      <a:pt x="228518" y="62288"/>
                    </a:cubicBezTo>
                    <a:cubicBezTo>
                      <a:pt x="220435" y="62288"/>
                      <a:pt x="215109" y="55727"/>
                      <a:pt x="215109" y="46312"/>
                    </a:cubicBezTo>
                    <a:moveTo>
                      <a:pt x="240024" y="66092"/>
                    </a:moveTo>
                    <a:lnTo>
                      <a:pt x="240500" y="70181"/>
                    </a:lnTo>
                    <a:lnTo>
                      <a:pt x="248868" y="70181"/>
                    </a:lnTo>
                    <a:lnTo>
                      <a:pt x="248868" y="6657"/>
                    </a:lnTo>
                    <a:lnTo>
                      <a:pt x="238978" y="6657"/>
                    </a:lnTo>
                    <a:lnTo>
                      <a:pt x="238978" y="25581"/>
                    </a:lnTo>
                    <a:cubicBezTo>
                      <a:pt x="236030" y="23109"/>
                      <a:pt x="232322" y="21682"/>
                      <a:pt x="227091" y="21682"/>
                    </a:cubicBezTo>
                    <a:cubicBezTo>
                      <a:pt x="214253" y="21682"/>
                      <a:pt x="204934" y="31192"/>
                      <a:pt x="204934" y="46312"/>
                    </a:cubicBezTo>
                    <a:cubicBezTo>
                      <a:pt x="204934" y="61147"/>
                      <a:pt x="214253" y="70847"/>
                      <a:pt x="227091" y="70847"/>
                    </a:cubicBezTo>
                    <a:cubicBezTo>
                      <a:pt x="232417" y="70942"/>
                      <a:pt x="236886" y="68945"/>
                      <a:pt x="240024" y="66092"/>
                    </a:cubicBezTo>
                    <a:moveTo>
                      <a:pt x="161950" y="46312"/>
                    </a:moveTo>
                    <a:cubicBezTo>
                      <a:pt x="161950" y="36422"/>
                      <a:pt x="166895" y="30336"/>
                      <a:pt x="174788" y="30336"/>
                    </a:cubicBezTo>
                    <a:cubicBezTo>
                      <a:pt x="182776" y="30336"/>
                      <a:pt x="187816" y="36422"/>
                      <a:pt x="187816" y="46312"/>
                    </a:cubicBezTo>
                    <a:cubicBezTo>
                      <a:pt x="187816" y="56202"/>
                      <a:pt x="182776" y="62384"/>
                      <a:pt x="175073" y="62384"/>
                    </a:cubicBezTo>
                    <a:cubicBezTo>
                      <a:pt x="166895" y="62288"/>
                      <a:pt x="161950" y="56202"/>
                      <a:pt x="161950" y="46312"/>
                    </a:cubicBezTo>
                    <a:moveTo>
                      <a:pt x="197897" y="46312"/>
                    </a:moveTo>
                    <a:cubicBezTo>
                      <a:pt x="197897" y="32048"/>
                      <a:pt x="189908" y="21777"/>
                      <a:pt x="174883" y="21777"/>
                    </a:cubicBezTo>
                    <a:cubicBezTo>
                      <a:pt x="159953" y="21777"/>
                      <a:pt x="151965" y="32238"/>
                      <a:pt x="151965" y="46312"/>
                    </a:cubicBezTo>
                    <a:cubicBezTo>
                      <a:pt x="151965" y="60577"/>
                      <a:pt x="159858" y="70942"/>
                      <a:pt x="174978" y="70942"/>
                    </a:cubicBezTo>
                    <a:cubicBezTo>
                      <a:pt x="189813" y="70942"/>
                      <a:pt x="197897" y="60387"/>
                      <a:pt x="197897" y="46312"/>
                    </a:cubicBezTo>
                    <a:moveTo>
                      <a:pt x="114592" y="37183"/>
                    </a:moveTo>
                    <a:cubicBezTo>
                      <a:pt x="114592" y="32618"/>
                      <a:pt x="117920" y="29765"/>
                      <a:pt x="122770" y="29765"/>
                    </a:cubicBezTo>
                    <a:cubicBezTo>
                      <a:pt x="127810" y="29765"/>
                      <a:pt x="131234" y="32713"/>
                      <a:pt x="131234" y="37183"/>
                    </a:cubicBezTo>
                    <a:cubicBezTo>
                      <a:pt x="131234" y="41652"/>
                      <a:pt x="128000" y="44600"/>
                      <a:pt x="123055" y="44600"/>
                    </a:cubicBezTo>
                    <a:cubicBezTo>
                      <a:pt x="117825" y="44600"/>
                      <a:pt x="114592" y="41748"/>
                      <a:pt x="114592" y="37183"/>
                    </a:cubicBezTo>
                    <a:moveTo>
                      <a:pt x="123341" y="87299"/>
                    </a:moveTo>
                    <a:cubicBezTo>
                      <a:pt x="137130" y="87299"/>
                      <a:pt x="146639" y="81213"/>
                      <a:pt x="146639" y="72369"/>
                    </a:cubicBezTo>
                    <a:cubicBezTo>
                      <a:pt x="146639" y="65141"/>
                      <a:pt x="141409" y="60577"/>
                      <a:pt x="129427" y="59816"/>
                    </a:cubicBezTo>
                    <a:lnTo>
                      <a:pt x="119822" y="59150"/>
                    </a:lnTo>
                    <a:cubicBezTo>
                      <a:pt x="115257" y="58865"/>
                      <a:pt x="113355" y="57534"/>
                      <a:pt x="113355" y="55156"/>
                    </a:cubicBezTo>
                    <a:cubicBezTo>
                      <a:pt x="113355" y="53730"/>
                      <a:pt x="114211" y="52493"/>
                      <a:pt x="115923" y="51828"/>
                    </a:cubicBezTo>
                    <a:cubicBezTo>
                      <a:pt x="118015" y="52398"/>
                      <a:pt x="120393" y="52779"/>
                      <a:pt x="122960" y="52779"/>
                    </a:cubicBezTo>
                    <a:cubicBezTo>
                      <a:pt x="133896" y="52779"/>
                      <a:pt x="141124" y="46597"/>
                      <a:pt x="141124" y="37373"/>
                    </a:cubicBezTo>
                    <a:cubicBezTo>
                      <a:pt x="141124" y="34425"/>
                      <a:pt x="140078" y="31762"/>
                      <a:pt x="138271" y="29765"/>
                    </a:cubicBezTo>
                    <a:cubicBezTo>
                      <a:pt x="141409" y="30241"/>
                      <a:pt x="143977" y="30241"/>
                      <a:pt x="146354" y="29765"/>
                    </a:cubicBezTo>
                    <a:lnTo>
                      <a:pt x="146354" y="21777"/>
                    </a:lnTo>
                    <a:cubicBezTo>
                      <a:pt x="138366" y="23109"/>
                      <a:pt x="130378" y="21777"/>
                      <a:pt x="122960" y="21777"/>
                    </a:cubicBezTo>
                    <a:cubicBezTo>
                      <a:pt x="111834" y="21777"/>
                      <a:pt x="104797" y="27958"/>
                      <a:pt x="104797" y="37563"/>
                    </a:cubicBezTo>
                    <a:cubicBezTo>
                      <a:pt x="104797" y="42794"/>
                      <a:pt x="107079" y="46883"/>
                      <a:pt x="110978" y="49641"/>
                    </a:cubicBezTo>
                    <a:cubicBezTo>
                      <a:pt x="106889" y="51352"/>
                      <a:pt x="104702" y="54300"/>
                      <a:pt x="104702" y="57914"/>
                    </a:cubicBezTo>
                    <a:cubicBezTo>
                      <a:pt x="104702" y="63905"/>
                      <a:pt x="109552" y="67424"/>
                      <a:pt x="118776" y="67994"/>
                    </a:cubicBezTo>
                    <a:lnTo>
                      <a:pt x="127810" y="68565"/>
                    </a:lnTo>
                    <a:cubicBezTo>
                      <a:pt x="134562" y="69040"/>
                      <a:pt x="136654" y="70467"/>
                      <a:pt x="136654" y="73320"/>
                    </a:cubicBezTo>
                    <a:cubicBezTo>
                      <a:pt x="136654" y="76743"/>
                      <a:pt x="131234" y="79121"/>
                      <a:pt x="123531" y="79121"/>
                    </a:cubicBezTo>
                    <a:cubicBezTo>
                      <a:pt x="115733" y="79121"/>
                      <a:pt x="111454" y="77409"/>
                      <a:pt x="111454" y="74080"/>
                    </a:cubicBezTo>
                    <a:cubicBezTo>
                      <a:pt x="111454" y="72939"/>
                      <a:pt x="112119" y="71703"/>
                      <a:pt x="113165" y="70752"/>
                    </a:cubicBezTo>
                    <a:lnTo>
                      <a:pt x="105367" y="70752"/>
                    </a:lnTo>
                    <a:cubicBezTo>
                      <a:pt x="103180" y="71798"/>
                      <a:pt x="101754" y="73985"/>
                      <a:pt x="101754" y="76363"/>
                    </a:cubicBezTo>
                    <a:cubicBezTo>
                      <a:pt x="101754" y="82734"/>
                      <a:pt x="110122" y="87299"/>
                      <a:pt x="123341" y="87299"/>
                    </a:cubicBezTo>
                    <a:moveTo>
                      <a:pt x="49641" y="26057"/>
                    </a:moveTo>
                    <a:lnTo>
                      <a:pt x="49641" y="31002"/>
                    </a:lnTo>
                    <a:lnTo>
                      <a:pt x="56107" y="31002"/>
                    </a:lnTo>
                    <a:lnTo>
                      <a:pt x="56107" y="55061"/>
                    </a:lnTo>
                    <a:cubicBezTo>
                      <a:pt x="56107" y="65332"/>
                      <a:pt x="61433" y="70942"/>
                      <a:pt x="71513" y="70942"/>
                    </a:cubicBezTo>
                    <a:cubicBezTo>
                      <a:pt x="75127" y="70942"/>
                      <a:pt x="78930" y="69896"/>
                      <a:pt x="80452" y="68565"/>
                    </a:cubicBezTo>
                    <a:lnTo>
                      <a:pt x="80452" y="60862"/>
                    </a:lnTo>
                    <a:cubicBezTo>
                      <a:pt x="78835" y="61623"/>
                      <a:pt x="75982" y="62098"/>
                      <a:pt x="73795" y="62098"/>
                    </a:cubicBezTo>
                    <a:cubicBezTo>
                      <a:pt x="68089" y="62098"/>
                      <a:pt x="65902" y="59911"/>
                      <a:pt x="65902" y="54300"/>
                    </a:cubicBezTo>
                    <a:lnTo>
                      <a:pt x="65902" y="31002"/>
                    </a:lnTo>
                    <a:lnTo>
                      <a:pt x="78740" y="31002"/>
                    </a:lnTo>
                    <a:lnTo>
                      <a:pt x="78740" y="22348"/>
                    </a:lnTo>
                    <a:lnTo>
                      <a:pt x="65902" y="22348"/>
                    </a:lnTo>
                    <a:lnTo>
                      <a:pt x="65902" y="13599"/>
                    </a:lnTo>
                    <a:lnTo>
                      <a:pt x="60387" y="13599"/>
                    </a:lnTo>
                    <a:lnTo>
                      <a:pt x="60196" y="14265"/>
                    </a:lnTo>
                    <a:cubicBezTo>
                      <a:pt x="58294" y="20161"/>
                      <a:pt x="55156" y="23584"/>
                      <a:pt x="49641" y="26057"/>
                    </a:cubicBezTo>
                    <a:moveTo>
                      <a:pt x="10270" y="42128"/>
                    </a:moveTo>
                    <a:cubicBezTo>
                      <a:pt x="11412" y="34710"/>
                      <a:pt x="15976" y="30241"/>
                      <a:pt x="22728" y="30241"/>
                    </a:cubicBezTo>
                    <a:cubicBezTo>
                      <a:pt x="28814" y="30241"/>
                      <a:pt x="32808" y="34901"/>
                      <a:pt x="33569" y="42128"/>
                    </a:cubicBezTo>
                    <a:lnTo>
                      <a:pt x="10270" y="42128"/>
                    </a:lnTo>
                    <a:close/>
                    <a:moveTo>
                      <a:pt x="25201" y="70942"/>
                    </a:moveTo>
                    <a:cubicBezTo>
                      <a:pt x="31477" y="70942"/>
                      <a:pt x="38419" y="68755"/>
                      <a:pt x="41938" y="65807"/>
                    </a:cubicBezTo>
                    <a:lnTo>
                      <a:pt x="41938" y="56488"/>
                    </a:lnTo>
                    <a:cubicBezTo>
                      <a:pt x="37944" y="60006"/>
                      <a:pt x="31857" y="62384"/>
                      <a:pt x="26057" y="62384"/>
                    </a:cubicBezTo>
                    <a:cubicBezTo>
                      <a:pt x="16642" y="62384"/>
                      <a:pt x="11317" y="58389"/>
                      <a:pt x="10080" y="50306"/>
                    </a:cubicBezTo>
                    <a:lnTo>
                      <a:pt x="43745" y="50306"/>
                    </a:lnTo>
                    <a:cubicBezTo>
                      <a:pt x="44886" y="32523"/>
                      <a:pt x="36898" y="21777"/>
                      <a:pt x="22443" y="21777"/>
                    </a:cubicBezTo>
                    <a:cubicBezTo>
                      <a:pt x="8654" y="21777"/>
                      <a:pt x="0" y="31382"/>
                      <a:pt x="0" y="46502"/>
                    </a:cubicBezTo>
                    <a:cubicBezTo>
                      <a:pt x="0" y="62193"/>
                      <a:pt x="9034" y="70942"/>
                      <a:pt x="25201" y="70942"/>
                    </a:cubicBezTo>
                  </a:path>
                </a:pathLst>
              </a:custGeom>
              <a:solidFill>
                <a:srgbClr val="000000"/>
              </a:solidFill>
              <a:ln w="9452" cap="flat">
                <a:noFill/>
                <a:prstDash val="solid"/>
                <a:miter/>
              </a:ln>
            </p:spPr>
            <p:txBody>
              <a:bodyPr rtlCol="0" anchor="ctr"/>
              <a:lstStyle/>
              <a:p>
                <a:endParaRPr lang="nb-NO"/>
              </a:p>
            </p:txBody>
          </p:sp>
        </p:grpSp>
        <p:sp>
          <p:nvSpPr>
            <p:cNvPr id="204" name="Frihåndsform: figur 203">
              <a:extLst>
                <a:ext uri="{FF2B5EF4-FFF2-40B4-BE49-F238E27FC236}">
                  <a16:creationId xmlns:a16="http://schemas.microsoft.com/office/drawing/2014/main" id="{E1E386EF-D015-4120-AE5C-DD517A1EE541}"/>
                </a:ext>
              </a:extLst>
            </p:cNvPr>
            <p:cNvSpPr/>
            <p:nvPr/>
          </p:nvSpPr>
          <p:spPr>
            <a:xfrm>
              <a:off x="10422185" y="1044448"/>
              <a:ext cx="36327" cy="9414"/>
            </a:xfrm>
            <a:custGeom>
              <a:avLst/>
              <a:gdLst>
                <a:gd name="connsiteX0" fmla="*/ 0 w 36327"/>
                <a:gd name="connsiteY0" fmla="*/ 0 h 9414"/>
                <a:gd name="connsiteX1" fmla="*/ 36327 w 36327"/>
                <a:gd name="connsiteY1" fmla="*/ 0 h 9414"/>
                <a:gd name="connsiteX2" fmla="*/ 36327 w 36327"/>
                <a:gd name="connsiteY2" fmla="*/ 9415 h 9414"/>
                <a:gd name="connsiteX3" fmla="*/ 0 w 36327"/>
                <a:gd name="connsiteY3" fmla="*/ 9415 h 9414"/>
              </a:gdLst>
              <a:ahLst/>
              <a:cxnLst>
                <a:cxn ang="0">
                  <a:pos x="connsiteX0" y="connsiteY0"/>
                </a:cxn>
                <a:cxn ang="0">
                  <a:pos x="connsiteX1" y="connsiteY1"/>
                </a:cxn>
                <a:cxn ang="0">
                  <a:pos x="connsiteX2" y="connsiteY2"/>
                </a:cxn>
                <a:cxn ang="0">
                  <a:pos x="connsiteX3" y="connsiteY3"/>
                </a:cxn>
              </a:cxnLst>
              <a:rect l="l" t="t" r="r" b="b"/>
              <a:pathLst>
                <a:path w="36327" h="9414">
                  <a:moveTo>
                    <a:pt x="0" y="0"/>
                  </a:moveTo>
                  <a:lnTo>
                    <a:pt x="36327" y="0"/>
                  </a:lnTo>
                  <a:lnTo>
                    <a:pt x="36327" y="9415"/>
                  </a:lnTo>
                  <a:lnTo>
                    <a:pt x="0" y="9415"/>
                  </a:lnTo>
                  <a:close/>
                </a:path>
              </a:pathLst>
            </a:custGeom>
            <a:solidFill>
              <a:srgbClr val="000000"/>
            </a:solidFill>
            <a:ln w="9452" cap="flat">
              <a:noFill/>
              <a:prstDash val="solid"/>
              <a:miter/>
            </a:ln>
          </p:spPr>
          <p:txBody>
            <a:bodyPr rtlCol="0" anchor="ctr"/>
            <a:lstStyle/>
            <a:p>
              <a:endParaRPr lang="nb-NO"/>
            </a:p>
          </p:txBody>
        </p:sp>
      </p:grpSp>
      <p:sp>
        <p:nvSpPr>
          <p:cNvPr id="422" name="Plassholder for tekst 6">
            <a:extLst>
              <a:ext uri="{FF2B5EF4-FFF2-40B4-BE49-F238E27FC236}">
                <a16:creationId xmlns:a16="http://schemas.microsoft.com/office/drawing/2014/main" id="{00C0C721-BBED-4C9A-8AC8-810FE45FCF5E}"/>
              </a:ext>
            </a:extLst>
          </p:cNvPr>
          <p:cNvSpPr>
            <a:spLocks noGrp="1"/>
          </p:cNvSpPr>
          <p:nvPr>
            <p:ph type="body" sz="quarter" idx="16" hasCustomPrompt="1"/>
          </p:nvPr>
        </p:nvSpPr>
        <p:spPr>
          <a:xfrm>
            <a:off x="10818689" y="144014"/>
            <a:ext cx="1179545" cy="469900"/>
          </a:xfrm>
          <a:prstGeom prst="rect">
            <a:avLst/>
          </a:prstGeom>
          <a:blipFill dpi="0"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59587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A2710-C5A6-4298-A3E0-877637FFEB57}"/>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nb-NO" dirty="0"/>
              <a:t>Klikk for å redigere tittelstil</a:t>
            </a:r>
          </a:p>
        </p:txBody>
      </p:sp>
      <p:sp>
        <p:nvSpPr>
          <p:cNvPr id="3" name="Text Placeholder 2">
            <a:extLst>
              <a:ext uri="{FF2B5EF4-FFF2-40B4-BE49-F238E27FC236}">
                <a16:creationId xmlns:a16="http://schemas.microsoft.com/office/drawing/2014/main" id="{47AB4C70-4847-4FFD-B7A3-CB21DF63E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Date Placeholder 3">
            <a:extLst>
              <a:ext uri="{FF2B5EF4-FFF2-40B4-BE49-F238E27FC236}">
                <a16:creationId xmlns:a16="http://schemas.microsoft.com/office/drawing/2014/main" id="{E503D4FF-B199-4DFF-A449-AE4505768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9129AD9B-5E55-4321-AF73-6FDFF7E8D469}" type="datetimeFigureOut">
              <a:rPr lang="nb-NO" smtClean="0"/>
              <a:pPr/>
              <a:t>29.01.2024</a:t>
            </a:fld>
            <a:endParaRPr lang="nb-NO"/>
          </a:p>
        </p:txBody>
      </p:sp>
      <p:sp>
        <p:nvSpPr>
          <p:cNvPr id="5" name="Footer Placeholder 4">
            <a:extLst>
              <a:ext uri="{FF2B5EF4-FFF2-40B4-BE49-F238E27FC236}">
                <a16:creationId xmlns:a16="http://schemas.microsoft.com/office/drawing/2014/main" id="{752C59A7-BB27-4651-9314-07E68F52B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nb-NO"/>
          </a:p>
        </p:txBody>
      </p:sp>
      <p:sp>
        <p:nvSpPr>
          <p:cNvPr id="6" name="Slide Number Placeholder 5">
            <a:extLst>
              <a:ext uri="{FF2B5EF4-FFF2-40B4-BE49-F238E27FC236}">
                <a16:creationId xmlns:a16="http://schemas.microsoft.com/office/drawing/2014/main" id="{21405C29-3FC5-4601-AAA1-892B34AED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064C4A7E-88F8-49D2-A0A4-9E88FAFB49BA}" type="slidenum">
              <a:rPr lang="nb-NO" smtClean="0"/>
              <a:pPr/>
              <a:t>‹#›</a:t>
            </a:fld>
            <a:endParaRPr lang="nb-NO"/>
          </a:p>
        </p:txBody>
      </p:sp>
    </p:spTree>
    <p:extLst>
      <p:ext uri="{BB962C8B-B14F-4D97-AF65-F5344CB8AC3E}">
        <p14:creationId xmlns:p14="http://schemas.microsoft.com/office/powerpoint/2010/main" val="1255054357"/>
      </p:ext>
    </p:extLst>
  </p:cSld>
  <p:clrMap bg1="lt1" tx1="dk1" bg2="lt2" tx2="dk2" accent1="accent1" accent2="accent2" accent3="accent3" accent4="accent4" accent5="accent5" accent6="accent6" hlink="hlink" folHlink="folHlink"/>
  <p:sldLayoutIdLst>
    <p:sldLayoutId id="2147483713" r:id="rId1"/>
    <p:sldLayoutId id="2147483727" r:id="rId2"/>
    <p:sldLayoutId id="2147483728" r:id="rId3"/>
    <p:sldLayoutId id="2147483729" r:id="rId4"/>
    <p:sldLayoutId id="2147483715" r:id="rId5"/>
    <p:sldLayoutId id="2147483737" r:id="rId6"/>
    <p:sldLayoutId id="2147483738" r:id="rId7"/>
    <p:sldLayoutId id="2147483736" r:id="rId8"/>
    <p:sldLayoutId id="2147483716" r:id="rId9"/>
    <p:sldLayoutId id="2147483740" r:id="rId10"/>
    <p:sldLayoutId id="2147483741" r:id="rId11"/>
    <p:sldLayoutId id="2147483739" r:id="rId12"/>
    <p:sldLayoutId id="2147483733" r:id="rId13"/>
    <p:sldLayoutId id="2147483718" r:id="rId14"/>
    <p:sldLayoutId id="2147483734" r:id="rId15"/>
    <p:sldLayoutId id="2147483717" r:id="rId16"/>
    <p:sldLayoutId id="2147483735" r:id="rId17"/>
    <p:sldLayoutId id="2147483743" r:id="rId18"/>
    <p:sldLayoutId id="2147483744" r:id="rId19"/>
    <p:sldLayoutId id="2147483745" r:id="rId20"/>
    <p:sldLayoutId id="2147483742" r:id="rId21"/>
    <p:sldLayoutId id="2147483746" r:id="rId22"/>
    <p:sldLayoutId id="2147483719" r:id="rId23"/>
    <p:sldLayoutId id="2147483720" r:id="rId24"/>
    <p:sldLayoutId id="2147483721" r:id="rId25"/>
    <p:sldLayoutId id="2147483722" r:id="rId26"/>
    <p:sldLayoutId id="2147483723" r:id="rId27"/>
    <p:sldLayoutId id="2147483747" r:id="rId28"/>
    <p:sldLayoutId id="2147483748" r:id="rId29"/>
    <p:sldLayoutId id="2147483724" r:id="rId30"/>
    <p:sldLayoutId id="2147483725" r:id="rId31"/>
    <p:sldLayoutId id="2147483731" r:id="rId32"/>
    <p:sldLayoutId id="2147483730" r:id="rId33"/>
    <p:sldLayoutId id="2147483726" r:id="rId34"/>
    <p:sldLayoutId id="2147483732" r:id="rId35"/>
  </p:sldLayoutIdLst>
  <p:txStyles>
    <p:titleStyle>
      <a:lvl1pPr algn="l" defTabSz="914400" rtl="0" eaLnBrk="1" latinLnBrk="0" hangingPunct="1">
        <a:lnSpc>
          <a:spcPct val="90000"/>
        </a:lnSpc>
        <a:spcBef>
          <a:spcPct val="0"/>
        </a:spcBef>
        <a:buNone/>
        <a:defRPr sz="4400" b="1" kern="1200">
          <a:solidFill>
            <a:schemeClr val="tx1"/>
          </a:solidFill>
          <a:latin typeface="Drammen" pitchFamily="2" charset="77"/>
          <a:ea typeface="Drammen"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BC7685FC-64D0-2844-07EC-295E3E168AD0}"/>
              </a:ext>
            </a:extLst>
          </p:cNvPr>
          <p:cNvSpPr>
            <a:spLocks noGrp="1"/>
          </p:cNvSpPr>
          <p:nvPr>
            <p:ph type="pic" sz="quarter" idx="14"/>
          </p:nvPr>
        </p:nvSpPr>
        <p:spPr/>
        <p:txBody>
          <a:bodyPr/>
          <a:lstStyle/>
          <a:p>
            <a:endParaRPr lang="nb-NO"/>
          </a:p>
        </p:txBody>
      </p:sp>
      <p:sp>
        <p:nvSpPr>
          <p:cNvPr id="3" name="Plassholder for tekst 2">
            <a:extLst>
              <a:ext uri="{FF2B5EF4-FFF2-40B4-BE49-F238E27FC236}">
                <a16:creationId xmlns:a16="http://schemas.microsoft.com/office/drawing/2014/main" id="{25951C61-7E89-4C1A-0395-C0D6FD648A13}"/>
              </a:ext>
            </a:extLst>
          </p:cNvPr>
          <p:cNvSpPr>
            <a:spLocks noGrp="1"/>
          </p:cNvSpPr>
          <p:nvPr>
            <p:ph type="body" sz="quarter" idx="11"/>
          </p:nvPr>
        </p:nvSpPr>
        <p:spPr/>
        <p:txBody>
          <a:bodyPr/>
          <a:lstStyle/>
          <a:p>
            <a:endParaRPr lang="nb-NO" dirty="0"/>
          </a:p>
        </p:txBody>
      </p:sp>
      <p:sp>
        <p:nvSpPr>
          <p:cNvPr id="4" name="Plassholder for tekst 3">
            <a:extLst>
              <a:ext uri="{FF2B5EF4-FFF2-40B4-BE49-F238E27FC236}">
                <a16:creationId xmlns:a16="http://schemas.microsoft.com/office/drawing/2014/main" id="{F611DDD5-5309-018C-E343-58EB3306A69D}"/>
              </a:ext>
            </a:extLst>
          </p:cNvPr>
          <p:cNvSpPr>
            <a:spLocks noGrp="1"/>
          </p:cNvSpPr>
          <p:nvPr>
            <p:ph type="body" sz="quarter" idx="13"/>
          </p:nvPr>
        </p:nvSpPr>
        <p:spPr/>
        <p:txBody>
          <a:bodyPr/>
          <a:lstStyle/>
          <a:p>
            <a:endParaRPr lang="nb-NO"/>
          </a:p>
        </p:txBody>
      </p:sp>
      <p:sp>
        <p:nvSpPr>
          <p:cNvPr id="5" name="Plassholder for tekst 4">
            <a:extLst>
              <a:ext uri="{FF2B5EF4-FFF2-40B4-BE49-F238E27FC236}">
                <a16:creationId xmlns:a16="http://schemas.microsoft.com/office/drawing/2014/main" id="{1CE1BEC6-8F35-1AC1-C445-BD834AB7CA91}"/>
              </a:ext>
            </a:extLst>
          </p:cNvPr>
          <p:cNvSpPr>
            <a:spLocks noGrp="1"/>
          </p:cNvSpPr>
          <p:nvPr>
            <p:ph type="body" sz="quarter" idx="16"/>
          </p:nvPr>
        </p:nvSpPr>
        <p:spPr/>
        <p:txBody>
          <a:bodyPr/>
          <a:lstStyle/>
          <a:p>
            <a:endParaRPr lang="nb-NO"/>
          </a:p>
        </p:txBody>
      </p:sp>
      <p:sp>
        <p:nvSpPr>
          <p:cNvPr id="6" name="Tittel 5">
            <a:extLst>
              <a:ext uri="{FF2B5EF4-FFF2-40B4-BE49-F238E27FC236}">
                <a16:creationId xmlns:a16="http://schemas.microsoft.com/office/drawing/2014/main" id="{19DD37AE-4CE2-A3EC-76BF-7C8BC0055D6A}"/>
              </a:ext>
            </a:extLst>
          </p:cNvPr>
          <p:cNvSpPr>
            <a:spLocks noGrp="1"/>
          </p:cNvSpPr>
          <p:nvPr>
            <p:ph type="ctrTitle"/>
          </p:nvPr>
        </p:nvSpPr>
        <p:spPr/>
        <p:txBody>
          <a:bodyPr/>
          <a:lstStyle/>
          <a:p>
            <a:r>
              <a:rPr lang="nb-NO" dirty="0"/>
              <a:t>Økonomisk omstilling 2024-27</a:t>
            </a:r>
          </a:p>
        </p:txBody>
      </p:sp>
      <p:sp>
        <p:nvSpPr>
          <p:cNvPr id="7" name="Undertittel 6">
            <a:extLst>
              <a:ext uri="{FF2B5EF4-FFF2-40B4-BE49-F238E27FC236}">
                <a16:creationId xmlns:a16="http://schemas.microsoft.com/office/drawing/2014/main" id="{FCD8040A-9EDD-08D6-BED6-69DE96B46EDD}"/>
              </a:ext>
            </a:extLst>
          </p:cNvPr>
          <p:cNvSpPr>
            <a:spLocks noGrp="1"/>
          </p:cNvSpPr>
          <p:nvPr>
            <p:ph type="subTitle" idx="1"/>
          </p:nvPr>
        </p:nvSpPr>
        <p:spPr/>
        <p:txBody>
          <a:bodyPr/>
          <a:lstStyle/>
          <a:p>
            <a:r>
              <a:rPr lang="nb-NO" dirty="0"/>
              <a:t>Orientering til hovedutvalget for helse og omsorg</a:t>
            </a:r>
          </a:p>
        </p:txBody>
      </p:sp>
    </p:spTree>
    <p:extLst>
      <p:ext uri="{BB962C8B-B14F-4D97-AF65-F5344CB8AC3E}">
        <p14:creationId xmlns:p14="http://schemas.microsoft.com/office/powerpoint/2010/main" val="1418312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B4CB165-F708-5C8D-5A1F-19105A8A5A45}"/>
              </a:ext>
            </a:extLst>
          </p:cNvPr>
          <p:cNvSpPr>
            <a:spLocks noGrp="1"/>
          </p:cNvSpPr>
          <p:nvPr>
            <p:ph idx="1"/>
          </p:nvPr>
        </p:nvSpPr>
        <p:spPr/>
        <p:txBody>
          <a:bodyPr>
            <a:noAutofit/>
          </a:bodyPr>
          <a:lstStyle/>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For året vi nå nettopp har startet på, vil kommunedirektøren være opptatt av disse tiltakene for å sikre økonomisk balanse:</a:t>
            </a: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Stram økonomioppfølging gjennom året innenfor de programområdene som har de største problemene med å holde budsjettene sine.</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Dersom vi ser avvik mot budsjettene, kreves det at programområdene umiddelbart iverksetter realistiske tiltak for å sikre at budsjettrammene holdes for året som helhet. </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Reduksjon i bruk av overtid, vikarer og ekstrahjelp</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Bemanningsbyråer skal ikke benyttes for å dekke kortsiktige behov for bemanning</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Konsulentbruken skal reduseres til et minimum</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Kommunestyrets vedtak om ansettelsesstopp skal tolkes strengt</a:t>
            </a: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Opprettelse av nye stillinger skal godkjennes på kommunedirektørnivå</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Identifisere og igangsette utredninger med sikte på effektivisering og gevinstrealisering innen ulike fagområder.</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Fortette i bygg som benyttes til administrative funksjoner</a:t>
            </a:r>
            <a:endParaRPr lang="nb-NO" kern="100" dirty="0">
              <a:effectLst/>
              <a:latin typeface="+mj-lt"/>
              <a:ea typeface="Calibri" panose="020F0502020204030204" pitchFamily="34" charset="0"/>
              <a:cs typeface="Times New Roman" panose="02020603050405020304" pitchFamily="18" charset="0"/>
            </a:endParaRPr>
          </a:p>
        </p:txBody>
      </p:sp>
      <p:sp>
        <p:nvSpPr>
          <p:cNvPr id="3" name="Tittel 2">
            <a:extLst>
              <a:ext uri="{FF2B5EF4-FFF2-40B4-BE49-F238E27FC236}">
                <a16:creationId xmlns:a16="http://schemas.microsoft.com/office/drawing/2014/main" id="{24977392-F067-B1A2-1A7F-D9D5D2EAC195}"/>
              </a:ext>
            </a:extLst>
          </p:cNvPr>
          <p:cNvSpPr>
            <a:spLocks noGrp="1"/>
          </p:cNvSpPr>
          <p:nvPr>
            <p:ph type="title"/>
          </p:nvPr>
        </p:nvSpPr>
        <p:spPr/>
        <p:txBody>
          <a:bodyPr>
            <a:normAutofit fontScale="90000"/>
          </a:bodyPr>
          <a:lstStyle/>
          <a:p>
            <a:r>
              <a:rPr lang="nb-NO" dirty="0"/>
              <a:t>Tiltak i 2024 for å sikre </a:t>
            </a:r>
            <a:br>
              <a:rPr lang="nb-NO" dirty="0"/>
            </a:br>
            <a:r>
              <a:rPr lang="nb-NO" dirty="0"/>
              <a:t>økonomisk balanse</a:t>
            </a:r>
          </a:p>
        </p:txBody>
      </p:sp>
    </p:spTree>
    <p:extLst>
      <p:ext uri="{BB962C8B-B14F-4D97-AF65-F5344CB8AC3E}">
        <p14:creationId xmlns:p14="http://schemas.microsoft.com/office/powerpoint/2010/main" val="4256986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8848E28-FCEA-ACD9-05FB-DF6FABEA7018}"/>
              </a:ext>
            </a:extLst>
          </p:cNvPr>
          <p:cNvSpPr>
            <a:spLocks noGrp="1"/>
          </p:cNvSpPr>
          <p:nvPr>
            <p:ph idx="1"/>
          </p:nvPr>
        </p:nvSpPr>
        <p:spPr/>
        <p:txBody>
          <a:bodyPr>
            <a:noAutofit/>
          </a:bodyPr>
          <a:lstStyle/>
          <a:p>
            <a:pPr marL="342900" lvl="0" indent="-342900">
              <a:lnSpc>
                <a:spcPct val="100000"/>
              </a:lnSpc>
              <a:spcAft>
                <a:spcPts val="800"/>
              </a:spcAft>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Så kommer vi til 2025 og årene fremover. Her har kommunedirektøren sett på ulike temaer som det vil være naturlig å vurdere i en prosess med å redusere driftskostnadene med 150 millioner kroner.</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Symbol" panose="05050102010706020507" pitchFamily="18" charset="2"/>
              <a:buChar char=""/>
            </a:pPr>
            <a:r>
              <a:rPr lang="nb-NO" dirty="0">
                <a:solidFill>
                  <a:srgbClr val="000000"/>
                </a:solidFill>
                <a:effectLst/>
                <a:latin typeface="+mj-lt"/>
                <a:ea typeface="Calibri" panose="020F0502020204030204" pitchFamily="34" charset="0"/>
                <a:cs typeface="Times New Roman" panose="02020603050405020304" pitchFamily="18" charset="0"/>
              </a:rPr>
              <a:t>I tillegg til å se på temaene, legges det fram noen mulige tiltak. Dette er ikke forslag fra kommunedirektøren, men et forsøk på å vise dere hvilket handlingsrom og hvilke mulige tiltak som kan vurderes.</a:t>
            </a:r>
            <a:endParaRPr lang="nb-NO" dirty="0">
              <a:latin typeface="+mj-lt"/>
            </a:endParaRPr>
          </a:p>
        </p:txBody>
      </p:sp>
      <p:sp>
        <p:nvSpPr>
          <p:cNvPr id="3" name="Plassholder for innhold 2">
            <a:extLst>
              <a:ext uri="{FF2B5EF4-FFF2-40B4-BE49-F238E27FC236}">
                <a16:creationId xmlns:a16="http://schemas.microsoft.com/office/drawing/2014/main" id="{3C09CD17-56B6-EE81-3B6D-46A3EA19CA6F}"/>
              </a:ext>
            </a:extLst>
          </p:cNvPr>
          <p:cNvSpPr>
            <a:spLocks noGrp="1"/>
          </p:cNvSpPr>
          <p:nvPr>
            <p:ph sz="quarter" idx="15"/>
          </p:nvPr>
        </p:nvSpPr>
        <p:spPr/>
        <p:txBody>
          <a:bodyPr/>
          <a:lstStyle/>
          <a:p>
            <a:endParaRPr lang="nb-NO"/>
          </a:p>
        </p:txBody>
      </p:sp>
      <p:sp>
        <p:nvSpPr>
          <p:cNvPr id="4" name="Tittel 3">
            <a:extLst>
              <a:ext uri="{FF2B5EF4-FFF2-40B4-BE49-F238E27FC236}">
                <a16:creationId xmlns:a16="http://schemas.microsoft.com/office/drawing/2014/main" id="{CEF4096F-1AFA-64D6-CDA9-5FA2481E4DDE}"/>
              </a:ext>
            </a:extLst>
          </p:cNvPr>
          <p:cNvSpPr>
            <a:spLocks noGrp="1"/>
          </p:cNvSpPr>
          <p:nvPr>
            <p:ph type="title"/>
          </p:nvPr>
        </p:nvSpPr>
        <p:spPr/>
        <p:txBody>
          <a:bodyPr/>
          <a:lstStyle/>
          <a:p>
            <a:r>
              <a:rPr lang="nb-NO" dirty="0"/>
              <a:t>Mulige tiltak, men ikke forslag</a:t>
            </a:r>
          </a:p>
        </p:txBody>
      </p:sp>
      <p:pic>
        <p:nvPicPr>
          <p:cNvPr id="5" name="Plassholder for innhold 21">
            <a:extLst>
              <a:ext uri="{FF2B5EF4-FFF2-40B4-BE49-F238E27FC236}">
                <a16:creationId xmlns:a16="http://schemas.microsoft.com/office/drawing/2014/main" id="{AD5FA511-38B3-AA9F-2C1E-9BB7EB70DB7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980" r="5083"/>
          <a:stretch/>
        </p:blipFill>
        <p:spPr>
          <a:xfrm>
            <a:off x="6210300" y="1673679"/>
            <a:ext cx="5632218" cy="4583071"/>
          </a:xfrm>
          <a:prstGeom prst="rect">
            <a:avLst/>
          </a:prstGeom>
        </p:spPr>
      </p:pic>
    </p:spTree>
    <p:extLst>
      <p:ext uri="{BB962C8B-B14F-4D97-AF65-F5344CB8AC3E}">
        <p14:creationId xmlns:p14="http://schemas.microsoft.com/office/powerpoint/2010/main" val="1804531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6ADE65A-5F67-8DA8-A2F8-745486D5A854}"/>
              </a:ext>
            </a:extLst>
          </p:cNvPr>
          <p:cNvSpPr>
            <a:spLocks noGrp="1"/>
          </p:cNvSpPr>
          <p:nvPr>
            <p:ph idx="1"/>
          </p:nvPr>
        </p:nvSpPr>
        <p:spPr>
          <a:xfrm>
            <a:off x="349482" y="1673679"/>
            <a:ext cx="6305318" cy="4583072"/>
          </a:xfrm>
        </p:spPr>
        <p:txBody>
          <a:bodyPr>
            <a:noAutofit/>
          </a:bodyPr>
          <a:lstStyle/>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Med tanke på at vi skal inn i en krevende prosess, som forhåpentligvis også skal bli god, er kommunedirektørens håp at dere ikke nå avviser tiltak som nevnes, eller at dere allerede nå bestemmer dere for at et tiltak må gjennomføres.</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Foreløpig vet vi for lite om den økonomiske konsekvensen av tiltakene og effekten av dem. Sammen må vi unngå at vi gjennomfører tiltak som gir liten økonomisk effekt og utilsiktede konsekvenser for brukerne eller innbyggerne. </a:t>
            </a:r>
            <a:br>
              <a:rPr lang="nb-NO" kern="100" dirty="0">
                <a:solidFill>
                  <a:srgbClr val="000000"/>
                </a:solidFill>
                <a:effectLst/>
                <a:latin typeface="+mj-lt"/>
                <a:ea typeface="Calibri" panose="020F0502020204030204" pitchFamily="34" charset="0"/>
                <a:cs typeface="Times New Roman" panose="02020603050405020304" pitchFamily="18" charset="0"/>
              </a:rPr>
            </a:br>
            <a:endParaRPr lang="nb-NO" kern="100" dirty="0">
              <a:effectLst/>
              <a:latin typeface="+mj-lt"/>
              <a:ea typeface="Calibri" panose="020F0502020204030204" pitchFamily="34" charset="0"/>
              <a:cs typeface="Times New Roman" panose="02020603050405020304" pitchFamily="18" charset="0"/>
            </a:endParaRPr>
          </a:p>
          <a:p>
            <a:pPr>
              <a:lnSpc>
                <a:spcPct val="100000"/>
              </a:lnSpc>
            </a:pPr>
            <a:endParaRPr lang="nb-NO" dirty="0">
              <a:latin typeface="+mj-lt"/>
            </a:endParaRPr>
          </a:p>
        </p:txBody>
      </p:sp>
      <p:sp>
        <p:nvSpPr>
          <p:cNvPr id="3" name="Plassholder for innhold 2">
            <a:extLst>
              <a:ext uri="{FF2B5EF4-FFF2-40B4-BE49-F238E27FC236}">
                <a16:creationId xmlns:a16="http://schemas.microsoft.com/office/drawing/2014/main" id="{CD4C063E-C438-C096-7728-4FC57DA77A86}"/>
              </a:ext>
            </a:extLst>
          </p:cNvPr>
          <p:cNvSpPr>
            <a:spLocks noGrp="1"/>
          </p:cNvSpPr>
          <p:nvPr>
            <p:ph sz="quarter" idx="15"/>
          </p:nvPr>
        </p:nvSpPr>
        <p:spPr>
          <a:xfrm>
            <a:off x="6832600" y="1673679"/>
            <a:ext cx="5009920" cy="4583072"/>
          </a:xfrm>
        </p:spPr>
        <p:txBody>
          <a:bodyPr/>
          <a:lstStyle/>
          <a:p>
            <a:endParaRPr lang="nb-NO" dirty="0"/>
          </a:p>
        </p:txBody>
      </p:sp>
      <p:sp>
        <p:nvSpPr>
          <p:cNvPr id="4" name="Tittel 3">
            <a:extLst>
              <a:ext uri="{FF2B5EF4-FFF2-40B4-BE49-F238E27FC236}">
                <a16:creationId xmlns:a16="http://schemas.microsoft.com/office/drawing/2014/main" id="{06BB9FB4-BAA1-87FF-E0E4-D1E78907FD66}"/>
              </a:ext>
            </a:extLst>
          </p:cNvPr>
          <p:cNvSpPr>
            <a:spLocks noGrp="1"/>
          </p:cNvSpPr>
          <p:nvPr>
            <p:ph type="title"/>
          </p:nvPr>
        </p:nvSpPr>
        <p:spPr/>
        <p:txBody>
          <a:bodyPr>
            <a:normAutofit fontScale="90000"/>
          </a:bodyPr>
          <a:lstStyle/>
          <a:p>
            <a:r>
              <a:rPr lang="nb-NO" dirty="0"/>
              <a:t>Ikke avvis temaer eller muligheter eller vedta konkrete tiltak nå</a:t>
            </a:r>
          </a:p>
        </p:txBody>
      </p:sp>
      <p:pic>
        <p:nvPicPr>
          <p:cNvPr id="5" name="Plassholder for innhold 25">
            <a:extLst>
              <a:ext uri="{FF2B5EF4-FFF2-40B4-BE49-F238E27FC236}">
                <a16:creationId xmlns:a16="http://schemas.microsoft.com/office/drawing/2014/main" id="{E4B7B601-1ED8-5D9F-D33C-3437550FEF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363" r="21793"/>
          <a:stretch/>
        </p:blipFill>
        <p:spPr>
          <a:xfrm>
            <a:off x="6832600" y="1673680"/>
            <a:ext cx="5009918" cy="4583071"/>
          </a:xfrm>
          <a:prstGeom prst="rect">
            <a:avLst/>
          </a:prstGeom>
        </p:spPr>
      </p:pic>
    </p:spTree>
    <p:extLst>
      <p:ext uri="{BB962C8B-B14F-4D97-AF65-F5344CB8AC3E}">
        <p14:creationId xmlns:p14="http://schemas.microsoft.com/office/powerpoint/2010/main" val="4025429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187825C-4ECB-A026-9161-A438BB5224E9}"/>
              </a:ext>
            </a:extLst>
          </p:cNvPr>
          <p:cNvSpPr>
            <a:spLocks noGrp="1"/>
          </p:cNvSpPr>
          <p:nvPr>
            <p:ph idx="1"/>
          </p:nvPr>
        </p:nvSpPr>
        <p:spPr>
          <a:xfrm>
            <a:off x="349481" y="1673679"/>
            <a:ext cx="6643986" cy="4583072"/>
          </a:xfrm>
        </p:spPr>
        <p:txBody>
          <a:bodyPr>
            <a:noAutofit/>
          </a:bodyPr>
          <a:lstStyle/>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Så kommunedirektørens råd til dere folkevalgte er at vi alle sammen puster med magen, ser på de aktuelle tiltakene og vurderer konsekvensen av dem. </a:t>
            </a: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I neste møterunde kommer kommunedirektøren med noen flere alternativer og muligens også noen anbefalinger.</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Det som omtales i saken som kommer til politisk behandling nå – og som altså er et forsøk på å vise handlingsrommet, er følgende sju temaer med eksempler på mulige tiltak:</a:t>
            </a:r>
            <a:endParaRPr lang="nb-NO" kern="100" dirty="0">
              <a:effectLst/>
              <a:latin typeface="+mj-lt"/>
              <a:ea typeface="Calibri" panose="020F0502020204030204" pitchFamily="34" charset="0"/>
              <a:cs typeface="Times New Roman" panose="02020603050405020304" pitchFamily="18" charset="0"/>
            </a:endParaRPr>
          </a:p>
          <a:p>
            <a:pPr>
              <a:lnSpc>
                <a:spcPct val="100000"/>
              </a:lnSpc>
            </a:pPr>
            <a:endParaRPr lang="nb-NO" dirty="0">
              <a:latin typeface="+mj-lt"/>
            </a:endParaRPr>
          </a:p>
        </p:txBody>
      </p:sp>
      <p:sp>
        <p:nvSpPr>
          <p:cNvPr id="3" name="Plassholder for innhold 2">
            <a:extLst>
              <a:ext uri="{FF2B5EF4-FFF2-40B4-BE49-F238E27FC236}">
                <a16:creationId xmlns:a16="http://schemas.microsoft.com/office/drawing/2014/main" id="{30B5433C-CE80-BC5B-5638-1EFF63FE21F2}"/>
              </a:ext>
            </a:extLst>
          </p:cNvPr>
          <p:cNvSpPr>
            <a:spLocks noGrp="1"/>
          </p:cNvSpPr>
          <p:nvPr>
            <p:ph sz="quarter" idx="15"/>
          </p:nvPr>
        </p:nvSpPr>
        <p:spPr>
          <a:xfrm>
            <a:off x="7095066" y="1673679"/>
            <a:ext cx="4747453" cy="4583072"/>
          </a:xfrm>
        </p:spPr>
        <p:txBody>
          <a:bodyPr/>
          <a:lstStyle/>
          <a:p>
            <a:endParaRPr lang="nb-NO" dirty="0"/>
          </a:p>
        </p:txBody>
      </p:sp>
      <p:sp>
        <p:nvSpPr>
          <p:cNvPr id="4" name="Tittel 3">
            <a:extLst>
              <a:ext uri="{FF2B5EF4-FFF2-40B4-BE49-F238E27FC236}">
                <a16:creationId xmlns:a16="http://schemas.microsoft.com/office/drawing/2014/main" id="{9BC1FA34-EEC6-D5A9-7D11-A7CAF17AE539}"/>
              </a:ext>
            </a:extLst>
          </p:cNvPr>
          <p:cNvSpPr>
            <a:spLocks noGrp="1"/>
          </p:cNvSpPr>
          <p:nvPr>
            <p:ph type="title"/>
          </p:nvPr>
        </p:nvSpPr>
        <p:spPr/>
        <p:txBody>
          <a:bodyPr>
            <a:normAutofit fontScale="90000"/>
          </a:bodyPr>
          <a:lstStyle/>
          <a:p>
            <a:r>
              <a:rPr lang="nb-NO" dirty="0"/>
              <a:t>Flere alternativer og muligens anbefalinger i neste møterunde</a:t>
            </a:r>
          </a:p>
        </p:txBody>
      </p:sp>
      <p:pic>
        <p:nvPicPr>
          <p:cNvPr id="5" name="Plassholder for innhold 5">
            <a:extLst>
              <a:ext uri="{FF2B5EF4-FFF2-40B4-BE49-F238E27FC236}">
                <a16:creationId xmlns:a16="http://schemas.microsoft.com/office/drawing/2014/main" id="{C3C9CC37-4D45-6BFB-D198-220A34CE037A}"/>
              </a:ext>
            </a:extLst>
          </p:cNvPr>
          <p:cNvPicPr>
            <a:picLocks noChangeAspect="1"/>
          </p:cNvPicPr>
          <p:nvPr/>
        </p:nvPicPr>
        <p:blipFill rotWithShape="1">
          <a:blip r:embed="rId2">
            <a:extLst>
              <a:ext uri="{28A0092B-C50C-407E-A947-70E740481C1C}">
                <a14:useLocalDpi xmlns:a14="http://schemas.microsoft.com/office/drawing/2010/main" val="0"/>
              </a:ext>
            </a:extLst>
          </a:blip>
          <a:srcRect t="35641"/>
          <a:stretch/>
        </p:blipFill>
        <p:spPr>
          <a:xfrm>
            <a:off x="7095066" y="1673679"/>
            <a:ext cx="4747452" cy="4583114"/>
          </a:xfrm>
          <a:prstGeom prst="rect">
            <a:avLst/>
          </a:prstGeom>
        </p:spPr>
      </p:pic>
    </p:spTree>
    <p:extLst>
      <p:ext uri="{BB962C8B-B14F-4D97-AF65-F5344CB8AC3E}">
        <p14:creationId xmlns:p14="http://schemas.microsoft.com/office/powerpoint/2010/main" val="1962302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C296FAB-B3A8-DE1A-8975-0DCCED304A61}"/>
              </a:ext>
            </a:extLst>
          </p:cNvPr>
          <p:cNvSpPr>
            <a:spLocks noGrp="1"/>
          </p:cNvSpPr>
          <p:nvPr>
            <p:ph idx="1"/>
          </p:nvPr>
        </p:nvSpPr>
        <p:spPr/>
        <p:txBody>
          <a:bodyPr/>
          <a:lstStyle/>
          <a:p>
            <a:r>
              <a:rPr lang="nb-NO" dirty="0"/>
              <a:t>Barnehagestruktur</a:t>
            </a:r>
          </a:p>
          <a:p>
            <a:r>
              <a:rPr lang="nb-NO" dirty="0"/>
              <a:t>Skolestruktur</a:t>
            </a:r>
          </a:p>
          <a:p>
            <a:r>
              <a:rPr lang="nb-NO" dirty="0"/>
              <a:t>Antall kommunedeler</a:t>
            </a:r>
          </a:p>
          <a:p>
            <a:r>
              <a:rPr lang="nb-NO" dirty="0"/>
              <a:t>Antall knutepunkter</a:t>
            </a:r>
          </a:p>
        </p:txBody>
      </p:sp>
      <p:sp>
        <p:nvSpPr>
          <p:cNvPr id="4" name="Tittel 3">
            <a:extLst>
              <a:ext uri="{FF2B5EF4-FFF2-40B4-BE49-F238E27FC236}">
                <a16:creationId xmlns:a16="http://schemas.microsoft.com/office/drawing/2014/main" id="{764E7DD0-B0DC-2A2B-18D2-E080DCEEDD4A}"/>
              </a:ext>
            </a:extLst>
          </p:cNvPr>
          <p:cNvSpPr>
            <a:spLocks noGrp="1"/>
          </p:cNvSpPr>
          <p:nvPr>
            <p:ph type="title"/>
          </p:nvPr>
        </p:nvSpPr>
        <p:spPr/>
        <p:txBody>
          <a:bodyPr>
            <a:normAutofit fontScale="90000"/>
          </a:bodyPr>
          <a:lstStyle/>
          <a:p>
            <a:r>
              <a:rPr lang="nb-NO" dirty="0"/>
              <a:t>1. Strukturelle endringer </a:t>
            </a:r>
            <a:br>
              <a:rPr lang="nb-NO" dirty="0"/>
            </a:br>
            <a:r>
              <a:rPr lang="nb-NO" dirty="0"/>
              <a:t>i tjenestetilbudet</a:t>
            </a:r>
          </a:p>
        </p:txBody>
      </p:sp>
      <p:sp>
        <p:nvSpPr>
          <p:cNvPr id="8" name="Plassholder for innhold 7">
            <a:extLst>
              <a:ext uri="{FF2B5EF4-FFF2-40B4-BE49-F238E27FC236}">
                <a16:creationId xmlns:a16="http://schemas.microsoft.com/office/drawing/2014/main" id="{3BDB57D0-BD92-5FD2-83AE-FD903CBFBF18}"/>
              </a:ext>
            </a:extLst>
          </p:cNvPr>
          <p:cNvSpPr>
            <a:spLocks noGrp="1"/>
          </p:cNvSpPr>
          <p:nvPr>
            <p:ph sz="quarter" idx="15"/>
          </p:nvPr>
        </p:nvSpPr>
        <p:spPr/>
        <p:txBody>
          <a:bodyPr/>
          <a:lstStyle/>
          <a:p>
            <a:endParaRPr lang="nb-NO"/>
          </a:p>
        </p:txBody>
      </p:sp>
      <p:pic>
        <p:nvPicPr>
          <p:cNvPr id="9" name="Plassholder for innhold 5">
            <a:extLst>
              <a:ext uri="{FF2B5EF4-FFF2-40B4-BE49-F238E27FC236}">
                <a16:creationId xmlns:a16="http://schemas.microsoft.com/office/drawing/2014/main" id="{30F10DEA-8825-C7C4-6479-C8CC8556D7F1}"/>
              </a:ext>
            </a:extLst>
          </p:cNvPr>
          <p:cNvPicPr>
            <a:picLocks noChangeAspect="1"/>
          </p:cNvPicPr>
          <p:nvPr/>
        </p:nvPicPr>
        <p:blipFill rotWithShape="1">
          <a:blip r:embed="rId2">
            <a:extLst>
              <a:ext uri="{28A0092B-C50C-407E-A947-70E740481C1C}">
                <a14:useLocalDpi xmlns:a14="http://schemas.microsoft.com/office/drawing/2010/main" val="0"/>
              </a:ext>
            </a:extLst>
          </a:blip>
          <a:srcRect t="23117" b="22634"/>
          <a:stretch/>
        </p:blipFill>
        <p:spPr>
          <a:xfrm>
            <a:off x="6210301" y="1673679"/>
            <a:ext cx="5632217" cy="4583072"/>
          </a:xfrm>
          <a:prstGeom prst="rect">
            <a:avLst/>
          </a:prstGeom>
        </p:spPr>
      </p:pic>
    </p:spTree>
    <p:extLst>
      <p:ext uri="{BB962C8B-B14F-4D97-AF65-F5344CB8AC3E}">
        <p14:creationId xmlns:p14="http://schemas.microsoft.com/office/powerpoint/2010/main" val="405722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00581C7-D005-4D1E-437E-E523FC329191}"/>
              </a:ext>
            </a:extLst>
          </p:cNvPr>
          <p:cNvSpPr>
            <a:spLocks noGrp="1"/>
          </p:cNvSpPr>
          <p:nvPr>
            <p:ph idx="1"/>
          </p:nvPr>
        </p:nvSpPr>
        <p:spPr/>
        <p:txBody>
          <a:bodyPr>
            <a:normAutofit/>
          </a:bodyPr>
          <a:lstStyle/>
          <a:p>
            <a:pPr>
              <a:lnSpc>
                <a:spcPct val="100000"/>
              </a:lnSpc>
            </a:pPr>
            <a:r>
              <a:rPr lang="nb-NO" kern="100" dirty="0">
                <a:solidFill>
                  <a:srgbClr val="000000"/>
                </a:solidFill>
                <a:latin typeface="+mj-lt"/>
                <a:ea typeface="Calibri" panose="020F0502020204030204" pitchFamily="34" charset="0"/>
                <a:cs typeface="Times New Roman" panose="02020603050405020304" pitchFamily="18" charset="0"/>
              </a:rPr>
              <a:t>B</a:t>
            </a:r>
            <a:r>
              <a:rPr lang="nb-NO" kern="100" dirty="0">
                <a:solidFill>
                  <a:srgbClr val="000000"/>
                </a:solidFill>
                <a:effectLst/>
                <a:latin typeface="+mj-lt"/>
                <a:ea typeface="Calibri" panose="020F0502020204030204" pitchFamily="34" charset="0"/>
                <a:cs typeface="Times New Roman" panose="02020603050405020304" pitchFamily="18" charset="0"/>
              </a:rPr>
              <a:t>efolkningsutviklingen i kommunen innebærer at midler må kanaliseres fra barn og unge til omsorgstjenestene</a:t>
            </a:r>
            <a:endParaRPr lang="nb-NO" kern="100" dirty="0">
              <a:latin typeface="+mj-lt"/>
              <a:ea typeface="Calibri" panose="020F0502020204030204" pitchFamily="34" charset="0"/>
              <a:cs typeface="Times New Roman" panose="02020603050405020304" pitchFamily="18" charset="0"/>
            </a:endParaRPr>
          </a:p>
          <a:p>
            <a:pPr>
              <a:lnSpc>
                <a:spcPct val="100000"/>
              </a:lnSpc>
            </a:pPr>
            <a:r>
              <a:rPr lang="nb-NO" kern="100" dirty="0">
                <a:solidFill>
                  <a:srgbClr val="000000"/>
                </a:solidFill>
                <a:effectLst/>
                <a:latin typeface="+mj-lt"/>
                <a:ea typeface="Calibri" panose="020F0502020204030204" pitchFamily="34" charset="0"/>
                <a:cs typeface="Times New Roman" panose="02020603050405020304" pitchFamily="18" charset="0"/>
              </a:rPr>
              <a:t>En strategi som må vurderes, er om den årlige demografikompensasjonen er lavere enn det forventet utgiftsvekst er for de tjenesteområdene som er i vekst</a:t>
            </a:r>
            <a:endParaRPr lang="nb-NO" kern="100" dirty="0">
              <a:effectLst/>
              <a:latin typeface="+mj-lt"/>
              <a:ea typeface="Calibri" panose="020F0502020204030204" pitchFamily="34" charset="0"/>
              <a:cs typeface="Times New Roman" panose="02020603050405020304" pitchFamily="18" charset="0"/>
            </a:endParaRPr>
          </a:p>
          <a:p>
            <a:pPr>
              <a:lnSpc>
                <a:spcPct val="100000"/>
              </a:lnSpc>
            </a:pPr>
            <a:endParaRPr lang="nb-NO" dirty="0">
              <a:latin typeface="+mj-lt"/>
            </a:endParaRPr>
          </a:p>
        </p:txBody>
      </p:sp>
      <p:sp>
        <p:nvSpPr>
          <p:cNvPr id="4" name="Tittel 3">
            <a:extLst>
              <a:ext uri="{FF2B5EF4-FFF2-40B4-BE49-F238E27FC236}">
                <a16:creationId xmlns:a16="http://schemas.microsoft.com/office/drawing/2014/main" id="{68165FB7-6B82-AB51-2083-36B0D6288889}"/>
              </a:ext>
            </a:extLst>
          </p:cNvPr>
          <p:cNvSpPr>
            <a:spLocks noGrp="1"/>
          </p:cNvSpPr>
          <p:nvPr>
            <p:ph type="title"/>
          </p:nvPr>
        </p:nvSpPr>
        <p:spPr/>
        <p:txBody>
          <a:bodyPr/>
          <a:lstStyle/>
          <a:p>
            <a:r>
              <a:rPr lang="nb-NO" dirty="0"/>
              <a:t>2. Demografiske endringer</a:t>
            </a:r>
          </a:p>
        </p:txBody>
      </p:sp>
      <p:pic>
        <p:nvPicPr>
          <p:cNvPr id="5" name="Plassholder for innhold 9">
            <a:extLst>
              <a:ext uri="{FF2B5EF4-FFF2-40B4-BE49-F238E27FC236}">
                <a16:creationId xmlns:a16="http://schemas.microsoft.com/office/drawing/2014/main" id="{CCE35738-615A-7378-16B7-EE3F22738C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10302" y="1673679"/>
            <a:ext cx="5632450" cy="3755330"/>
          </a:xfrm>
          <a:prstGeom prst="rect">
            <a:avLst/>
          </a:prstGeom>
        </p:spPr>
      </p:pic>
    </p:spTree>
    <p:extLst>
      <p:ext uri="{BB962C8B-B14F-4D97-AF65-F5344CB8AC3E}">
        <p14:creationId xmlns:p14="http://schemas.microsoft.com/office/powerpoint/2010/main" val="755988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FFADC31-90F3-9E18-9603-410D2CFFC850}"/>
              </a:ext>
            </a:extLst>
          </p:cNvPr>
          <p:cNvSpPr>
            <a:spLocks noGrp="1"/>
          </p:cNvSpPr>
          <p:nvPr>
            <p:ph idx="1"/>
          </p:nvPr>
        </p:nvSpPr>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Drammen kommune har lengre åpningstider i barnehagene enn andre storkommuner. Er det aktuelt å vurdere redusert åpningstid i barnehagene?</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Vurdere å legge ned tilbud, nedskalere tilbud eller i større grad se tilbud i sammenheng, for eksempel Aktive lokalsamfunn, nærutvalgene, knutepunktene, sommerskolen, First Lego League og så videre</a:t>
            </a:r>
            <a:endParaRPr lang="nb-NO" kern="100" dirty="0">
              <a:effectLst/>
              <a:latin typeface="+mj-lt"/>
              <a:ea typeface="Calibri" panose="020F0502020204030204" pitchFamily="34" charset="0"/>
              <a:cs typeface="Times New Roman" panose="02020603050405020304" pitchFamily="18" charset="0"/>
            </a:endParaRPr>
          </a:p>
          <a:p>
            <a:endParaRPr lang="nb-NO" dirty="0"/>
          </a:p>
        </p:txBody>
      </p:sp>
      <p:sp>
        <p:nvSpPr>
          <p:cNvPr id="4" name="Tittel 3">
            <a:extLst>
              <a:ext uri="{FF2B5EF4-FFF2-40B4-BE49-F238E27FC236}">
                <a16:creationId xmlns:a16="http://schemas.microsoft.com/office/drawing/2014/main" id="{506B12F5-AA2E-E785-AFA0-1E688FC11A1B}"/>
              </a:ext>
            </a:extLst>
          </p:cNvPr>
          <p:cNvSpPr>
            <a:spLocks noGrp="1"/>
          </p:cNvSpPr>
          <p:nvPr>
            <p:ph type="title"/>
          </p:nvPr>
        </p:nvSpPr>
        <p:spPr/>
        <p:txBody>
          <a:bodyPr>
            <a:normAutofit fontScale="90000"/>
          </a:bodyPr>
          <a:lstStyle/>
          <a:p>
            <a:r>
              <a:rPr lang="nb-NO" dirty="0"/>
              <a:t>3. Omfang og kvalitet på </a:t>
            </a:r>
            <a:br>
              <a:rPr lang="nb-NO" dirty="0"/>
            </a:br>
            <a:r>
              <a:rPr lang="nb-NO" dirty="0"/>
              <a:t>kommunale tjenester</a:t>
            </a:r>
          </a:p>
        </p:txBody>
      </p:sp>
      <p:pic>
        <p:nvPicPr>
          <p:cNvPr id="7" name="Plassholder for innhold 13">
            <a:extLst>
              <a:ext uri="{FF2B5EF4-FFF2-40B4-BE49-F238E27FC236}">
                <a16:creationId xmlns:a16="http://schemas.microsoft.com/office/drawing/2014/main" id="{D439EC71-0E21-64FF-97FF-6477E51A6A3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10068" y="1673679"/>
            <a:ext cx="5632450" cy="3754966"/>
          </a:xfrm>
          <a:prstGeom prst="rect">
            <a:avLst/>
          </a:prstGeom>
        </p:spPr>
      </p:pic>
    </p:spTree>
    <p:extLst>
      <p:ext uri="{BB962C8B-B14F-4D97-AF65-F5344CB8AC3E}">
        <p14:creationId xmlns:p14="http://schemas.microsoft.com/office/powerpoint/2010/main" val="26931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5AA27DA-6D02-6909-A690-AD2F95B837A3}"/>
              </a:ext>
            </a:extLst>
          </p:cNvPr>
          <p:cNvSpPr>
            <a:spLocks noGrp="1"/>
          </p:cNvSpPr>
          <p:nvPr>
            <p:ph idx="1"/>
          </p:nvPr>
        </p:nvSpPr>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Kommunedirektøren er i gang med å se på de to øverste ledelsesnivåene, samt organisering av stabene</a:t>
            </a:r>
            <a:endParaRPr lang="nb-NO" kern="100" dirty="0">
              <a:effectLst/>
              <a:latin typeface="+mj-lt"/>
              <a:ea typeface="Calibri" panose="020F0502020204030204" pitchFamily="34" charset="0"/>
              <a:cs typeface="Times New Roman" panose="02020603050405020304" pitchFamily="18" charset="0"/>
            </a:endParaRPr>
          </a:p>
          <a:p>
            <a:endParaRPr lang="nb-NO" dirty="0">
              <a:latin typeface="+mj-lt"/>
            </a:endParaRPr>
          </a:p>
        </p:txBody>
      </p:sp>
      <p:sp>
        <p:nvSpPr>
          <p:cNvPr id="4" name="Tittel 3">
            <a:extLst>
              <a:ext uri="{FF2B5EF4-FFF2-40B4-BE49-F238E27FC236}">
                <a16:creationId xmlns:a16="http://schemas.microsoft.com/office/drawing/2014/main" id="{C1E86D76-589E-07D5-1D04-0F0781E18AEA}"/>
              </a:ext>
            </a:extLst>
          </p:cNvPr>
          <p:cNvSpPr>
            <a:spLocks noGrp="1"/>
          </p:cNvSpPr>
          <p:nvPr>
            <p:ph type="title"/>
          </p:nvPr>
        </p:nvSpPr>
        <p:spPr/>
        <p:txBody>
          <a:bodyPr/>
          <a:lstStyle/>
          <a:p>
            <a:r>
              <a:rPr lang="nb-NO" dirty="0"/>
              <a:t>4. Organisering og bemanning</a:t>
            </a:r>
          </a:p>
        </p:txBody>
      </p:sp>
      <p:pic>
        <p:nvPicPr>
          <p:cNvPr id="5" name="Plassholder for innhold 17">
            <a:extLst>
              <a:ext uri="{FF2B5EF4-FFF2-40B4-BE49-F238E27FC236}">
                <a16:creationId xmlns:a16="http://schemas.microsoft.com/office/drawing/2014/main" id="{1DBF208F-31CE-D17F-238C-62EDC373409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72309" y="2349785"/>
            <a:ext cx="5632450" cy="3754646"/>
          </a:xfrm>
          <a:prstGeom prst="rect">
            <a:avLst/>
          </a:prstGeom>
        </p:spPr>
      </p:pic>
    </p:spTree>
    <p:extLst>
      <p:ext uri="{BB962C8B-B14F-4D97-AF65-F5344CB8AC3E}">
        <p14:creationId xmlns:p14="http://schemas.microsoft.com/office/powerpoint/2010/main" val="1898714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1AEC86C-236D-A86A-7984-221F06FD1025}"/>
              </a:ext>
            </a:extLst>
          </p:cNvPr>
          <p:cNvSpPr>
            <a:spLocks noGrp="1"/>
          </p:cNvSpPr>
          <p:nvPr>
            <p:ph idx="1"/>
          </p:nvPr>
        </p:nvSpPr>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Vurdere innføring av internhusleiemodell som gir incentiver til effektiv bruk av lokaler</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Lage en plan for fortetting i administrasjonslokaler</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Vurdere å si opp lokalene først og finne en god løsning i oppsigelsestiden</a:t>
            </a:r>
            <a:endParaRPr lang="nb-NO" kern="100" dirty="0">
              <a:effectLst/>
              <a:latin typeface="+mj-lt"/>
              <a:ea typeface="Calibri" panose="020F0502020204030204" pitchFamily="34" charset="0"/>
              <a:cs typeface="Times New Roman" panose="02020603050405020304" pitchFamily="18" charset="0"/>
            </a:endParaRPr>
          </a:p>
          <a:p>
            <a:endParaRPr lang="nb-NO" dirty="0">
              <a:latin typeface="+mj-lt"/>
            </a:endParaRPr>
          </a:p>
        </p:txBody>
      </p:sp>
      <p:sp>
        <p:nvSpPr>
          <p:cNvPr id="4" name="Tittel 3">
            <a:extLst>
              <a:ext uri="{FF2B5EF4-FFF2-40B4-BE49-F238E27FC236}">
                <a16:creationId xmlns:a16="http://schemas.microsoft.com/office/drawing/2014/main" id="{8469E069-CC0D-9735-2E7B-8E602A450F24}"/>
              </a:ext>
            </a:extLst>
          </p:cNvPr>
          <p:cNvSpPr>
            <a:spLocks noGrp="1"/>
          </p:cNvSpPr>
          <p:nvPr>
            <p:ph type="title"/>
          </p:nvPr>
        </p:nvSpPr>
        <p:spPr>
          <a:xfrm>
            <a:off x="349481" y="253094"/>
            <a:ext cx="10504785" cy="1250586"/>
          </a:xfrm>
        </p:spPr>
        <p:txBody>
          <a:bodyPr>
            <a:normAutofit fontScale="90000"/>
          </a:bodyPr>
          <a:lstStyle/>
          <a:p>
            <a:r>
              <a:rPr lang="nb-NO" dirty="0"/>
              <a:t>5. Bruk av kommunale bygg og vurdering </a:t>
            </a:r>
            <a:br>
              <a:rPr lang="nb-NO" dirty="0"/>
            </a:br>
            <a:r>
              <a:rPr lang="nb-NO" dirty="0"/>
              <a:t>av nødvendigheten av å leie lokaler eksternt</a:t>
            </a:r>
          </a:p>
        </p:txBody>
      </p:sp>
      <p:pic>
        <p:nvPicPr>
          <p:cNvPr id="5" name="Plassholder for innhold 21">
            <a:extLst>
              <a:ext uri="{FF2B5EF4-FFF2-40B4-BE49-F238E27FC236}">
                <a16:creationId xmlns:a16="http://schemas.microsoft.com/office/drawing/2014/main" id="{9739921E-17A8-154F-B319-E8B22C545E8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10302" y="1673679"/>
            <a:ext cx="5632450" cy="3754624"/>
          </a:xfrm>
          <a:prstGeom prst="rect">
            <a:avLst/>
          </a:prstGeom>
        </p:spPr>
      </p:pic>
    </p:spTree>
    <p:extLst>
      <p:ext uri="{BB962C8B-B14F-4D97-AF65-F5344CB8AC3E}">
        <p14:creationId xmlns:p14="http://schemas.microsoft.com/office/powerpoint/2010/main" val="2557634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D632BB4-7DB9-7CF0-D12E-22A9507E534D}"/>
              </a:ext>
            </a:extLst>
          </p:cNvPr>
          <p:cNvSpPr>
            <a:spLocks noGrp="1"/>
          </p:cNvSpPr>
          <p:nvPr>
            <p:ph idx="1"/>
          </p:nvPr>
        </p:nvSpPr>
        <p:spPr/>
        <p:txBody>
          <a:bodyPr>
            <a:normAutofit/>
          </a:bodyPr>
          <a:lstStyle/>
          <a:p>
            <a:pPr>
              <a:lnSpc>
                <a:spcPct val="100000"/>
              </a:lnSpc>
            </a:pPr>
            <a:r>
              <a:rPr lang="nb-NO" kern="100" dirty="0">
                <a:solidFill>
                  <a:srgbClr val="000000"/>
                </a:solidFill>
                <a:effectLst/>
                <a:latin typeface="+mj-lt"/>
                <a:ea typeface="Calibri" panose="020F0502020204030204" pitchFamily="34" charset="0"/>
                <a:cs typeface="Times New Roman" panose="02020603050405020304" pitchFamily="18" charset="0"/>
              </a:rPr>
              <a:t>Generelt er norske kommuner for dårlige til å utarbeide gevinstanalyser, og hvis disse er laget, for dårlige til å ta ut gevinsten.</a:t>
            </a:r>
            <a:endParaRPr lang="nb-NO" kern="100" dirty="0">
              <a:latin typeface="+mj-lt"/>
              <a:ea typeface="Calibri" panose="020F0502020204030204" pitchFamily="34" charset="0"/>
              <a:cs typeface="Times New Roman" panose="02020603050405020304" pitchFamily="18" charset="0"/>
            </a:endParaRPr>
          </a:p>
          <a:p>
            <a:pPr>
              <a:lnSpc>
                <a:spcPct val="100000"/>
              </a:lnSpc>
            </a:pPr>
            <a:r>
              <a:rPr lang="nb-NO" kern="100" dirty="0">
                <a:solidFill>
                  <a:srgbClr val="000000"/>
                </a:solidFill>
                <a:effectLst/>
                <a:latin typeface="+mj-lt"/>
                <a:ea typeface="Calibri" panose="020F0502020204030204" pitchFamily="34" charset="0"/>
                <a:cs typeface="Times New Roman" panose="02020603050405020304" pitchFamily="18" charset="0"/>
              </a:rPr>
              <a:t>Vurdere om det er mulig med bruk av kunstig intelligens i </a:t>
            </a:r>
            <a:r>
              <a:rPr lang="nb-NO" kern="100" dirty="0" err="1">
                <a:solidFill>
                  <a:srgbClr val="000000"/>
                </a:solidFill>
                <a:effectLst/>
                <a:latin typeface="+mj-lt"/>
                <a:ea typeface="Calibri" panose="020F0502020204030204" pitchFamily="34" charset="0"/>
                <a:cs typeface="Times New Roman" panose="02020603050405020304" pitchFamily="18" charset="0"/>
              </a:rPr>
              <a:t>repetetive</a:t>
            </a:r>
            <a:r>
              <a:rPr lang="nb-NO" kern="100" dirty="0">
                <a:solidFill>
                  <a:srgbClr val="000000"/>
                </a:solidFill>
                <a:effectLst/>
                <a:latin typeface="+mj-lt"/>
                <a:ea typeface="Calibri" panose="020F0502020204030204" pitchFamily="34" charset="0"/>
                <a:cs typeface="Times New Roman" panose="02020603050405020304" pitchFamily="18" charset="0"/>
              </a:rPr>
              <a:t> arbeidsprosesser, for eksempel økonomirapportering og utarbeidelse av </a:t>
            </a:r>
            <a:r>
              <a:rPr lang="nb-NO" kern="100" dirty="0" err="1">
                <a:solidFill>
                  <a:srgbClr val="000000"/>
                </a:solidFill>
                <a:effectLst/>
                <a:latin typeface="+mj-lt"/>
                <a:ea typeface="Calibri" panose="020F0502020204030204" pitchFamily="34" charset="0"/>
                <a:cs typeface="Times New Roman" panose="02020603050405020304" pitchFamily="18" charset="0"/>
              </a:rPr>
              <a:t>årshjulsdokumentene</a:t>
            </a:r>
            <a:r>
              <a:rPr lang="nb-NO" kern="100" dirty="0">
                <a:solidFill>
                  <a:srgbClr val="000000"/>
                </a:solidFill>
                <a:effectLst/>
                <a:latin typeface="+mj-lt"/>
                <a:ea typeface="Calibri" panose="020F0502020204030204" pitchFamily="34" charset="0"/>
                <a:cs typeface="Times New Roman" panose="02020603050405020304" pitchFamily="18" charset="0"/>
              </a:rPr>
              <a:t>.</a:t>
            </a:r>
            <a:endParaRPr lang="nb-NO" kern="100" dirty="0">
              <a:effectLst/>
              <a:latin typeface="+mj-lt"/>
              <a:ea typeface="Calibri" panose="020F0502020204030204" pitchFamily="34" charset="0"/>
              <a:cs typeface="Times New Roman" panose="02020603050405020304" pitchFamily="18" charset="0"/>
            </a:endParaRPr>
          </a:p>
          <a:p>
            <a:pPr>
              <a:lnSpc>
                <a:spcPct val="100000"/>
              </a:lnSpc>
            </a:pPr>
            <a:endParaRPr lang="nb-NO" dirty="0">
              <a:latin typeface="+mj-lt"/>
            </a:endParaRPr>
          </a:p>
        </p:txBody>
      </p:sp>
      <p:sp>
        <p:nvSpPr>
          <p:cNvPr id="4" name="Tittel 3">
            <a:extLst>
              <a:ext uri="{FF2B5EF4-FFF2-40B4-BE49-F238E27FC236}">
                <a16:creationId xmlns:a16="http://schemas.microsoft.com/office/drawing/2014/main" id="{FD6017B0-8228-456B-F197-C0EDE64DF843}"/>
              </a:ext>
            </a:extLst>
          </p:cNvPr>
          <p:cNvSpPr>
            <a:spLocks noGrp="1"/>
          </p:cNvSpPr>
          <p:nvPr>
            <p:ph type="title"/>
          </p:nvPr>
        </p:nvSpPr>
        <p:spPr/>
        <p:txBody>
          <a:bodyPr/>
          <a:lstStyle/>
          <a:p>
            <a:r>
              <a:rPr lang="nb-NO" dirty="0"/>
              <a:t>6. Teknologi og digitalisering</a:t>
            </a:r>
          </a:p>
        </p:txBody>
      </p:sp>
      <p:pic>
        <p:nvPicPr>
          <p:cNvPr id="5" name="Plassholder for innhold 25">
            <a:extLst>
              <a:ext uri="{FF2B5EF4-FFF2-40B4-BE49-F238E27FC236}">
                <a16:creationId xmlns:a16="http://schemas.microsoft.com/office/drawing/2014/main" id="{38C4359E-053E-A07C-564D-CA88EC82E7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10302" y="1673679"/>
            <a:ext cx="5632450" cy="3754966"/>
          </a:xfrm>
          <a:prstGeom prst="rect">
            <a:avLst/>
          </a:prstGeom>
        </p:spPr>
      </p:pic>
    </p:spTree>
    <p:extLst>
      <p:ext uri="{BB962C8B-B14F-4D97-AF65-F5344CB8AC3E}">
        <p14:creationId xmlns:p14="http://schemas.microsoft.com/office/powerpoint/2010/main" val="26781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Et bilde som inneholder transport, utendørs, kjøretøy, frost&#10;&#10;Automatisk generert beskrivelse">
            <a:extLst>
              <a:ext uri="{FF2B5EF4-FFF2-40B4-BE49-F238E27FC236}">
                <a16:creationId xmlns:a16="http://schemas.microsoft.com/office/drawing/2014/main" id="{41029A02-6EF2-80B2-E555-360A7C2A87C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13" b="7813"/>
          <a:stretch>
            <a:fillRect/>
          </a:stretch>
        </p:blipFill>
        <p:spPr/>
      </p:pic>
      <p:sp>
        <p:nvSpPr>
          <p:cNvPr id="3" name="Plassholder for tekst 2">
            <a:extLst>
              <a:ext uri="{FF2B5EF4-FFF2-40B4-BE49-F238E27FC236}">
                <a16:creationId xmlns:a16="http://schemas.microsoft.com/office/drawing/2014/main" id="{25951C61-7E89-4C1A-0395-C0D6FD648A13}"/>
              </a:ext>
            </a:extLst>
          </p:cNvPr>
          <p:cNvSpPr>
            <a:spLocks noGrp="1"/>
          </p:cNvSpPr>
          <p:nvPr>
            <p:ph type="body" sz="quarter" idx="11"/>
          </p:nvPr>
        </p:nvSpPr>
        <p:spPr>
          <a:xfrm>
            <a:off x="-14670" y="4152900"/>
            <a:ext cx="8972550" cy="2431598"/>
          </a:xfrm>
        </p:spPr>
        <p:txBody>
          <a:bodyPr/>
          <a:lstStyle/>
          <a:p>
            <a:r>
              <a:rPr lang="nb-NO" dirty="0" err="1"/>
              <a:t>gfdsgfdg</a:t>
            </a:r>
            <a:endParaRPr lang="nb-NO" dirty="0"/>
          </a:p>
        </p:txBody>
      </p:sp>
      <p:sp>
        <p:nvSpPr>
          <p:cNvPr id="4" name="Plassholder for tekst 3">
            <a:extLst>
              <a:ext uri="{FF2B5EF4-FFF2-40B4-BE49-F238E27FC236}">
                <a16:creationId xmlns:a16="http://schemas.microsoft.com/office/drawing/2014/main" id="{F611DDD5-5309-018C-E343-58EB3306A69D}"/>
              </a:ext>
            </a:extLst>
          </p:cNvPr>
          <p:cNvSpPr>
            <a:spLocks noGrp="1"/>
          </p:cNvSpPr>
          <p:nvPr>
            <p:ph type="body" sz="quarter" idx="13"/>
          </p:nvPr>
        </p:nvSpPr>
        <p:spPr/>
        <p:txBody>
          <a:bodyPr/>
          <a:lstStyle/>
          <a:p>
            <a:endParaRPr lang="nb-NO"/>
          </a:p>
        </p:txBody>
      </p:sp>
      <p:sp>
        <p:nvSpPr>
          <p:cNvPr id="5" name="Plassholder for tekst 4">
            <a:extLst>
              <a:ext uri="{FF2B5EF4-FFF2-40B4-BE49-F238E27FC236}">
                <a16:creationId xmlns:a16="http://schemas.microsoft.com/office/drawing/2014/main" id="{1CE1BEC6-8F35-1AC1-C445-BD834AB7CA91}"/>
              </a:ext>
            </a:extLst>
          </p:cNvPr>
          <p:cNvSpPr>
            <a:spLocks noGrp="1"/>
          </p:cNvSpPr>
          <p:nvPr>
            <p:ph type="body" sz="quarter" idx="16"/>
          </p:nvPr>
        </p:nvSpPr>
        <p:spPr/>
        <p:txBody>
          <a:bodyPr/>
          <a:lstStyle/>
          <a:p>
            <a:endParaRPr lang="nb-NO"/>
          </a:p>
        </p:txBody>
      </p:sp>
      <p:sp>
        <p:nvSpPr>
          <p:cNvPr id="6" name="Tittel 5">
            <a:extLst>
              <a:ext uri="{FF2B5EF4-FFF2-40B4-BE49-F238E27FC236}">
                <a16:creationId xmlns:a16="http://schemas.microsoft.com/office/drawing/2014/main" id="{19DD37AE-4CE2-A3EC-76BF-7C8BC0055D6A}"/>
              </a:ext>
            </a:extLst>
          </p:cNvPr>
          <p:cNvSpPr>
            <a:spLocks noGrp="1"/>
          </p:cNvSpPr>
          <p:nvPr>
            <p:ph type="ctrTitle"/>
          </p:nvPr>
        </p:nvSpPr>
        <p:spPr>
          <a:xfrm>
            <a:off x="349482" y="4254500"/>
            <a:ext cx="8533262" cy="1519798"/>
          </a:xfrm>
        </p:spPr>
        <p:txBody>
          <a:bodyPr/>
          <a:lstStyle/>
          <a:p>
            <a:r>
              <a:rPr lang="nb-NO" dirty="0"/>
              <a:t>Økonomisk omstilling 2024-27</a:t>
            </a:r>
          </a:p>
        </p:txBody>
      </p:sp>
      <p:sp>
        <p:nvSpPr>
          <p:cNvPr id="7" name="Undertittel 6">
            <a:extLst>
              <a:ext uri="{FF2B5EF4-FFF2-40B4-BE49-F238E27FC236}">
                <a16:creationId xmlns:a16="http://schemas.microsoft.com/office/drawing/2014/main" id="{FCD8040A-9EDD-08D6-BED6-69DE96B46EDD}"/>
              </a:ext>
            </a:extLst>
          </p:cNvPr>
          <p:cNvSpPr>
            <a:spLocks noGrp="1"/>
          </p:cNvSpPr>
          <p:nvPr>
            <p:ph type="subTitle" idx="1"/>
          </p:nvPr>
        </p:nvSpPr>
        <p:spPr>
          <a:xfrm>
            <a:off x="349482" y="5867400"/>
            <a:ext cx="8533263" cy="553583"/>
          </a:xfrm>
        </p:spPr>
        <p:txBody>
          <a:bodyPr/>
          <a:lstStyle/>
          <a:p>
            <a:r>
              <a:rPr lang="nb-NO" dirty="0"/>
              <a:t>Orientering til hovedutvalget for tekniske tjenester</a:t>
            </a:r>
          </a:p>
        </p:txBody>
      </p:sp>
    </p:spTree>
    <p:extLst>
      <p:ext uri="{BB962C8B-B14F-4D97-AF65-F5344CB8AC3E}">
        <p14:creationId xmlns:p14="http://schemas.microsoft.com/office/powerpoint/2010/main" val="3958274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7B611B9-F267-386E-68F5-0D8E980E722F}"/>
              </a:ext>
            </a:extLst>
          </p:cNvPr>
          <p:cNvSpPr>
            <a:spLocks noGrp="1"/>
          </p:cNvSpPr>
          <p:nvPr>
            <p:ph idx="1"/>
          </p:nvPr>
        </p:nvSpPr>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I likhet med de fleste kommuner i landet har sykefraværet i Drammen etablert seg på et høyere nivå enn før pandemien</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Sykefraværet må ned om målet om en sunn kommuneøkonomi skal nås</a:t>
            </a:r>
            <a:endParaRPr lang="nb-NO" kern="100" dirty="0">
              <a:latin typeface="+mj-lt"/>
              <a:ea typeface="Calibri" panose="020F0502020204030204" pitchFamily="34" charset="0"/>
              <a:cs typeface="Times New Roman" panose="02020603050405020304" pitchFamily="18" charset="0"/>
            </a:endParaRPr>
          </a:p>
          <a:p>
            <a:r>
              <a:rPr lang="nb-NO" kern="100" dirty="0">
                <a:solidFill>
                  <a:srgbClr val="000000"/>
                </a:solidFill>
                <a:effectLst/>
                <a:latin typeface="+mj-lt"/>
                <a:ea typeface="Calibri" panose="020F0502020204030204" pitchFamily="34" charset="0"/>
                <a:cs typeface="Times New Roman" panose="02020603050405020304" pitchFamily="18" charset="0"/>
              </a:rPr>
              <a:t>Med et sykefravær på 9 prosent og 7.700 medarbeidere, betyr det at nesten 700 medarbeidere er borte fra jobb hver dag</a:t>
            </a:r>
            <a:endParaRPr lang="nb-NO" kern="100" dirty="0">
              <a:effectLst/>
              <a:latin typeface="+mj-lt"/>
              <a:ea typeface="Calibri" panose="020F0502020204030204" pitchFamily="34" charset="0"/>
              <a:cs typeface="Times New Roman" panose="02020603050405020304" pitchFamily="18" charset="0"/>
            </a:endParaRPr>
          </a:p>
        </p:txBody>
      </p:sp>
      <p:sp>
        <p:nvSpPr>
          <p:cNvPr id="4" name="Tittel 3">
            <a:extLst>
              <a:ext uri="{FF2B5EF4-FFF2-40B4-BE49-F238E27FC236}">
                <a16:creationId xmlns:a16="http://schemas.microsoft.com/office/drawing/2014/main" id="{D1D1C624-C132-BC2C-6F37-7AECA0DF2476}"/>
              </a:ext>
            </a:extLst>
          </p:cNvPr>
          <p:cNvSpPr>
            <a:spLocks noGrp="1"/>
          </p:cNvSpPr>
          <p:nvPr>
            <p:ph type="title"/>
          </p:nvPr>
        </p:nvSpPr>
        <p:spPr/>
        <p:txBody>
          <a:bodyPr/>
          <a:lstStyle/>
          <a:p>
            <a:r>
              <a:rPr lang="nb-NO" dirty="0"/>
              <a:t>7. Sykefravær</a:t>
            </a:r>
          </a:p>
        </p:txBody>
      </p:sp>
      <p:pic>
        <p:nvPicPr>
          <p:cNvPr id="5" name="Plassholder for innhold 29">
            <a:extLst>
              <a:ext uri="{FF2B5EF4-FFF2-40B4-BE49-F238E27FC236}">
                <a16:creationId xmlns:a16="http://schemas.microsoft.com/office/drawing/2014/main" id="{6D6890E0-B239-5ADB-86E7-C220C5D5581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10302" y="1673679"/>
            <a:ext cx="5632450" cy="3587267"/>
          </a:xfrm>
          <a:prstGeom prst="rect">
            <a:avLst/>
          </a:prstGeom>
        </p:spPr>
      </p:pic>
    </p:spTree>
    <p:extLst>
      <p:ext uri="{BB962C8B-B14F-4D97-AF65-F5344CB8AC3E}">
        <p14:creationId xmlns:p14="http://schemas.microsoft.com/office/powerpoint/2010/main" val="1685531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EE7E894-9FBB-A017-BF83-16F722E06AB3}"/>
              </a:ext>
            </a:extLst>
          </p:cNvPr>
          <p:cNvSpPr>
            <a:spLocks noGrp="1"/>
          </p:cNvSpPr>
          <p:nvPr>
            <p:ph idx="1"/>
          </p:nvPr>
        </p:nvSpPr>
        <p:spPr>
          <a:xfrm>
            <a:off x="349482" y="1673679"/>
            <a:ext cx="11493038" cy="981289"/>
          </a:xfrm>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Det var temaene som vurderes og analyseres nærmere. Når det gjelder prosessen gjennom 2024 og involveringen av dere folkevalgte, ser vi for oss den slik:</a:t>
            </a:r>
          </a:p>
        </p:txBody>
      </p:sp>
      <p:sp>
        <p:nvSpPr>
          <p:cNvPr id="4" name="Tittel 3">
            <a:extLst>
              <a:ext uri="{FF2B5EF4-FFF2-40B4-BE49-F238E27FC236}">
                <a16:creationId xmlns:a16="http://schemas.microsoft.com/office/drawing/2014/main" id="{B495033C-B53D-B123-4A26-4D1DE80761DE}"/>
              </a:ext>
            </a:extLst>
          </p:cNvPr>
          <p:cNvSpPr>
            <a:spLocks noGrp="1"/>
          </p:cNvSpPr>
          <p:nvPr>
            <p:ph type="title"/>
          </p:nvPr>
        </p:nvSpPr>
        <p:spPr/>
        <p:txBody>
          <a:bodyPr>
            <a:normAutofit fontScale="90000"/>
          </a:bodyPr>
          <a:lstStyle/>
          <a:p>
            <a:r>
              <a:rPr lang="nb-NO" dirty="0"/>
              <a:t>Prosessen gjennom 2024 og involveringen av dere folkevalgte</a:t>
            </a:r>
          </a:p>
        </p:txBody>
      </p:sp>
      <p:grpSp>
        <p:nvGrpSpPr>
          <p:cNvPr id="7" name="Gruppe 6">
            <a:extLst>
              <a:ext uri="{FF2B5EF4-FFF2-40B4-BE49-F238E27FC236}">
                <a16:creationId xmlns:a16="http://schemas.microsoft.com/office/drawing/2014/main" id="{6DF828B6-1785-CDAA-9FD0-11919A491BC3}"/>
              </a:ext>
            </a:extLst>
          </p:cNvPr>
          <p:cNvGrpSpPr/>
          <p:nvPr/>
        </p:nvGrpSpPr>
        <p:grpSpPr>
          <a:xfrm>
            <a:off x="689810" y="2542674"/>
            <a:ext cx="3882189" cy="2772276"/>
            <a:chOff x="689811" y="2542674"/>
            <a:chExt cx="3064040" cy="2422889"/>
          </a:xfrm>
        </p:grpSpPr>
        <p:sp>
          <p:nvSpPr>
            <p:cNvPr id="3" name="Rektangel 2">
              <a:extLst>
                <a:ext uri="{FF2B5EF4-FFF2-40B4-BE49-F238E27FC236}">
                  <a16:creationId xmlns:a16="http://schemas.microsoft.com/office/drawing/2014/main" id="{F693E50F-8D40-0BCC-C1E8-FE9600011775}"/>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73F8F2AE-9F71-5A30-157E-EE2E361897CE}"/>
                </a:ext>
              </a:extLst>
            </p:cNvPr>
            <p:cNvSpPr txBox="1"/>
            <p:nvPr/>
          </p:nvSpPr>
          <p:spPr>
            <a:xfrm>
              <a:off x="737936" y="2657239"/>
              <a:ext cx="3015915" cy="2308324"/>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denne møterunden får dere en sak om prosessen, og som behandles i PSU, formannskapet og kommunestyret. Hovedutvalgene får en orientering.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grpSp>
      <p:grpSp>
        <p:nvGrpSpPr>
          <p:cNvPr id="19" name="Gruppe 18">
            <a:extLst>
              <a:ext uri="{FF2B5EF4-FFF2-40B4-BE49-F238E27FC236}">
                <a16:creationId xmlns:a16="http://schemas.microsoft.com/office/drawing/2014/main" id="{96C9DB26-B279-632A-E748-BAC6D8458EAA}"/>
              </a:ext>
            </a:extLst>
          </p:cNvPr>
          <p:cNvGrpSpPr/>
          <p:nvPr/>
        </p:nvGrpSpPr>
        <p:grpSpPr>
          <a:xfrm>
            <a:off x="1771200" y="2721600"/>
            <a:ext cx="3882189" cy="2620786"/>
            <a:chOff x="689811" y="2542674"/>
            <a:chExt cx="3064040" cy="2308324"/>
          </a:xfrm>
        </p:grpSpPr>
        <p:sp>
          <p:nvSpPr>
            <p:cNvPr id="20" name="Rektangel 19">
              <a:extLst>
                <a:ext uri="{FF2B5EF4-FFF2-40B4-BE49-F238E27FC236}">
                  <a16:creationId xmlns:a16="http://schemas.microsoft.com/office/drawing/2014/main" id="{8D6F6139-0AB7-D3A8-74E8-7FF13BE767E9}"/>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TekstSylinder 20">
              <a:extLst>
                <a:ext uri="{FF2B5EF4-FFF2-40B4-BE49-F238E27FC236}">
                  <a16:creationId xmlns:a16="http://schemas.microsoft.com/office/drawing/2014/main" id="{2E88F9E5-4CB6-90AA-EEA8-7117D20AE8FD}"/>
                </a:ext>
              </a:extLst>
            </p:cNvPr>
            <p:cNvSpPr txBox="1"/>
            <p:nvPr/>
          </p:nvSpPr>
          <p:spPr>
            <a:xfrm>
              <a:off x="737936" y="2657239"/>
              <a:ext cx="3015915" cy="1754326"/>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Fremover blir det gitt en orientering om økonomisk status i alle formannskapsmøtene. Det gis også oppdateringer på hvilke utredninger som er satt i gang.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uppe 21">
            <a:extLst>
              <a:ext uri="{FF2B5EF4-FFF2-40B4-BE49-F238E27FC236}">
                <a16:creationId xmlns:a16="http://schemas.microsoft.com/office/drawing/2014/main" id="{A6B61D22-6A3B-A586-424E-EFB4B088F89A}"/>
              </a:ext>
            </a:extLst>
          </p:cNvPr>
          <p:cNvGrpSpPr/>
          <p:nvPr/>
        </p:nvGrpSpPr>
        <p:grpSpPr>
          <a:xfrm>
            <a:off x="2851200" y="2901600"/>
            <a:ext cx="3882189" cy="2738844"/>
            <a:chOff x="689811" y="2542674"/>
            <a:chExt cx="3064040" cy="2422889"/>
          </a:xfrm>
        </p:grpSpPr>
        <p:sp>
          <p:nvSpPr>
            <p:cNvPr id="23" name="Rektangel 22">
              <a:extLst>
                <a:ext uri="{FF2B5EF4-FFF2-40B4-BE49-F238E27FC236}">
                  <a16:creationId xmlns:a16="http://schemas.microsoft.com/office/drawing/2014/main" id="{5B047FFB-CD0E-6B93-78C9-E4B30BD6E034}"/>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kstSylinder 23">
              <a:extLst>
                <a:ext uri="{FF2B5EF4-FFF2-40B4-BE49-F238E27FC236}">
                  <a16:creationId xmlns:a16="http://schemas.microsoft.com/office/drawing/2014/main" id="{151D4055-7130-172E-5C70-F6E2611DDDD9}"/>
                </a:ext>
              </a:extLst>
            </p:cNvPr>
            <p:cNvSpPr txBox="1"/>
            <p:nvPr/>
          </p:nvSpPr>
          <p:spPr>
            <a:xfrm>
              <a:off x="737936" y="2657239"/>
              <a:ext cx="3015915" cy="2308324"/>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midten av april legges års-evalueringen for 2024 fram. Dette er en anledning til å reflektere over situasjonsbeskrivelsen innenfor de ulike programområdene og den økonomiske statusen, som grunnlag for de prioriteringene som må gjøres senere i år.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5" name="Gruppe 24">
            <a:extLst>
              <a:ext uri="{FF2B5EF4-FFF2-40B4-BE49-F238E27FC236}">
                <a16:creationId xmlns:a16="http://schemas.microsoft.com/office/drawing/2014/main" id="{91450D02-4B16-BA2F-7D33-E7018DA34718}"/>
              </a:ext>
            </a:extLst>
          </p:cNvPr>
          <p:cNvGrpSpPr/>
          <p:nvPr/>
        </p:nvGrpSpPr>
        <p:grpSpPr>
          <a:xfrm>
            <a:off x="3931200" y="3081600"/>
            <a:ext cx="3882189" cy="2609339"/>
            <a:chOff x="689811" y="2542674"/>
            <a:chExt cx="3064040" cy="2308324"/>
          </a:xfrm>
        </p:grpSpPr>
        <p:sp>
          <p:nvSpPr>
            <p:cNvPr id="26" name="Rektangel 25">
              <a:extLst>
                <a:ext uri="{FF2B5EF4-FFF2-40B4-BE49-F238E27FC236}">
                  <a16:creationId xmlns:a16="http://schemas.microsoft.com/office/drawing/2014/main" id="{CB9D0E7C-E735-CD70-E415-9163647ABF80}"/>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kstSylinder 26">
              <a:extLst>
                <a:ext uri="{FF2B5EF4-FFF2-40B4-BE49-F238E27FC236}">
                  <a16:creationId xmlns:a16="http://schemas.microsoft.com/office/drawing/2014/main" id="{D71AF2FC-0110-176B-4D36-EC87014399D1}"/>
                </a:ext>
              </a:extLst>
            </p:cNvPr>
            <p:cNvSpPr txBox="1"/>
            <p:nvPr/>
          </p:nvSpPr>
          <p:spPr>
            <a:xfrm>
              <a:off x="737936" y="2657239"/>
              <a:ext cx="3015915" cy="2042034"/>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 mai blir det budsjettseminar for formannskapet og gruppelederne. Da er revidert nasjonalbudsjett og budsjettproposisjonen for 2025 lagt fram. Da blir det også en diskusjon og innspill til både investeringsbudsjettet og driftsbudsjettet for neste handlings- og økonomiplanperiode.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8" name="Gruppe 27">
            <a:extLst>
              <a:ext uri="{FF2B5EF4-FFF2-40B4-BE49-F238E27FC236}">
                <a16:creationId xmlns:a16="http://schemas.microsoft.com/office/drawing/2014/main" id="{B64CAE16-95FC-38EB-7AD9-D5705FB39EF4}"/>
              </a:ext>
            </a:extLst>
          </p:cNvPr>
          <p:cNvGrpSpPr/>
          <p:nvPr/>
        </p:nvGrpSpPr>
        <p:grpSpPr>
          <a:xfrm>
            <a:off x="5011200" y="3261600"/>
            <a:ext cx="3971362" cy="2717493"/>
            <a:chOff x="689811" y="2542674"/>
            <a:chExt cx="3064040" cy="2308324"/>
          </a:xfrm>
        </p:grpSpPr>
        <p:sp>
          <p:nvSpPr>
            <p:cNvPr id="29" name="Rektangel 28">
              <a:extLst>
                <a:ext uri="{FF2B5EF4-FFF2-40B4-BE49-F238E27FC236}">
                  <a16:creationId xmlns:a16="http://schemas.microsoft.com/office/drawing/2014/main" id="{4D246E58-ACE7-982E-00ED-0C49B88CA9A4}"/>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TekstSylinder 29">
              <a:extLst>
                <a:ext uri="{FF2B5EF4-FFF2-40B4-BE49-F238E27FC236}">
                  <a16:creationId xmlns:a16="http://schemas.microsoft.com/office/drawing/2014/main" id="{3F44C3AC-C664-C2CF-B0DE-F92E8401B116}"/>
                </a:ext>
              </a:extLst>
            </p:cNvPr>
            <p:cNvSpPr txBox="1"/>
            <p:nvPr/>
          </p:nvSpPr>
          <p:spPr>
            <a:xfrm>
              <a:off x="737936" y="2657239"/>
              <a:ext cx="3015915" cy="1796990"/>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Så kommer rammesaken til </a:t>
              </a:r>
              <a:b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behandling i juni med både investeringsbudsjett og driftsbudsjett. Ferdigstilte utredninger av salderingsforslag legges fram. Det gis også en orientering om iverksatte, men ikke ferdigstilte utredninger.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1" name="Gruppe 30">
            <a:extLst>
              <a:ext uri="{FF2B5EF4-FFF2-40B4-BE49-F238E27FC236}">
                <a16:creationId xmlns:a16="http://schemas.microsoft.com/office/drawing/2014/main" id="{2C657B47-E994-627C-7AE6-56386349069A}"/>
              </a:ext>
            </a:extLst>
          </p:cNvPr>
          <p:cNvGrpSpPr/>
          <p:nvPr/>
        </p:nvGrpSpPr>
        <p:grpSpPr>
          <a:xfrm>
            <a:off x="6091200" y="3441600"/>
            <a:ext cx="3882189" cy="2609339"/>
            <a:chOff x="689811" y="2542674"/>
            <a:chExt cx="3064040" cy="2308324"/>
          </a:xfrm>
        </p:grpSpPr>
        <p:sp>
          <p:nvSpPr>
            <p:cNvPr id="32" name="Rektangel 31">
              <a:extLst>
                <a:ext uri="{FF2B5EF4-FFF2-40B4-BE49-F238E27FC236}">
                  <a16:creationId xmlns:a16="http://schemas.microsoft.com/office/drawing/2014/main" id="{55FD70D1-904F-43EC-8E97-81048C9743AA}"/>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ekstSylinder 32">
              <a:extLst>
                <a:ext uri="{FF2B5EF4-FFF2-40B4-BE49-F238E27FC236}">
                  <a16:creationId xmlns:a16="http://schemas.microsoft.com/office/drawing/2014/main" id="{A2FBABB5-7430-BA6A-B1F8-C2DD4E95431F}"/>
                </a:ext>
              </a:extLst>
            </p:cNvPr>
            <p:cNvSpPr txBox="1"/>
            <p:nvPr/>
          </p:nvSpPr>
          <p:spPr>
            <a:xfrm>
              <a:off x="737936" y="2657239"/>
              <a:ext cx="3015915" cy="1306903"/>
            </a:xfrm>
            <a:prstGeom prst="rect">
              <a:avLst/>
            </a:prstGeom>
            <a:noFill/>
          </p:spPr>
          <p:txBody>
            <a:bodyPr wrap="square" rtlCol="0">
              <a:spAutoFit/>
            </a:bodyPr>
            <a:lstStyle/>
            <a:p>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juni behandles også 1. tertialrapport med økonomisk status etter årets første fire måneder og innsparingstiltak og revidering av </a:t>
              </a:r>
              <a:b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årets budsjett.</a:t>
              </a:r>
              <a:endParaRPr lang="nb-NO" sz="1800" kern="100"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Gruppe 33">
            <a:extLst>
              <a:ext uri="{FF2B5EF4-FFF2-40B4-BE49-F238E27FC236}">
                <a16:creationId xmlns:a16="http://schemas.microsoft.com/office/drawing/2014/main" id="{6BB0F6F4-6008-CF3A-4C72-74679FD2CD38}"/>
              </a:ext>
            </a:extLst>
          </p:cNvPr>
          <p:cNvGrpSpPr/>
          <p:nvPr/>
        </p:nvGrpSpPr>
        <p:grpSpPr>
          <a:xfrm>
            <a:off x="7171200" y="3621600"/>
            <a:ext cx="3882189" cy="2609339"/>
            <a:chOff x="689811" y="2542674"/>
            <a:chExt cx="3064040" cy="2308324"/>
          </a:xfrm>
        </p:grpSpPr>
        <p:sp>
          <p:nvSpPr>
            <p:cNvPr id="35" name="Rektangel 34">
              <a:extLst>
                <a:ext uri="{FF2B5EF4-FFF2-40B4-BE49-F238E27FC236}">
                  <a16:creationId xmlns:a16="http://schemas.microsoft.com/office/drawing/2014/main" id="{16DA2398-1DEE-B24E-44C5-AA4C71B01924}"/>
                </a:ext>
              </a:extLst>
            </p:cNvPr>
            <p:cNvSpPr/>
            <p:nvPr/>
          </p:nvSpPr>
          <p:spPr>
            <a:xfrm>
              <a:off x="689811" y="2542674"/>
              <a:ext cx="3015915"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TekstSylinder 35">
              <a:extLst>
                <a:ext uri="{FF2B5EF4-FFF2-40B4-BE49-F238E27FC236}">
                  <a16:creationId xmlns:a16="http://schemas.microsoft.com/office/drawing/2014/main" id="{DBF2DF5C-58F4-BE95-6EEC-CF76506CCFB8}"/>
                </a:ext>
              </a:extLst>
            </p:cNvPr>
            <p:cNvSpPr txBox="1"/>
            <p:nvPr/>
          </p:nvSpPr>
          <p:spPr>
            <a:xfrm>
              <a:off x="737936" y="2657239"/>
              <a:ext cx="3015915" cy="1061858"/>
            </a:xfrm>
            <a:prstGeom prst="rect">
              <a:avLst/>
            </a:prstGeom>
            <a:noFill/>
          </p:spPr>
          <p:txBody>
            <a:bodyPr wrap="square" rtlCol="0">
              <a:spAutoFit/>
            </a:bodyPr>
            <a:lstStyle/>
            <a:p>
              <a:r>
                <a:rPr lang="nb-N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begynnelsen av november kommer kommunedirektørens forslag til handlings- og økonomiplan for 2025-28 med alternative salderingsforslag.</a:t>
              </a:r>
              <a:endParaRPr lang="nb-NO" dirty="0"/>
            </a:p>
          </p:txBody>
        </p:sp>
      </p:grpSp>
    </p:spTree>
    <p:extLst>
      <p:ext uri="{BB962C8B-B14F-4D97-AF65-F5344CB8AC3E}">
        <p14:creationId xmlns:p14="http://schemas.microsoft.com/office/powerpoint/2010/main" val="8738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78" r="22978"/>
          <a:stretch>
            <a:fillRect/>
          </a:stretch>
        </p:blipFill>
        <p:spPr/>
      </p:pic>
      <p:sp>
        <p:nvSpPr>
          <p:cNvPr id="2" name="Plassholder for innhold 1">
            <a:extLst>
              <a:ext uri="{FF2B5EF4-FFF2-40B4-BE49-F238E27FC236}">
                <a16:creationId xmlns:a16="http://schemas.microsoft.com/office/drawing/2014/main" id="{B4887DB4-4370-CC7E-33C1-89CF414624FC}"/>
              </a:ext>
            </a:extLst>
          </p:cNvPr>
          <p:cNvSpPr>
            <a:spLocks noGrp="1"/>
          </p:cNvSpPr>
          <p:nvPr>
            <p:ph idx="1"/>
          </p:nvPr>
        </p:nvSpPr>
        <p:spPr>
          <a:xfrm>
            <a:off x="257171" y="1371600"/>
            <a:ext cx="5468715" cy="4642555"/>
          </a:xfrm>
          <a:ln>
            <a:solidFill>
              <a:schemeClr val="accent6"/>
            </a:solidFill>
          </a:ln>
        </p:spPr>
        <p:txBody>
          <a:bodyPr>
            <a:normAutofit fontScale="85000" lnSpcReduction="20000"/>
          </a:bodyPr>
          <a:lstStyle/>
          <a:p>
            <a:endParaRPr lang="nb-NO" dirty="0" smtClean="0"/>
          </a:p>
          <a:p>
            <a:r>
              <a:rPr lang="nb-NO" dirty="0" smtClean="0"/>
              <a:t>Videreføring </a:t>
            </a:r>
            <a:r>
              <a:rPr lang="nb-NO" dirty="0"/>
              <a:t>og gjennomføring av tiltakene i Balanse 2021 og 2022</a:t>
            </a:r>
          </a:p>
          <a:p>
            <a:r>
              <a:rPr lang="nb-NO" dirty="0" smtClean="0"/>
              <a:t>Holde tildelte rammer – fortløpende tiltak og oppfølging ved merforbruk av virksomhetene</a:t>
            </a:r>
          </a:p>
          <a:p>
            <a:r>
              <a:rPr lang="nb-NO" dirty="0" smtClean="0"/>
              <a:t>Nærværsarbeid og overtidsbruk</a:t>
            </a:r>
          </a:p>
          <a:p>
            <a:r>
              <a:rPr lang="nb-NO" dirty="0" smtClean="0"/>
              <a:t>Organisering av tjenestene og bruk av kompetanse </a:t>
            </a:r>
          </a:p>
          <a:p>
            <a:pPr lvl="1"/>
            <a:r>
              <a:rPr lang="nb-NO" sz="1800" dirty="0" smtClean="0"/>
              <a:t>Struktur for hjemmetjenester </a:t>
            </a:r>
          </a:p>
          <a:p>
            <a:pPr lvl="1"/>
            <a:r>
              <a:rPr lang="nb-NO" sz="1800" dirty="0" smtClean="0"/>
              <a:t>Organisering i sykehjemmene </a:t>
            </a:r>
          </a:p>
          <a:p>
            <a:pPr lvl="1"/>
            <a:r>
              <a:rPr lang="nb-NO" sz="1800" dirty="0" smtClean="0"/>
              <a:t>Korttidsløpet</a:t>
            </a:r>
          </a:p>
          <a:p>
            <a:r>
              <a:rPr lang="nb-NO" dirty="0" smtClean="0"/>
              <a:t>Fremtidsrettet tjenestetildeling </a:t>
            </a:r>
          </a:p>
          <a:p>
            <a:r>
              <a:rPr lang="nb-NO" dirty="0" smtClean="0"/>
              <a:t>Vurderings- og kartleggingsteam </a:t>
            </a:r>
          </a:p>
          <a:p>
            <a:pPr marL="0" indent="0">
              <a:buNone/>
            </a:pPr>
            <a:endParaRPr lang="nb-NO" sz="1800" dirty="0" smtClean="0"/>
          </a:p>
          <a:p>
            <a:pPr marL="0" indent="0">
              <a:buNone/>
            </a:pPr>
            <a:r>
              <a:rPr lang="nb-NO" sz="1800" dirty="0" smtClean="0"/>
              <a:t>Det sikres medvirkning fra arbeidstakerorganisasjonene og vernetjenesten </a:t>
            </a:r>
          </a:p>
          <a:p>
            <a:endParaRPr lang="nb-NO" dirty="0" smtClean="0"/>
          </a:p>
          <a:p>
            <a:pPr marL="0" indent="0">
              <a:buNone/>
            </a:pPr>
            <a:endParaRPr lang="nb-NO" dirty="0" smtClean="0"/>
          </a:p>
          <a:p>
            <a:endParaRPr lang="nb-NO" dirty="0"/>
          </a:p>
        </p:txBody>
      </p:sp>
      <p:sp>
        <p:nvSpPr>
          <p:cNvPr id="4" name="Tittel 3">
            <a:extLst>
              <a:ext uri="{FF2B5EF4-FFF2-40B4-BE49-F238E27FC236}">
                <a16:creationId xmlns:a16="http://schemas.microsoft.com/office/drawing/2014/main" id="{0DDE8E39-17FD-4E5F-997F-626FA1A002C2}"/>
              </a:ext>
            </a:extLst>
          </p:cNvPr>
          <p:cNvSpPr>
            <a:spLocks noGrp="1"/>
          </p:cNvSpPr>
          <p:nvPr>
            <p:ph type="title"/>
          </p:nvPr>
        </p:nvSpPr>
        <p:spPr>
          <a:xfrm>
            <a:off x="349482" y="253094"/>
            <a:ext cx="5542240" cy="558669"/>
          </a:xfrm>
        </p:spPr>
        <p:txBody>
          <a:bodyPr>
            <a:normAutofit/>
          </a:bodyPr>
          <a:lstStyle/>
          <a:p>
            <a:r>
              <a:rPr lang="nb-NO" sz="2400" dirty="0" smtClean="0"/>
              <a:t>Hvilke prosesser er vi i gang med?</a:t>
            </a:r>
            <a:endParaRPr lang="nb-NO" sz="2400" dirty="0"/>
          </a:p>
        </p:txBody>
      </p:sp>
      <p:sp>
        <p:nvSpPr>
          <p:cNvPr id="6" name="Plassholder for tekst 5"/>
          <p:cNvSpPr>
            <a:spLocks noGrp="1"/>
          </p:cNvSpPr>
          <p:nvPr>
            <p:ph type="body" sz="quarter" idx="13"/>
          </p:nvPr>
        </p:nvSpPr>
        <p:spPr/>
        <p:txBody>
          <a:bodyPr/>
          <a:lstStyle/>
          <a:p>
            <a:endParaRPr lang="nb-NO"/>
          </a:p>
        </p:txBody>
      </p:sp>
      <p:sp>
        <p:nvSpPr>
          <p:cNvPr id="7" name="Plassholder for tekst 6"/>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1118586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5E24CBD-0A61-F919-2000-DE08B972313B}"/>
              </a:ext>
            </a:extLst>
          </p:cNvPr>
          <p:cNvSpPr>
            <a:spLocks noGrp="1"/>
          </p:cNvSpPr>
          <p:nvPr>
            <p:ph idx="1"/>
          </p:nvPr>
        </p:nvSpPr>
        <p:spPr>
          <a:xfrm>
            <a:off x="349482" y="1673679"/>
            <a:ext cx="11493038" cy="4583072"/>
          </a:xfrm>
        </p:spPr>
        <p:txBody>
          <a:bodyPr>
            <a:normAutofit/>
          </a:bodyPr>
          <a:lstStyle/>
          <a:p>
            <a:r>
              <a:rPr lang="nb-NO" kern="100" dirty="0">
                <a:solidFill>
                  <a:srgbClr val="000000"/>
                </a:solidFill>
                <a:effectLst/>
                <a:latin typeface="+mj-lt"/>
                <a:ea typeface="Calibri" panose="020F0502020204030204" pitchFamily="34" charset="0"/>
                <a:cs typeface="Times New Roman" panose="02020603050405020304" pitchFamily="18" charset="0"/>
              </a:rPr>
              <a:t>Kommunedirektøren både forventer og ønsker debatt om de ulike forslagene som legges fram gjennom prosessen.</a:t>
            </a:r>
          </a:p>
          <a:p>
            <a:r>
              <a:rPr lang="nb-NO" kern="100" dirty="0">
                <a:solidFill>
                  <a:srgbClr val="000000"/>
                </a:solidFill>
                <a:latin typeface="+mj-lt"/>
                <a:ea typeface="Calibri" panose="020F0502020204030204" pitchFamily="34" charset="0"/>
                <a:cs typeface="Times New Roman" panose="02020603050405020304" pitchFamily="18" charset="0"/>
              </a:rPr>
              <a:t>M</a:t>
            </a:r>
            <a:r>
              <a:rPr lang="nb-NO" kern="100" dirty="0">
                <a:solidFill>
                  <a:srgbClr val="000000"/>
                </a:solidFill>
                <a:effectLst/>
                <a:latin typeface="+mj-lt"/>
                <a:ea typeface="Calibri" panose="020F0502020204030204" pitchFamily="34" charset="0"/>
                <a:cs typeface="Times New Roman" panose="02020603050405020304" pitchFamily="18" charset="0"/>
              </a:rPr>
              <a:t>en det er vårt håp at ingen – i denne fasen – lukker noen dører. </a:t>
            </a:r>
          </a:p>
          <a:p>
            <a:r>
              <a:rPr lang="nb-NO" kern="100" dirty="0">
                <a:solidFill>
                  <a:srgbClr val="000000"/>
                </a:solidFill>
                <a:effectLst/>
                <a:latin typeface="+mj-lt"/>
                <a:ea typeface="Calibri" panose="020F0502020204030204" pitchFamily="34" charset="0"/>
                <a:cs typeface="Times New Roman" panose="02020603050405020304" pitchFamily="18" charset="0"/>
              </a:rPr>
              <a:t>Vi må ta noen tøffe grep for å få en sunn kommuneøkonomi, og kommunedirektøren håper at vi sammen kan utforske hvilke muligheter vi har, for å finne de beste løsningene. </a:t>
            </a:r>
            <a:br>
              <a:rPr lang="nb-NO" kern="100" dirty="0">
                <a:solidFill>
                  <a:srgbClr val="000000"/>
                </a:solidFill>
                <a:effectLst/>
                <a:latin typeface="+mj-lt"/>
                <a:ea typeface="Calibri" panose="020F0502020204030204" pitchFamily="34" charset="0"/>
                <a:cs typeface="Times New Roman" panose="02020603050405020304" pitchFamily="18" charset="0"/>
              </a:rPr>
            </a:br>
            <a:endParaRPr lang="nb-NO" kern="100" dirty="0">
              <a:effectLst/>
              <a:latin typeface="+mj-lt"/>
              <a:ea typeface="Calibri" panose="020F0502020204030204" pitchFamily="34" charset="0"/>
              <a:cs typeface="Times New Roman" panose="02020603050405020304" pitchFamily="18" charset="0"/>
            </a:endParaRPr>
          </a:p>
          <a:p>
            <a:endParaRPr lang="nb-NO" dirty="0">
              <a:latin typeface="+mj-lt"/>
            </a:endParaRPr>
          </a:p>
        </p:txBody>
      </p:sp>
      <p:sp>
        <p:nvSpPr>
          <p:cNvPr id="4" name="Tittel 3">
            <a:extLst>
              <a:ext uri="{FF2B5EF4-FFF2-40B4-BE49-F238E27FC236}">
                <a16:creationId xmlns:a16="http://schemas.microsoft.com/office/drawing/2014/main" id="{8B680F28-E0ED-F1E6-7680-5AA450DD6923}"/>
              </a:ext>
            </a:extLst>
          </p:cNvPr>
          <p:cNvSpPr>
            <a:spLocks noGrp="1"/>
          </p:cNvSpPr>
          <p:nvPr>
            <p:ph type="title"/>
          </p:nvPr>
        </p:nvSpPr>
        <p:spPr/>
        <p:txBody>
          <a:bodyPr/>
          <a:lstStyle/>
          <a:p>
            <a:r>
              <a:rPr lang="nb-NO" dirty="0"/>
              <a:t>Oppsummering</a:t>
            </a:r>
          </a:p>
        </p:txBody>
      </p:sp>
    </p:spTree>
    <p:extLst>
      <p:ext uri="{BB962C8B-B14F-4D97-AF65-F5344CB8AC3E}">
        <p14:creationId xmlns:p14="http://schemas.microsoft.com/office/powerpoint/2010/main" val="1691947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81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4E68C61-91F6-B9A6-505F-882F66DF67FA}"/>
              </a:ext>
            </a:extLst>
          </p:cNvPr>
          <p:cNvSpPr>
            <a:spLocks noGrp="1"/>
          </p:cNvSpPr>
          <p:nvPr>
            <p:ph idx="1"/>
          </p:nvPr>
        </p:nvSpPr>
        <p:spPr>
          <a:xfrm>
            <a:off x="349482" y="1673678"/>
            <a:ext cx="5632218" cy="5031921"/>
          </a:xfrm>
        </p:spPr>
        <p:txBody>
          <a:bodyPr>
            <a:normAutofit/>
          </a:bodyPr>
          <a:lstStyle/>
          <a:p>
            <a:r>
              <a:rPr lang="nb-NO" dirty="0"/>
              <a:t>Saken som kommunedirektøren nå har lagt fram, følger opp det som står i handlings- og økonomiplanen for perioden 2024-27.</a:t>
            </a:r>
          </a:p>
          <a:p>
            <a:r>
              <a:rPr lang="nb-NO" dirty="0"/>
              <a:t>Usaldert underskudd for 2024 på rundt 30 millioner kroner.</a:t>
            </a:r>
          </a:p>
          <a:p>
            <a:r>
              <a:rPr lang="nb-NO" dirty="0"/>
              <a:t>Innsparingsbehov på 150 millioner kroner for de kommende årene.</a:t>
            </a:r>
          </a:p>
          <a:p>
            <a:r>
              <a:rPr lang="nb-NO" dirty="0"/>
              <a:t>Kommunedirektøren legger opp til at saken om økonomisk omstilling står på agendaen i de politiske møterundene fram til sommeren og behandlingen av rammesaken i juni.</a:t>
            </a:r>
          </a:p>
        </p:txBody>
      </p:sp>
      <p:pic>
        <p:nvPicPr>
          <p:cNvPr id="6" name="Plassholder for innhold 5" descr="Et bilde som inneholder klær, utendørs, person, skjermbilde&#10;&#10;Automatisk generert beskrivelse">
            <a:extLst>
              <a:ext uri="{FF2B5EF4-FFF2-40B4-BE49-F238E27FC236}">
                <a16:creationId xmlns:a16="http://schemas.microsoft.com/office/drawing/2014/main" id="{8FEC84BC-75DC-96B0-3977-47AA6AFB8BB7}"/>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6210300" y="1725107"/>
            <a:ext cx="5632450" cy="4479349"/>
          </a:xfrm>
        </p:spPr>
      </p:pic>
      <p:sp>
        <p:nvSpPr>
          <p:cNvPr id="4" name="Tittel 3">
            <a:extLst>
              <a:ext uri="{FF2B5EF4-FFF2-40B4-BE49-F238E27FC236}">
                <a16:creationId xmlns:a16="http://schemas.microsoft.com/office/drawing/2014/main" id="{68386DD2-F62F-F4D9-25DC-D178EC3A532C}"/>
              </a:ext>
            </a:extLst>
          </p:cNvPr>
          <p:cNvSpPr>
            <a:spLocks noGrp="1"/>
          </p:cNvSpPr>
          <p:nvPr>
            <p:ph type="title"/>
          </p:nvPr>
        </p:nvSpPr>
        <p:spPr/>
        <p:txBody>
          <a:bodyPr/>
          <a:lstStyle/>
          <a:p>
            <a:r>
              <a:rPr lang="nb-NO" dirty="0"/>
              <a:t>Handlings- og økonomiplanen</a:t>
            </a:r>
          </a:p>
        </p:txBody>
      </p:sp>
    </p:spTree>
    <p:extLst>
      <p:ext uri="{BB962C8B-B14F-4D97-AF65-F5344CB8AC3E}">
        <p14:creationId xmlns:p14="http://schemas.microsoft.com/office/powerpoint/2010/main" val="2090776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CCEBE9B-0B0C-9483-0600-2B048B99BEE1}"/>
              </a:ext>
            </a:extLst>
          </p:cNvPr>
          <p:cNvSpPr>
            <a:spLocks noGrp="1"/>
          </p:cNvSpPr>
          <p:nvPr>
            <p:ph idx="1"/>
          </p:nvPr>
        </p:nvSpPr>
        <p:spPr/>
        <p:txBody>
          <a:bodyPr/>
          <a:lstStyle/>
          <a:p>
            <a:r>
              <a:rPr lang="nb-NO" dirty="0"/>
              <a:t>Holde kommunestyret orientert om arbeidet.</a:t>
            </a:r>
          </a:p>
          <a:p>
            <a:r>
              <a:rPr lang="nb-NO" dirty="0"/>
              <a:t>Legge fram ulike alternativer for å få politiske vurderinger og styringssignaler.</a:t>
            </a:r>
          </a:p>
          <a:p>
            <a:r>
              <a:rPr lang="nb-NO" dirty="0"/>
              <a:t>Sikre et best mulig grunnlag for kommunestyret når de endelige beslutningene skal tas.</a:t>
            </a:r>
          </a:p>
        </p:txBody>
      </p:sp>
      <p:sp>
        <p:nvSpPr>
          <p:cNvPr id="4" name="Tittel 3">
            <a:extLst>
              <a:ext uri="{FF2B5EF4-FFF2-40B4-BE49-F238E27FC236}">
                <a16:creationId xmlns:a16="http://schemas.microsoft.com/office/drawing/2014/main" id="{7438A6A0-D796-1185-BF0E-8EA8ABA741BF}"/>
              </a:ext>
            </a:extLst>
          </p:cNvPr>
          <p:cNvSpPr>
            <a:spLocks noGrp="1"/>
          </p:cNvSpPr>
          <p:nvPr>
            <p:ph type="title"/>
          </p:nvPr>
        </p:nvSpPr>
        <p:spPr/>
        <p:txBody>
          <a:bodyPr/>
          <a:lstStyle/>
          <a:p>
            <a:r>
              <a:rPr lang="nb-NO" dirty="0"/>
              <a:t>Hensikten med sakene</a:t>
            </a:r>
          </a:p>
        </p:txBody>
      </p:sp>
      <p:pic>
        <p:nvPicPr>
          <p:cNvPr id="9" name="Plassholder for innhold 5">
            <a:extLst>
              <a:ext uri="{FF2B5EF4-FFF2-40B4-BE49-F238E27FC236}">
                <a16:creationId xmlns:a16="http://schemas.microsoft.com/office/drawing/2014/main" id="{6492EF22-6209-D3B0-F739-D4F32882C0B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10302" y="1673679"/>
            <a:ext cx="5632450" cy="3755293"/>
          </a:xfrm>
          <a:prstGeom prst="rect">
            <a:avLst/>
          </a:prstGeom>
        </p:spPr>
      </p:pic>
    </p:spTree>
    <p:extLst>
      <p:ext uri="{BB962C8B-B14F-4D97-AF65-F5344CB8AC3E}">
        <p14:creationId xmlns:p14="http://schemas.microsoft.com/office/powerpoint/2010/main" val="878624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B469E34-CC81-462C-B00F-F966A0269752}"/>
              </a:ext>
            </a:extLst>
          </p:cNvPr>
          <p:cNvSpPr>
            <a:spLocks noGrp="1"/>
          </p:cNvSpPr>
          <p:nvPr>
            <p:ph idx="1"/>
          </p:nvPr>
        </p:nvSpPr>
        <p:spPr/>
        <p:txBody>
          <a:bodyPr/>
          <a:lstStyle/>
          <a:p>
            <a:r>
              <a:rPr lang="nb-NO" dirty="0"/>
              <a:t>I de neste møterundene fattes det prinsippvedtak før det blir aktuelt å diskutere og beslutte mer konkrete tiltak</a:t>
            </a:r>
          </a:p>
          <a:p>
            <a:pPr lvl="1"/>
            <a:r>
              <a:rPr lang="nb-NO" dirty="0"/>
              <a:t>Eksempelvis vil det være naturlig at det gjøres en prinsipiell vurdering av om det skal ses på skolestruktur eller ikke, før man begynner å vurdere hvilke konsekvenser dette har for den enkelte skole</a:t>
            </a:r>
          </a:p>
          <a:p>
            <a:pPr lvl="1"/>
            <a:r>
              <a:rPr lang="nb-NO" dirty="0"/>
              <a:t>Altså …</a:t>
            </a:r>
          </a:p>
          <a:p>
            <a:pPr lvl="2"/>
            <a:r>
              <a:rPr lang="nb-NO" dirty="0"/>
              <a:t>… først prinsippvedtak</a:t>
            </a:r>
          </a:p>
          <a:p>
            <a:pPr lvl="2"/>
            <a:r>
              <a:rPr lang="nb-NO" dirty="0"/>
              <a:t>… deretter realitetsvedtak</a:t>
            </a:r>
          </a:p>
        </p:txBody>
      </p:sp>
      <p:sp>
        <p:nvSpPr>
          <p:cNvPr id="4" name="Tittel 3">
            <a:extLst>
              <a:ext uri="{FF2B5EF4-FFF2-40B4-BE49-F238E27FC236}">
                <a16:creationId xmlns:a16="http://schemas.microsoft.com/office/drawing/2014/main" id="{372F0D87-1FDD-99E0-A8C4-A861EF408876}"/>
              </a:ext>
            </a:extLst>
          </p:cNvPr>
          <p:cNvSpPr>
            <a:spLocks noGrp="1"/>
          </p:cNvSpPr>
          <p:nvPr>
            <p:ph type="title"/>
          </p:nvPr>
        </p:nvSpPr>
        <p:spPr/>
        <p:txBody>
          <a:bodyPr/>
          <a:lstStyle/>
          <a:p>
            <a:r>
              <a:rPr lang="nb-NO" dirty="0"/>
              <a:t>Kommunedirektørens intensjon</a:t>
            </a:r>
          </a:p>
        </p:txBody>
      </p:sp>
      <p:pic>
        <p:nvPicPr>
          <p:cNvPr id="5" name="Plassholder for innhold 9">
            <a:extLst>
              <a:ext uri="{FF2B5EF4-FFF2-40B4-BE49-F238E27FC236}">
                <a16:creationId xmlns:a16="http://schemas.microsoft.com/office/drawing/2014/main" id="{84A431DA-F2A4-102B-DA96-F6B26F7C9C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10302" y="1673679"/>
            <a:ext cx="5632450" cy="3754966"/>
          </a:xfrm>
          <a:prstGeom prst="rect">
            <a:avLst/>
          </a:prstGeom>
        </p:spPr>
      </p:pic>
    </p:spTree>
    <p:extLst>
      <p:ext uri="{BB962C8B-B14F-4D97-AF65-F5344CB8AC3E}">
        <p14:creationId xmlns:p14="http://schemas.microsoft.com/office/powerpoint/2010/main" val="175075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25A8331-557E-F9AE-ED50-13843212640C}"/>
              </a:ext>
            </a:extLst>
          </p:cNvPr>
          <p:cNvSpPr>
            <a:spLocks noGrp="1"/>
          </p:cNvSpPr>
          <p:nvPr>
            <p:ph idx="1"/>
          </p:nvPr>
        </p:nvSpPr>
        <p:spPr>
          <a:xfrm>
            <a:off x="349482" y="1673679"/>
            <a:ext cx="11493038" cy="4583072"/>
          </a:xfrm>
        </p:spPr>
        <p:txBody>
          <a:bodyPr>
            <a:noAutofit/>
          </a:bodyPr>
          <a:lstStyle/>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Dette blir sikkert en krevende prosess, både for dere politikere og oss i administrasjon.</a:t>
            </a: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Det kommer etter hvert forslag om kutt som vil være smertefulle og upopulære, og det vil måtte tas beslutninger som er smertefulle og upopulære.</a:t>
            </a:r>
          </a:p>
          <a:p>
            <a:pPr marL="342900" lvl="0" indent="-342900">
              <a:lnSpc>
                <a:spcPct val="10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Fra administrasjonens side skal vi gjøre det vi kan for å legge til rette for gode prosesser, slik at det gjennomføres kutt som både gir økonomisk effekt for kommunen og at konsekvensen for brukere og innbyggere blir minst mulig.</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nb-NO" dirty="0">
                <a:solidFill>
                  <a:srgbClr val="000000"/>
                </a:solidFill>
                <a:effectLst/>
                <a:latin typeface="+mj-lt"/>
                <a:ea typeface="Calibri" panose="020F0502020204030204" pitchFamily="34" charset="0"/>
                <a:cs typeface="Times New Roman" panose="02020603050405020304" pitchFamily="18" charset="0"/>
              </a:rPr>
              <a:t>Men det er ikke er realistisk å tro at vi skal klare å redusere driften med 150 millioner kroner uten noen form for konsekvenser og at det er brukere eller innbyggere som opplever at de får et dårligere tilbud.</a:t>
            </a:r>
          </a:p>
          <a:p>
            <a:pPr marL="342900" lvl="0" indent="-342900">
              <a:lnSpc>
                <a:spcPct val="100000"/>
              </a:lnSpc>
              <a:buFont typeface="Symbol" panose="05050102010706020507" pitchFamily="18" charset="2"/>
              <a:buChar char=""/>
            </a:pPr>
            <a:r>
              <a:rPr lang="nb-NO" dirty="0">
                <a:solidFill>
                  <a:srgbClr val="000000"/>
                </a:solidFill>
                <a:latin typeface="+mj-lt"/>
                <a:ea typeface="Calibri" panose="020F0502020204030204" pitchFamily="34" charset="0"/>
                <a:cs typeface="Times New Roman" panose="02020603050405020304" pitchFamily="18" charset="0"/>
              </a:rPr>
              <a:t>Drammen kommune er svært effektivt drevet i dag, og det vil merkes når 150 millioner kroner skal bort. Det kommer vi ikke unna.</a:t>
            </a:r>
            <a:endParaRPr lang="nb-NO" dirty="0"/>
          </a:p>
        </p:txBody>
      </p:sp>
      <p:sp>
        <p:nvSpPr>
          <p:cNvPr id="4" name="Tittel 3">
            <a:extLst>
              <a:ext uri="{FF2B5EF4-FFF2-40B4-BE49-F238E27FC236}">
                <a16:creationId xmlns:a16="http://schemas.microsoft.com/office/drawing/2014/main" id="{E83B9792-CFCA-A49F-BCB0-23B2D8C385EA}"/>
              </a:ext>
            </a:extLst>
          </p:cNvPr>
          <p:cNvSpPr>
            <a:spLocks noGrp="1"/>
          </p:cNvSpPr>
          <p:nvPr>
            <p:ph type="title"/>
          </p:nvPr>
        </p:nvSpPr>
        <p:spPr/>
        <p:txBody>
          <a:bodyPr/>
          <a:lstStyle/>
          <a:p>
            <a:r>
              <a:rPr lang="nb-NO" dirty="0"/>
              <a:t>Nødvendig å ta krevende valg</a:t>
            </a:r>
          </a:p>
        </p:txBody>
      </p:sp>
    </p:spTree>
    <p:extLst>
      <p:ext uri="{BB962C8B-B14F-4D97-AF65-F5344CB8AC3E}">
        <p14:creationId xmlns:p14="http://schemas.microsoft.com/office/powerpoint/2010/main" val="242188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660ECC3-2ED9-E2B4-9924-F08372C88F2E}"/>
              </a:ext>
            </a:extLst>
          </p:cNvPr>
          <p:cNvSpPr>
            <a:spLocks noGrp="1"/>
          </p:cNvSpPr>
          <p:nvPr>
            <p:ph idx="1"/>
          </p:nvPr>
        </p:nvSpPr>
        <p:spPr>
          <a:xfrm>
            <a:off x="349482" y="1673679"/>
            <a:ext cx="11740918" cy="4583072"/>
          </a:xfrm>
        </p:spPr>
        <p:txBody>
          <a:bodyPr>
            <a:noAutofit/>
          </a:bodyPr>
          <a:lstStyle/>
          <a:p>
            <a:pPr marL="342900" lvl="0" indent="-342900">
              <a:lnSpc>
                <a:spcPct val="11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Budsjettet for 2024 har et usaldert underskudd på drøye 30 millioner kroner.</a:t>
            </a:r>
          </a:p>
          <a:p>
            <a:pPr marL="342900" lvl="0" indent="-342900">
              <a:lnSpc>
                <a:spcPct val="11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Flere programområder har altfor høy fart og for høyt forbruk inn i 2024. </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Vi ser noen klare utviklingstrender gjennom 2023, og mange av dem peker i gal retning</a:t>
            </a: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Vi har en økt bruk av overtid, vikarer og ekstrahjelp</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Høy prisvekst</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Økte kjøp av private tjenester utenfor egen kommune</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Økning i spesialpedagogisk hjelp</a:t>
            </a:r>
            <a:endParaRPr lang="nb-NO" kern="100" dirty="0">
              <a:latin typeface="+mj-lt"/>
              <a:ea typeface="Calibri" panose="020F050202020403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Flere barn uten rettigheter i barnehage</a:t>
            </a:r>
          </a:p>
          <a:p>
            <a:pPr marL="800100" lvl="1" indent="-342900">
              <a:lnSpc>
                <a:spcPct val="110000"/>
              </a:lnSpc>
              <a:buFont typeface="Symbol" panose="05050102010706020507" pitchFamily="18" charset="2"/>
              <a:buChar char=""/>
            </a:pPr>
            <a:r>
              <a:rPr lang="nb-NO" kern="100" dirty="0">
                <a:solidFill>
                  <a:srgbClr val="000000"/>
                </a:solidFill>
                <a:latin typeface="+mj-lt"/>
                <a:ea typeface="Calibri" panose="020F0502020204030204" pitchFamily="34" charset="0"/>
                <a:cs typeface="Times New Roman" panose="02020603050405020304" pitchFamily="18" charset="0"/>
              </a:rPr>
              <a:t>Økte brukerbehov innen mange tjenester</a:t>
            </a:r>
            <a:endParaRPr lang="nb-NO" kern="100" dirty="0">
              <a:latin typeface="+mj-lt"/>
              <a:ea typeface="Calibri" panose="020F050202020403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Høyere inntekter enn budsjettert «redder» på mange måter 2023-resultatet</a:t>
            </a:r>
          </a:p>
        </p:txBody>
      </p:sp>
      <p:sp>
        <p:nvSpPr>
          <p:cNvPr id="4" name="Tittel 3">
            <a:extLst>
              <a:ext uri="{FF2B5EF4-FFF2-40B4-BE49-F238E27FC236}">
                <a16:creationId xmlns:a16="http://schemas.microsoft.com/office/drawing/2014/main" id="{317A7CB7-DDC0-C077-2754-C37C0B6720AF}"/>
              </a:ext>
            </a:extLst>
          </p:cNvPr>
          <p:cNvSpPr>
            <a:spLocks noGrp="1"/>
          </p:cNvSpPr>
          <p:nvPr>
            <p:ph type="title"/>
          </p:nvPr>
        </p:nvSpPr>
        <p:spPr/>
        <p:txBody>
          <a:bodyPr>
            <a:normAutofit fontScale="90000"/>
          </a:bodyPr>
          <a:lstStyle/>
          <a:p>
            <a:r>
              <a:rPr lang="nb-NO" dirty="0"/>
              <a:t>Noen utviklingstrender </a:t>
            </a:r>
            <a:br>
              <a:rPr lang="nb-NO" dirty="0"/>
            </a:br>
            <a:r>
              <a:rPr lang="nb-NO" dirty="0"/>
              <a:t>peker i gal retning</a:t>
            </a:r>
          </a:p>
        </p:txBody>
      </p:sp>
    </p:spTree>
    <p:extLst>
      <p:ext uri="{BB962C8B-B14F-4D97-AF65-F5344CB8AC3E}">
        <p14:creationId xmlns:p14="http://schemas.microsoft.com/office/powerpoint/2010/main" val="957114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69BB17B-5D93-DD9B-143E-E89B1EBFA25E}"/>
              </a:ext>
            </a:extLst>
          </p:cNvPr>
          <p:cNvSpPr>
            <a:spLocks noGrp="1"/>
          </p:cNvSpPr>
          <p:nvPr>
            <p:ph idx="1"/>
          </p:nvPr>
        </p:nvSpPr>
        <p:spPr>
          <a:xfrm>
            <a:off x="349481" y="1673679"/>
            <a:ext cx="7592251" cy="4583072"/>
          </a:xfrm>
        </p:spPr>
        <p:txBody>
          <a:bodyPr>
            <a:noAutofit/>
          </a:bodyPr>
          <a:lstStyle/>
          <a:p>
            <a:pPr marL="342900" lvl="0" indent="-342900">
              <a:lnSpc>
                <a:spcPct val="110000"/>
              </a:lnSpc>
              <a:spcAft>
                <a:spcPts val="800"/>
              </a:spcAft>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Merforbruket i programområdene er anslått til 43,8 millioner kroner. Dette kommer etter at programområdene ble tilført 52 millioner kroner i 2. tertial og at de fikk tilbakeført </a:t>
            </a:r>
            <a:r>
              <a:rPr lang="nb-NO" kern="100" dirty="0" err="1">
                <a:solidFill>
                  <a:srgbClr val="000000"/>
                </a:solidFill>
                <a:effectLst/>
                <a:latin typeface="+mj-lt"/>
                <a:ea typeface="Calibri" panose="020F0502020204030204" pitchFamily="34" charset="0"/>
                <a:cs typeface="Times New Roman" panose="02020603050405020304" pitchFamily="18" charset="0"/>
              </a:rPr>
              <a:t>mindreforbruk</a:t>
            </a:r>
            <a:r>
              <a:rPr lang="nb-NO" kern="100" dirty="0">
                <a:solidFill>
                  <a:srgbClr val="000000"/>
                </a:solidFill>
                <a:effectLst/>
                <a:latin typeface="+mj-lt"/>
                <a:ea typeface="Calibri" panose="020F0502020204030204" pitchFamily="34" charset="0"/>
                <a:cs typeface="Times New Roman" panose="02020603050405020304" pitchFamily="18" charset="0"/>
              </a:rPr>
              <a:t> fra 2022 i 1. tertial.</a:t>
            </a:r>
          </a:p>
          <a:p>
            <a:pPr marL="342900" lvl="0" indent="-342900">
              <a:lnSpc>
                <a:spcPct val="110000"/>
              </a:lnSpc>
              <a:spcAft>
                <a:spcPts val="800"/>
              </a:spcAft>
              <a:buFont typeface="Symbol" panose="05050102010706020507" pitchFamily="18" charset="2"/>
              <a:buChar char=""/>
            </a:pPr>
            <a:r>
              <a:rPr lang="nb-NO" dirty="0">
                <a:solidFill>
                  <a:srgbClr val="000000"/>
                </a:solidFill>
                <a:effectLst/>
                <a:latin typeface="+mj-lt"/>
                <a:ea typeface="Calibri" panose="020F0502020204030204" pitchFamily="34" charset="0"/>
                <a:cs typeface="Times New Roman" panose="02020603050405020304" pitchFamily="18" charset="0"/>
              </a:rPr>
              <a:t>Nå blir det tøffere tider for alle. Kommunen får ikke et positivt driftsresultat for 2023. Dermed er det ingen av programområdene som i utgangspunktet får med seg noe av </a:t>
            </a:r>
            <a:r>
              <a:rPr lang="nb-NO" dirty="0" err="1">
                <a:solidFill>
                  <a:srgbClr val="000000"/>
                </a:solidFill>
                <a:effectLst/>
                <a:latin typeface="+mj-lt"/>
                <a:ea typeface="Calibri" panose="020F0502020204030204" pitchFamily="34" charset="0"/>
                <a:cs typeface="Times New Roman" panose="02020603050405020304" pitchFamily="18" charset="0"/>
              </a:rPr>
              <a:t>mindreforbruket</a:t>
            </a:r>
            <a:r>
              <a:rPr lang="nb-NO" dirty="0">
                <a:solidFill>
                  <a:srgbClr val="000000"/>
                </a:solidFill>
                <a:effectLst/>
                <a:latin typeface="+mj-lt"/>
                <a:ea typeface="Calibri" panose="020F0502020204030204" pitchFamily="34" charset="0"/>
                <a:cs typeface="Times New Roman" panose="02020603050405020304" pitchFamily="18" charset="0"/>
              </a:rPr>
              <a:t> fra i fjor. Det er heller ikke rom i budsjettene våre til å styrke programområdene gjennom året, slik det er gjort de foregående årene.</a:t>
            </a:r>
            <a:endParaRPr lang="nb-NO" dirty="0">
              <a:latin typeface="+mj-lt"/>
            </a:endParaRPr>
          </a:p>
        </p:txBody>
      </p:sp>
      <p:sp>
        <p:nvSpPr>
          <p:cNvPr id="4" name="Tittel 3">
            <a:extLst>
              <a:ext uri="{FF2B5EF4-FFF2-40B4-BE49-F238E27FC236}">
                <a16:creationId xmlns:a16="http://schemas.microsoft.com/office/drawing/2014/main" id="{233F89EC-33AC-1F38-37C9-6491EA1360EE}"/>
              </a:ext>
            </a:extLst>
          </p:cNvPr>
          <p:cNvSpPr>
            <a:spLocks noGrp="1"/>
          </p:cNvSpPr>
          <p:nvPr>
            <p:ph type="title"/>
          </p:nvPr>
        </p:nvSpPr>
        <p:spPr/>
        <p:txBody>
          <a:bodyPr>
            <a:normAutofit fontScale="90000"/>
          </a:bodyPr>
          <a:lstStyle/>
          <a:p>
            <a:r>
              <a:rPr lang="nb-NO" dirty="0"/>
              <a:t>Ikke økonomisk rom for å styrke tjenesteområdene gjennom året</a:t>
            </a:r>
          </a:p>
        </p:txBody>
      </p:sp>
      <p:pic>
        <p:nvPicPr>
          <p:cNvPr id="5" name="Plassholder for innhold 13">
            <a:extLst>
              <a:ext uri="{FF2B5EF4-FFF2-40B4-BE49-F238E27FC236}">
                <a16:creationId xmlns:a16="http://schemas.microsoft.com/office/drawing/2014/main" id="{5A94EAF7-829B-384A-440D-C0BECCD4610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6494" r="18370"/>
          <a:stretch/>
        </p:blipFill>
        <p:spPr>
          <a:xfrm>
            <a:off x="8051799" y="1673679"/>
            <a:ext cx="3790720" cy="4583072"/>
          </a:xfrm>
          <a:prstGeom prst="rect">
            <a:avLst/>
          </a:prstGeom>
        </p:spPr>
      </p:pic>
    </p:spTree>
    <p:extLst>
      <p:ext uri="{BB962C8B-B14F-4D97-AF65-F5344CB8AC3E}">
        <p14:creationId xmlns:p14="http://schemas.microsoft.com/office/powerpoint/2010/main" val="2116760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1D38A49-A477-8C8E-94A8-69250F6E1142}"/>
              </a:ext>
            </a:extLst>
          </p:cNvPr>
          <p:cNvSpPr>
            <a:spLocks noGrp="1"/>
          </p:cNvSpPr>
          <p:nvPr>
            <p:ph idx="1"/>
          </p:nvPr>
        </p:nvSpPr>
        <p:spPr>
          <a:xfrm>
            <a:off x="349482" y="1673679"/>
            <a:ext cx="6965718" cy="4583072"/>
          </a:xfrm>
        </p:spPr>
        <p:txBody>
          <a:bodyPr>
            <a:noAutofit/>
          </a:bodyPr>
          <a:lstStyle/>
          <a:p>
            <a:pPr marL="342900" lvl="0" indent="-342900">
              <a:lnSpc>
                <a:spcPct val="100000"/>
              </a:lnSpc>
              <a:spcAft>
                <a:spcPts val="800"/>
              </a:spcAft>
              <a:buFont typeface="Symbol" panose="05050102010706020507" pitchFamily="18" charset="2"/>
              <a:buChar char=""/>
            </a:pPr>
            <a:r>
              <a:rPr lang="nb-NO" kern="100" dirty="0">
                <a:solidFill>
                  <a:srgbClr val="000000"/>
                </a:solidFill>
                <a:effectLst/>
                <a:latin typeface="+mj-lt"/>
                <a:ea typeface="Calibri" panose="020F0502020204030204" pitchFamily="34" charset="0"/>
                <a:cs typeface="Times New Roman" panose="02020603050405020304" pitchFamily="18" charset="0"/>
              </a:rPr>
              <a:t>Kommunedirektørens vurdering er derfor at programområdene i første omgang må tilpasse driften sin til budsjettrammene for 2024 og sørge for å holde disse. Dette vil være krevende nok.</a:t>
            </a:r>
            <a:endParaRPr lang="nb-NO" kern="100" dirty="0">
              <a:solidFill>
                <a:srgbClr val="000000"/>
              </a:solidFill>
              <a:latin typeface="+mj-lt"/>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Symbol" panose="05050102010706020507" pitchFamily="18" charset="2"/>
              <a:buChar char=""/>
            </a:pPr>
            <a:r>
              <a:rPr lang="nb-NO" dirty="0">
                <a:solidFill>
                  <a:srgbClr val="000000"/>
                </a:solidFill>
                <a:effectLst/>
                <a:latin typeface="+mj-lt"/>
                <a:ea typeface="Calibri" panose="020F0502020204030204" pitchFamily="34" charset="0"/>
                <a:cs typeface="Times New Roman" panose="02020603050405020304" pitchFamily="18" charset="0"/>
              </a:rPr>
              <a:t>På bakgrunn av dette er det kommunedirektørens vurdering at det ikke er forsvarlig eller realistisk å pålegge programområdene et salderingsbehov på drøye 30 millioner kroner, men at dette beløpet blir liggende sentralt og salderes mot merinntekter eller </a:t>
            </a:r>
            <a:r>
              <a:rPr lang="nb-NO" dirty="0" err="1">
                <a:solidFill>
                  <a:srgbClr val="000000"/>
                </a:solidFill>
                <a:effectLst/>
                <a:latin typeface="+mj-lt"/>
                <a:ea typeface="Calibri" panose="020F0502020204030204" pitchFamily="34" charset="0"/>
                <a:cs typeface="Times New Roman" panose="02020603050405020304" pitchFamily="18" charset="0"/>
              </a:rPr>
              <a:t>mindreforbruk</a:t>
            </a:r>
            <a:r>
              <a:rPr lang="nb-NO" dirty="0">
                <a:solidFill>
                  <a:srgbClr val="000000"/>
                </a:solidFill>
                <a:effectLst/>
                <a:latin typeface="+mj-lt"/>
                <a:ea typeface="Calibri" panose="020F0502020204030204" pitchFamily="34" charset="0"/>
                <a:cs typeface="Times New Roman" panose="02020603050405020304" pitchFamily="18" charset="0"/>
              </a:rPr>
              <a:t> på kommunens sentrale poster i 2024.</a:t>
            </a:r>
            <a:endParaRPr lang="nb-NO" dirty="0">
              <a:latin typeface="+mj-lt"/>
            </a:endParaRPr>
          </a:p>
        </p:txBody>
      </p:sp>
      <p:sp>
        <p:nvSpPr>
          <p:cNvPr id="3" name="Plassholder for innhold 2">
            <a:extLst>
              <a:ext uri="{FF2B5EF4-FFF2-40B4-BE49-F238E27FC236}">
                <a16:creationId xmlns:a16="http://schemas.microsoft.com/office/drawing/2014/main" id="{EDF1C734-1D9F-2FEC-6087-BCD6890E809B}"/>
              </a:ext>
            </a:extLst>
          </p:cNvPr>
          <p:cNvSpPr>
            <a:spLocks noGrp="1"/>
          </p:cNvSpPr>
          <p:nvPr>
            <p:ph sz="quarter" idx="15"/>
          </p:nvPr>
        </p:nvSpPr>
        <p:spPr>
          <a:xfrm>
            <a:off x="7416800" y="1673679"/>
            <a:ext cx="4425720" cy="4583072"/>
          </a:xfrm>
        </p:spPr>
        <p:txBody>
          <a:bodyPr/>
          <a:lstStyle/>
          <a:p>
            <a:endParaRPr lang="nb-NO" dirty="0"/>
          </a:p>
        </p:txBody>
      </p:sp>
      <p:sp>
        <p:nvSpPr>
          <p:cNvPr id="4" name="Tittel 3">
            <a:extLst>
              <a:ext uri="{FF2B5EF4-FFF2-40B4-BE49-F238E27FC236}">
                <a16:creationId xmlns:a16="http://schemas.microsoft.com/office/drawing/2014/main" id="{ADD94AF0-44AF-A0D5-B08A-A892D95994C2}"/>
              </a:ext>
            </a:extLst>
          </p:cNvPr>
          <p:cNvSpPr>
            <a:spLocks noGrp="1"/>
          </p:cNvSpPr>
          <p:nvPr>
            <p:ph type="title"/>
          </p:nvPr>
        </p:nvSpPr>
        <p:spPr/>
        <p:txBody>
          <a:bodyPr>
            <a:normAutofit fontScale="90000"/>
          </a:bodyPr>
          <a:lstStyle/>
          <a:p>
            <a:r>
              <a:rPr lang="nb-NO" dirty="0"/>
              <a:t>Krevende nok å holde </a:t>
            </a:r>
            <a:br>
              <a:rPr lang="nb-NO" dirty="0"/>
            </a:br>
            <a:r>
              <a:rPr lang="nb-NO" dirty="0"/>
              <a:t>årets budsjettrammer</a:t>
            </a:r>
          </a:p>
        </p:txBody>
      </p:sp>
      <p:pic>
        <p:nvPicPr>
          <p:cNvPr id="5" name="Plassholder for innhold 17" descr="Et bilde som inneholder tekst, kart, Trykk, kontorrekvisitter&#10;&#10;Automatisk generert beskrivelse">
            <a:extLst>
              <a:ext uri="{FF2B5EF4-FFF2-40B4-BE49-F238E27FC236}">
                <a16:creationId xmlns:a16="http://schemas.microsoft.com/office/drawing/2014/main" id="{5BDE98AA-E267-BA4E-A964-E6E1E92C0CF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348" r="6275"/>
          <a:stretch/>
        </p:blipFill>
        <p:spPr>
          <a:xfrm>
            <a:off x="7416799" y="1673678"/>
            <a:ext cx="4425719" cy="4583071"/>
          </a:xfrm>
          <a:prstGeom prst="rect">
            <a:avLst/>
          </a:prstGeom>
        </p:spPr>
      </p:pic>
    </p:spTree>
    <p:extLst>
      <p:ext uri="{BB962C8B-B14F-4D97-AF65-F5344CB8AC3E}">
        <p14:creationId xmlns:p14="http://schemas.microsoft.com/office/powerpoint/2010/main" val="4002636421"/>
      </p:ext>
    </p:extLst>
  </p:cSld>
  <p:clrMapOvr>
    <a:masterClrMapping/>
  </p:clrMapOvr>
</p:sld>
</file>

<file path=ppt/theme/theme1.xml><?xml version="1.0" encoding="utf-8"?>
<a:theme xmlns:a="http://schemas.openxmlformats.org/drawingml/2006/main" name="Drammen Kommune Theme">
  <a:themeElements>
    <a:clrScheme name="Office">
      <a:dk1>
        <a:srgbClr val="000000"/>
      </a:dk1>
      <a:lt1>
        <a:srgbClr val="FFFFFF"/>
      </a:lt1>
      <a:dk2>
        <a:srgbClr val="44546A"/>
      </a:dk2>
      <a:lt2>
        <a:srgbClr val="E7E6E6"/>
      </a:lt2>
      <a:accent1>
        <a:srgbClr val="DEEDE7"/>
      </a:accent1>
      <a:accent2>
        <a:srgbClr val="898989"/>
      </a:accent2>
      <a:accent3>
        <a:srgbClr val="BCA79B"/>
      </a:accent3>
      <a:accent4>
        <a:srgbClr val="FFD0C2"/>
      </a:accent4>
      <a:accent5>
        <a:srgbClr val="5B9BD5"/>
      </a:accent5>
      <a:accent6>
        <a:srgbClr val="203864"/>
      </a:accent6>
      <a:hlink>
        <a:srgbClr val="0563C1"/>
      </a:hlink>
      <a:folHlink>
        <a:srgbClr val="954F72"/>
      </a:folHlink>
    </a:clrScheme>
    <a:fontScheme name="Egendefinert 111">
      <a:majorFont>
        <a:latin typeface="Drammen"/>
        <a:ea typeface=""/>
        <a:cs typeface=""/>
      </a:majorFont>
      <a:minorFont>
        <a:latin typeface="Dramme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7150">
          <a:solidFill>
            <a:schemeClr val="accent6"/>
          </a:solidFill>
          <a:headEnd type="oval"/>
          <a:tailEnd type="ova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Custom Color 1">
      <a:srgbClr val="66696B"/>
    </a:custClr>
    <a:custClr name="Custom Color 2">
      <a:srgbClr val="B60059"/>
    </a:custClr>
    <a:custClr name="Custom Color 3">
      <a:srgbClr val="FFE564"/>
    </a:custClr>
    <a:custClr name="Custom Color 4">
      <a:srgbClr val="A7CD74"/>
    </a:custClr>
    <a:custClr name="Custom Color 5">
      <a:srgbClr val="B1380B"/>
    </a:custClr>
    <a:custClr name="Custom Color 6">
      <a:srgbClr val="436A62"/>
    </a:custClr>
  </a:custClrLst>
  <a:extLst>
    <a:ext uri="{05A4C25C-085E-4340-85A3-A5531E510DB2}">
      <thm15:themeFamily xmlns:thm15="http://schemas.microsoft.com/office/thememl/2012/main" name="Presentasjon1" id="{FC64FD84-DD9C-4519-8B81-919D50115365}" vid="{FF655471-7CCE-4A88-8858-0B516F9CEF75}"/>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F013DB0-A7E0-4C31-BA41-1B30CCD5FF7B}">
  <we:reference id="d776ead8-d235-4498-afce-5cceb71add4d" version="1.0.0.0" store="\\JØRGEN-JOBB\Users\JørgenBye\Drammen kommune" storeType="Filesystem"/>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b12fccb-1f9c-433c-afef-3135c95bb3e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284719752672D449E070C52A5AC05B1" ma:contentTypeVersion="18" ma:contentTypeDescription="Opprett et nytt dokument." ma:contentTypeScope="" ma:versionID="52f57334928c9b579252bfa7a9792291">
  <xsd:schema xmlns:xsd="http://www.w3.org/2001/XMLSchema" xmlns:xs="http://www.w3.org/2001/XMLSchema" xmlns:p="http://schemas.microsoft.com/office/2006/metadata/properties" xmlns:ns3="ab12fccb-1f9c-433c-afef-3135c95bb3e6" xmlns:ns4="5e2e970c-358d-430f-99c2-e8798697640e" targetNamespace="http://schemas.microsoft.com/office/2006/metadata/properties" ma:root="true" ma:fieldsID="4180c56460ca2b419def1d8ee0e58254" ns3:_="" ns4:_="">
    <xsd:import namespace="ab12fccb-1f9c-433c-afef-3135c95bb3e6"/>
    <xsd:import namespace="5e2e970c-358d-430f-99c2-e8798697640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2fccb-1f9c-433c-afef-3135c95bb3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2e970c-358d-430f-99c2-e8798697640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D72BB8-EC4C-424A-B9A6-6F272A111B8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e2e970c-358d-430f-99c2-e8798697640e"/>
    <ds:schemaRef ds:uri="http://purl.org/dc/elements/1.1/"/>
    <ds:schemaRef ds:uri="http://schemas.microsoft.com/office/2006/metadata/properties"/>
    <ds:schemaRef ds:uri="ab12fccb-1f9c-433c-afef-3135c95bb3e6"/>
    <ds:schemaRef ds:uri="http://www.w3.org/XML/1998/namespace"/>
    <ds:schemaRef ds:uri="http://purl.org/dc/dcmitype/"/>
  </ds:schemaRefs>
</ds:datastoreItem>
</file>

<file path=customXml/itemProps2.xml><?xml version="1.0" encoding="utf-8"?>
<ds:datastoreItem xmlns:ds="http://schemas.openxmlformats.org/officeDocument/2006/customXml" ds:itemID="{203CCBDF-F409-41A1-8598-45924AED751E}">
  <ds:schemaRefs>
    <ds:schemaRef ds:uri="http://schemas.microsoft.com/sharepoint/v3/contenttype/forms"/>
  </ds:schemaRefs>
</ds:datastoreItem>
</file>

<file path=customXml/itemProps3.xml><?xml version="1.0" encoding="utf-8"?>
<ds:datastoreItem xmlns:ds="http://schemas.openxmlformats.org/officeDocument/2006/customXml" ds:itemID="{D40E36AC-5274-4518-8AA9-D3D3320AB3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12fccb-1f9c-433c-afef-3135c95bb3e6"/>
    <ds:schemaRef ds:uri="5e2e970c-358d-430f-99c2-e879869764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Drammen kommune v2.1</Template>
  <TotalTime>1985</TotalTime>
  <Words>1687</Words>
  <Application>Microsoft Office PowerPoint</Application>
  <PresentationFormat>Widescreen</PresentationFormat>
  <Paragraphs>115</Paragraphs>
  <Slides>24</Slides>
  <Notes>0</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24</vt:i4>
      </vt:variant>
    </vt:vector>
  </HeadingPairs>
  <TitlesOfParts>
    <vt:vector size="31" baseType="lpstr">
      <vt:lpstr>Times New Roman</vt:lpstr>
      <vt:lpstr>Symbol</vt:lpstr>
      <vt:lpstr>Arial</vt:lpstr>
      <vt:lpstr>Drammen Medium</vt:lpstr>
      <vt:lpstr>Drammen</vt:lpstr>
      <vt:lpstr>Calibri</vt:lpstr>
      <vt:lpstr>Drammen Kommune Theme</vt:lpstr>
      <vt:lpstr>Økonomisk omstilling 2024-27</vt:lpstr>
      <vt:lpstr>Økonomisk omstilling 2024-27</vt:lpstr>
      <vt:lpstr>Handlings- og økonomiplanen</vt:lpstr>
      <vt:lpstr>Hensikten med sakene</vt:lpstr>
      <vt:lpstr>Kommunedirektørens intensjon</vt:lpstr>
      <vt:lpstr>Nødvendig å ta krevende valg</vt:lpstr>
      <vt:lpstr>Noen utviklingstrender  peker i gal retning</vt:lpstr>
      <vt:lpstr>Ikke økonomisk rom for å styrke tjenesteområdene gjennom året</vt:lpstr>
      <vt:lpstr>Krevende nok å holde  årets budsjettrammer</vt:lpstr>
      <vt:lpstr>Tiltak i 2024 for å sikre  økonomisk balanse</vt:lpstr>
      <vt:lpstr>Mulige tiltak, men ikke forslag</vt:lpstr>
      <vt:lpstr>Ikke avvis temaer eller muligheter eller vedta konkrete tiltak nå</vt:lpstr>
      <vt:lpstr>Flere alternativer og muligens anbefalinger i neste møterunde</vt:lpstr>
      <vt:lpstr>1. Strukturelle endringer  i tjenestetilbudet</vt:lpstr>
      <vt:lpstr>2. Demografiske endringer</vt:lpstr>
      <vt:lpstr>3. Omfang og kvalitet på  kommunale tjenester</vt:lpstr>
      <vt:lpstr>4. Organisering og bemanning</vt:lpstr>
      <vt:lpstr>5. Bruk av kommunale bygg og vurdering  av nødvendigheten av å leie lokaler eksternt</vt:lpstr>
      <vt:lpstr>6. Teknologi og digitalisering</vt:lpstr>
      <vt:lpstr>7. Sykefravær</vt:lpstr>
      <vt:lpstr>Prosessen gjennom 2024 og involveringen av dere folkevalgte</vt:lpstr>
      <vt:lpstr>Hvilke prosesser er vi i gang med?</vt:lpstr>
      <vt:lpstr>Oppsummering</vt:lpstr>
      <vt:lpstr>PowerPoint-presentasjon</vt:lpstr>
    </vt:vector>
  </TitlesOfParts>
  <Company>Drammen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Økonomisk omstilling 2024-27</dc:title>
  <dc:creator>Lars Arntzen</dc:creator>
  <cp:lastModifiedBy>Sudhir Sharma</cp:lastModifiedBy>
  <cp:revision>8</cp:revision>
  <dcterms:created xsi:type="dcterms:W3CDTF">2024-01-25T10:48:54Z</dcterms:created>
  <dcterms:modified xsi:type="dcterms:W3CDTF">2024-01-30T07:46:17Z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0x010100A284719752672D449E070C52A5AC05B1</vt:lpwstr>
  </property>
  <property fmtid="{D5CDD505-2E9C-101B-9397-08002B2CF9AE}" pid="3" name="_dlc_DocIdItemGuid">
    <vt:lpwstr>a9186c45-1488-4542-992b-95958bbb3e35</vt:lpwstr>
  </property>
</Properties>
</file>