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webextensions/taskpanes.xml" ContentType="application/vnd.ms-office.webextensiontaskpanes+xml"/>
  <Override PartName="/ppt/webextensions/webextension1.xml" ContentType="application/vnd.ms-office.webextension+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revisionInfo.xml" ContentType="application/vnd.ms-powerpoint.revision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thumbnail" Target="docProps/thumbnail.jpeg"/><Relationship Id="rId2" Type="http://schemas.openxmlformats.org/officeDocument/2006/relationships/officeDocument" Target="ppt/presentation.xml"/><Relationship Id="rId1" Type="http://schemas.microsoft.com/office/2011/relationships/webextensiontaskpanes" Target="ppt/webextensions/taskpanes.xml"/><Relationship Id="rId6" Type="http://schemas.openxmlformats.org/officeDocument/2006/relationships/custom-properties" Target="docProps/custom.xml"/><Relationship Id="rId5" Type="http://schemas.openxmlformats.org/officeDocument/2006/relationships/extended-properties" Target="docProps/app.xml"/><Relationship Id="rId4" Type="http://schemas.openxmlformats.org/package/2006/relationships/metadata/core-properties" Target="docProps/core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12" r:id="rId4"/>
  </p:sldMasterIdLst>
  <p:notesMasterIdLst>
    <p:notesMasterId r:id="rId11"/>
  </p:notesMasterIdLst>
  <p:sldIdLst>
    <p:sldId id="343" r:id="rId5"/>
    <p:sldId id="345" r:id="rId6"/>
    <p:sldId id="346" r:id="rId7"/>
    <p:sldId id="347" r:id="rId8"/>
    <p:sldId id="348" r:id="rId9"/>
    <p:sldId id="344" r:id="rId10"/>
  </p:sldIdLst>
  <p:sldSz cx="12192000" cy="6858000"/>
  <p:notesSz cx="6858000" cy="9144000"/>
  <p:defaultTextStyle>
    <a:defPPr>
      <a:defRPr lang="nb-NO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50BEF0B3-A78B-B300-C885-65257A76E1D1}" name="Brynjar Thorgersen Nyborg" initials="BTN" userId="S::Brynjar.Thorgersen.Nyborg@drammen.kommune.no::1f74e9d8-bd55-4a4f-a927-e13aa11fe35e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FF"/>
    <a:srgbClr val="ED7D31"/>
    <a:srgbClr val="C2E4E6"/>
    <a:srgbClr val="E2EFDA"/>
    <a:srgbClr val="FFDFD6"/>
    <a:srgbClr val="203864"/>
    <a:srgbClr val="C78471"/>
    <a:srgbClr val="DAD1A0"/>
    <a:srgbClr val="DDCAC0"/>
    <a:srgbClr val="E6DFD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2F56E63E-CC9B-489E-9CAC-7B5424F28E77}" v="22" dt="2024-01-29T18:08:53.298"/>
  </p1510:revLst>
</p1510:revInfo>
</file>

<file path=ppt/tableStyles.xml><?xml version="1.0" encoding="utf-8"?>
<a:tblStyleLst xmlns:a="http://schemas.openxmlformats.org/drawingml/2006/main" def="{5C22544A-7EE6-4342-B048-85BDC9FD1C3A}">
  <a:tblStyle styleId="{CADD37CC-433C-4EFF-B107-1C320E5DF5A1}" styleName="Drammen kommune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6350" cmpd="sng">
              <a:solidFill>
                <a:schemeClr val="dk1"/>
              </a:solidFill>
            </a:ln>
          </a:top>
          <a:bottom>
            <a:ln w="6350" cmpd="sng">
              <a:solidFill>
                <a:schemeClr val="dk1"/>
              </a:solidFill>
            </a:ln>
          </a:bottom>
          <a:insideH>
            <a:ln w="6350" cmpd="sng">
              <a:solidFill>
                <a:schemeClr val="dk1"/>
              </a:solidFill>
            </a:ln>
          </a:insideH>
          <a:insideV>
            <a:ln>
              <a:noFill/>
            </a:ln>
          </a:insideV>
        </a:tcBdr>
        <a:fill>
          <a:noFill/>
        </a:fill>
      </a:tcStyle>
    </a:wholeTbl>
    <a:lastRow>
      <a:tcTxStyle>
        <a:fontRef idx="minor">
          <a:scrgbClr r="0" g="0" b="0"/>
        </a:fontRef>
        <a:srgbClr val="385723"/>
      </a:tcTxStyle>
      <a:tcStyle>
        <a:tcBdr/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rgbClr val="356B62"/>
      </a:tcTxStyle>
      <a:tcStyle>
        <a:tcBdr>
          <a:top>
            <a:ln>
              <a:noFill/>
            </a:ln>
          </a:top>
          <a:bottom>
            <a:ln w="28575" cmpd="sng">
              <a:solidFill>
                <a:srgbClr val="385723"/>
              </a:solidFill>
            </a:ln>
          </a:bottom>
        </a:tcBdr>
        <a:fill>
          <a:noFill/>
        </a:fill>
      </a:tcStyle>
    </a:firstRow>
  </a:tblStyle>
  <a:tblStyle styleId="{5C22544A-7EE6-4342-B048-85BDC9FD1C3A}" styleName="Middels stil 2 – utheving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7DF18680-E054-41AD-8BC1-D1AEF772440D}" styleName="Middels stil 2 – utheving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82550" autoAdjust="0"/>
  </p:normalViewPr>
  <p:slideViewPr>
    <p:cSldViewPr snapToGrid="0">
      <p:cViewPr varScale="1">
        <p:scale>
          <a:sx n="136" d="100"/>
          <a:sy n="136" d="100"/>
        </p:scale>
        <p:origin x="664" y="80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viewProps" Target="viewProps.xml"/><Relationship Id="rId3" Type="http://schemas.openxmlformats.org/officeDocument/2006/relationships/customXml" Target="../customXml/item3.xml"/><Relationship Id="rId7" Type="http://schemas.openxmlformats.org/officeDocument/2006/relationships/slide" Target="slides/slide3.xml"/><Relationship Id="rId12" Type="http://schemas.openxmlformats.org/officeDocument/2006/relationships/presProps" Target="presProps.xml"/><Relationship Id="rId17" Type="http://schemas.microsoft.com/office/2018/10/relationships/authors" Target="authors.xml"/><Relationship Id="rId2" Type="http://schemas.openxmlformats.org/officeDocument/2006/relationships/customXml" Target="../customXml/item2.xml"/><Relationship Id="rId16" Type="http://schemas.microsoft.com/office/2015/10/relationships/revisionInfo" Target="revisionInfo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notesMaster" Target="notesMasters/notesMaster1.xml"/><Relationship Id="rId5" Type="http://schemas.openxmlformats.org/officeDocument/2006/relationships/slide" Target="slides/slide1.xml"/><Relationship Id="rId15" Type="http://schemas.openxmlformats.org/officeDocument/2006/relationships/tableStyles" Target="tableStyles.xml"/><Relationship Id="rId10" Type="http://schemas.openxmlformats.org/officeDocument/2006/relationships/slide" Target="slides/slide6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ssholder for topptekst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nb-NO"/>
          </a:p>
        </p:txBody>
      </p:sp>
      <p:sp>
        <p:nvSpPr>
          <p:cNvPr id="3" name="Plassholder for dato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399C43F-46A6-4064-9CE6-F923A8EC0207}" type="datetimeFigureOut">
              <a:rPr lang="nb-NO" smtClean="0"/>
              <a:t>29.01.2024</a:t>
            </a:fld>
            <a:endParaRPr lang="nb-NO"/>
          </a:p>
        </p:txBody>
      </p:sp>
      <p:sp>
        <p:nvSpPr>
          <p:cNvPr id="4" name="Plassholder for lysbilde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nb-NO"/>
          </a:p>
        </p:txBody>
      </p:sp>
      <p:sp>
        <p:nvSpPr>
          <p:cNvPr id="5" name="Plassholder for notat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nb-NO"/>
              <a:t>Klikk for å redigere tekststiler i malen</a:t>
            </a:r>
          </a:p>
          <a:p>
            <a:pPr lvl="1"/>
            <a:r>
              <a:rPr lang="nb-NO"/>
              <a:t>Andre nivå</a:t>
            </a:r>
          </a:p>
          <a:p>
            <a:pPr lvl="2"/>
            <a:r>
              <a:rPr lang="nb-NO"/>
              <a:t>Tredje nivå</a:t>
            </a:r>
          </a:p>
          <a:p>
            <a:pPr lvl="3"/>
            <a:r>
              <a:rPr lang="nb-NO"/>
              <a:t>Fjerde nivå</a:t>
            </a:r>
          </a:p>
          <a:p>
            <a:pPr lvl="4"/>
            <a:r>
              <a:rPr lang="nb-NO"/>
              <a:t>Femte nivå</a:t>
            </a:r>
          </a:p>
        </p:txBody>
      </p:sp>
      <p:sp>
        <p:nvSpPr>
          <p:cNvPr id="6" name="Plassholder for bunntekst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nb-NO"/>
          </a:p>
        </p:txBody>
      </p:sp>
      <p:sp>
        <p:nvSpPr>
          <p:cNvPr id="7" name="Plassholder for lysbildenumm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3261D9B-988D-4E59-AB65-57C5245D1168}" type="slidenum">
              <a:rPr lang="nb-NO" smtClean="0"/>
              <a:t>‹#›</a:t>
            </a:fld>
            <a:endParaRPr lang="nb-NO"/>
          </a:p>
        </p:txBody>
      </p:sp>
    </p:spTree>
    <p:extLst>
      <p:ext uri="{BB962C8B-B14F-4D97-AF65-F5344CB8AC3E}">
        <p14:creationId xmlns:p14="http://schemas.microsoft.com/office/powerpoint/2010/main" val="224130461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ssholder for lysbil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Plassholder for nota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b-NO" dirty="0"/>
          </a:p>
        </p:txBody>
      </p:sp>
      <p:sp>
        <p:nvSpPr>
          <p:cNvPr id="4" name="Plassholder for lysbilde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3261D9B-988D-4E59-AB65-57C5245D1168}" type="slidenum">
              <a:rPr lang="nb-NO" smtClean="0"/>
              <a:t>2</a:t>
            </a:fld>
            <a:endParaRPr lang="nb-NO"/>
          </a:p>
        </p:txBody>
      </p:sp>
    </p:spTree>
    <p:extLst>
      <p:ext uri="{BB962C8B-B14F-4D97-AF65-F5344CB8AC3E}">
        <p14:creationId xmlns:p14="http://schemas.microsoft.com/office/powerpoint/2010/main" val="59896919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ssholder for lysbil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Plassholder for nota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nb-NO" dirty="0"/>
              <a:t>Flere påpeker utfordringer med renhold og oppfølging av personlig hygiene</a:t>
            </a:r>
          </a:p>
        </p:txBody>
      </p:sp>
      <p:sp>
        <p:nvSpPr>
          <p:cNvPr id="4" name="Plassholder for lysbilde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3261D9B-988D-4E59-AB65-57C5245D1168}" type="slidenum">
              <a:rPr lang="nb-NO" smtClean="0"/>
              <a:t>4</a:t>
            </a:fld>
            <a:endParaRPr lang="nb-NO"/>
          </a:p>
        </p:txBody>
      </p:sp>
    </p:spTree>
    <p:extLst>
      <p:ext uri="{BB962C8B-B14F-4D97-AF65-F5344CB8AC3E}">
        <p14:creationId xmlns:p14="http://schemas.microsoft.com/office/powerpoint/2010/main" val="175089567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6.svg"/><Relationship Id="rId7" Type="http://schemas.openxmlformats.org/officeDocument/2006/relationships/image" Target="../media/image8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7.png"/><Relationship Id="rId5" Type="http://schemas.openxmlformats.org/officeDocument/2006/relationships/image" Target="../media/image2.svg"/><Relationship Id="rId4" Type="http://schemas.openxmlformats.org/officeDocument/2006/relationships/image" Target="../media/image1.png"/><Relationship Id="rId9" Type="http://schemas.openxmlformats.org/officeDocument/2006/relationships/image" Target="../media/image10.svg"/></Relationships>
</file>

<file path=ppt/slideLayouts/_rels/slideLayout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image" Target="../media/image2.svg"/><Relationship Id="rId7" Type="http://schemas.openxmlformats.org/officeDocument/2006/relationships/image" Target="../media/image10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svg"/><Relationship Id="rId4" Type="http://schemas.openxmlformats.org/officeDocument/2006/relationships/image" Target="../media/image7.png"/><Relationship Id="rId9" Type="http://schemas.openxmlformats.org/officeDocument/2006/relationships/image" Target="../media/image16.svg"/></Relationships>
</file>

<file path=ppt/slideLayouts/_rels/slideLayout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image" Target="../media/image2.svg"/><Relationship Id="rId7" Type="http://schemas.openxmlformats.org/officeDocument/2006/relationships/image" Target="../media/image10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svg"/><Relationship Id="rId4" Type="http://schemas.openxmlformats.org/officeDocument/2006/relationships/image" Target="../media/image7.png"/><Relationship Id="rId9" Type="http://schemas.openxmlformats.org/officeDocument/2006/relationships/image" Target="../media/image12.svg"/></Relationships>
</file>

<file path=ppt/slideLayouts/_rels/slideLayout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2.svg"/><Relationship Id="rId7" Type="http://schemas.openxmlformats.org/officeDocument/2006/relationships/image" Target="../media/image10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svg"/><Relationship Id="rId4" Type="http://schemas.openxmlformats.org/officeDocument/2006/relationships/image" Target="../media/image7.png"/><Relationship Id="rId9" Type="http://schemas.openxmlformats.org/officeDocument/2006/relationships/image" Target="../media/image14.svg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7" Type="http://schemas.openxmlformats.org/officeDocument/2006/relationships/image" Target="../media/image10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svg"/><Relationship Id="rId4" Type="http://schemas.openxmlformats.org/officeDocument/2006/relationships/image" Target="../media/image7.png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7" Type="http://schemas.openxmlformats.org/officeDocument/2006/relationships/image" Target="../media/image10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svg"/><Relationship Id="rId4" Type="http://schemas.openxmlformats.org/officeDocument/2006/relationships/image" Target="../media/image7.png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7" Type="http://schemas.openxmlformats.org/officeDocument/2006/relationships/image" Target="../media/image10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svg"/><Relationship Id="rId4" Type="http://schemas.openxmlformats.org/officeDocument/2006/relationships/image" Target="../media/image7.png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7" Type="http://schemas.openxmlformats.org/officeDocument/2006/relationships/image" Target="../media/image10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svg"/><Relationship Id="rId4" Type="http://schemas.openxmlformats.org/officeDocument/2006/relationships/image" Target="../media/image7.png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7" Type="http://schemas.openxmlformats.org/officeDocument/2006/relationships/image" Target="../media/image10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svg"/><Relationship Id="rId4" Type="http://schemas.openxmlformats.org/officeDocument/2006/relationships/image" Target="../media/image7.png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12.svg"/><Relationship Id="rId7" Type="http://schemas.openxmlformats.org/officeDocument/2006/relationships/image" Target="../media/image8.sv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7.png"/><Relationship Id="rId5" Type="http://schemas.openxmlformats.org/officeDocument/2006/relationships/image" Target="../media/image2.svg"/><Relationship Id="rId4" Type="http://schemas.openxmlformats.org/officeDocument/2006/relationships/image" Target="../media/image1.png"/><Relationship Id="rId9" Type="http://schemas.openxmlformats.org/officeDocument/2006/relationships/image" Target="../media/image10.svg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7" Type="http://schemas.openxmlformats.org/officeDocument/2006/relationships/image" Target="../media/image10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svg"/><Relationship Id="rId4" Type="http://schemas.openxmlformats.org/officeDocument/2006/relationships/image" Target="../media/image7.png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7" Type="http://schemas.openxmlformats.org/officeDocument/2006/relationships/image" Target="../media/image10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svg"/><Relationship Id="rId4" Type="http://schemas.openxmlformats.org/officeDocument/2006/relationships/image" Target="../media/image7.png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sv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sv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sv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sv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14.svg"/><Relationship Id="rId7" Type="http://schemas.openxmlformats.org/officeDocument/2006/relationships/image" Target="../media/image8.sv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7.png"/><Relationship Id="rId5" Type="http://schemas.openxmlformats.org/officeDocument/2006/relationships/image" Target="../media/image2.svg"/><Relationship Id="rId4" Type="http://schemas.openxmlformats.org/officeDocument/2006/relationships/image" Target="../media/image1.png"/><Relationship Id="rId9" Type="http://schemas.openxmlformats.org/officeDocument/2006/relationships/image" Target="../media/image10.svg"/></Relationships>
</file>

<file path=ppt/slideLayouts/_rels/slideLayout4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16.svg"/><Relationship Id="rId7" Type="http://schemas.openxmlformats.org/officeDocument/2006/relationships/image" Target="../media/image8.sv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7.png"/><Relationship Id="rId5" Type="http://schemas.openxmlformats.org/officeDocument/2006/relationships/image" Target="../media/image2.svg"/><Relationship Id="rId4" Type="http://schemas.openxmlformats.org/officeDocument/2006/relationships/image" Target="../media/image1.png"/><Relationship Id="rId9" Type="http://schemas.openxmlformats.org/officeDocument/2006/relationships/image" Target="../media/image10.svg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sv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2.svg"/><Relationship Id="rId4" Type="http://schemas.openxmlformats.org/officeDocument/2006/relationships/image" Target="../media/image1.png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sv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2.svg"/><Relationship Id="rId4" Type="http://schemas.openxmlformats.org/officeDocument/2006/relationships/image" Target="../media/image1.png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sv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2.svg"/><Relationship Id="rId4" Type="http://schemas.openxmlformats.org/officeDocument/2006/relationships/image" Target="../media/image1.png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sv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2.svg"/><Relationship Id="rId4" Type="http://schemas.openxmlformats.org/officeDocument/2006/relationships/image" Target="../media/image1.png"/></Relationships>
</file>

<file path=ppt/slideLayouts/_rels/slideLayout9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18.svg"/><Relationship Id="rId7" Type="http://schemas.openxmlformats.org/officeDocument/2006/relationships/image" Target="../media/image8.sv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7.png"/><Relationship Id="rId5" Type="http://schemas.openxmlformats.org/officeDocument/2006/relationships/image" Target="../media/image2.svg"/><Relationship Id="rId4" Type="http://schemas.openxmlformats.org/officeDocument/2006/relationships/image" Target="../media/image1.png"/><Relationship Id="rId9" Type="http://schemas.openxmlformats.org/officeDocument/2006/relationships/image" Target="../media/image10.sv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vedoversk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6292D814-CF33-4DBD-8902-37BB6D0E12ED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12192000" cy="6858000"/>
          </a:xfrm>
          <a:solidFill>
            <a:schemeClr val="bg1">
              <a:lumMod val="75000"/>
            </a:schemeClr>
          </a:solidFill>
        </p:spPr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nb-NO"/>
              <a:t>Sett inn bilde via «Sett inn» -&gt; «Bilde»</a:t>
            </a: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8632EAF8-EFEB-4C1A-8A60-2BF8F71CDCC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882588"/>
            <a:ext cx="8972550" cy="2431598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200">
                <a:latin typeface="+mn-lt"/>
              </a:defRPr>
            </a:lvl1pPr>
          </a:lstStyle>
          <a:p>
            <a:pPr lvl="0"/>
            <a:r>
              <a:rPr lang="en-US"/>
              <a:t>    </a:t>
            </a:r>
            <a:endParaRPr lang="nb-NO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0E56BB-C46C-4A3E-B600-EE40DC7124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349482" y="1990165"/>
            <a:ext cx="8533262" cy="1519798"/>
          </a:xfrm>
          <a:solidFill>
            <a:srgbClr val="010000">
              <a:alpha val="0"/>
            </a:srgbClr>
          </a:solidFill>
        </p:spPr>
        <p:txBody>
          <a:bodyPr anchor="b">
            <a:normAutofit/>
          </a:bodyPr>
          <a:lstStyle>
            <a:lvl1pPr algn="r">
              <a:defRPr sz="44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nb-NO"/>
              <a:t>Klikk for å redigere tittelstil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A3EE2E72-22DB-438E-A72A-812A0CD742B9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349482" y="3602039"/>
            <a:ext cx="8533263" cy="553583"/>
          </a:xfrm>
          <a:solidFill>
            <a:srgbClr val="020000">
              <a:alpha val="0"/>
            </a:srgbClr>
          </a:solidFill>
        </p:spPr>
        <p:txBody>
          <a:bodyPr anchor="b"/>
          <a:lstStyle>
            <a:lvl1pPr marL="0" indent="0" algn="r">
              <a:buNone/>
              <a:defRPr sz="2000">
                <a:solidFill>
                  <a:schemeClr val="bg1"/>
                </a:solidFill>
                <a:latin typeface="Drammen Medium" pitchFamily="2" charset="0"/>
                <a:ea typeface="Drammen" pitchFamily="50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nb-NO"/>
              <a:t>Klikk for å redigere undertittelstil i malen</a:t>
            </a:r>
          </a:p>
        </p:txBody>
      </p:sp>
      <p:grpSp>
        <p:nvGrpSpPr>
          <p:cNvPr id="284" name="logo_blaa">
            <a:extLst>
              <a:ext uri="{FF2B5EF4-FFF2-40B4-BE49-F238E27FC236}">
                <a16:creationId xmlns:a16="http://schemas.microsoft.com/office/drawing/2014/main" id="{4565D2D9-3C28-4BD2-B410-539DE1754A24}"/>
              </a:ext>
            </a:extLst>
          </p:cNvPr>
          <p:cNvGrpSpPr/>
          <p:nvPr userDrawn="1"/>
        </p:nvGrpSpPr>
        <p:grpSpPr>
          <a:xfrm>
            <a:off x="8992118" y="1329"/>
            <a:ext cx="3006779" cy="696569"/>
            <a:chOff x="8992118" y="-1332171"/>
            <a:chExt cx="3006779" cy="696569"/>
          </a:xfrm>
        </p:grpSpPr>
        <p:pic>
          <p:nvPicPr>
            <p:cNvPr id="285" name="Grafikk 284">
              <a:extLst>
                <a:ext uri="{FF2B5EF4-FFF2-40B4-BE49-F238E27FC236}">
                  <a16:creationId xmlns:a16="http://schemas.microsoft.com/office/drawing/2014/main" id="{892DC247-57C1-4622-8A4C-232BF894A49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8992118" y="-1332171"/>
              <a:ext cx="1564895" cy="696569"/>
            </a:xfrm>
            <a:prstGeom prst="rect">
              <a:avLst/>
            </a:prstGeom>
          </p:spPr>
        </p:pic>
        <p:grpSp>
          <p:nvGrpSpPr>
            <p:cNvPr id="286" name="dasdasda">
              <a:extLst>
                <a:ext uri="{FF2B5EF4-FFF2-40B4-BE49-F238E27FC236}">
                  <a16:creationId xmlns:a16="http://schemas.microsoft.com/office/drawing/2014/main" id="{DBABEAEB-91BB-4D38-8EE7-5C677A7603E1}"/>
                </a:ext>
              </a:extLst>
            </p:cNvPr>
            <p:cNvGrpSpPr/>
            <p:nvPr userDrawn="1"/>
          </p:nvGrpSpPr>
          <p:grpSpPr>
            <a:xfrm>
              <a:off x="10819352" y="-1189482"/>
              <a:ext cx="1179545" cy="469900"/>
              <a:chOff x="10053875" y="625546"/>
              <a:chExt cx="1163332" cy="470539"/>
            </a:xfrm>
          </p:grpSpPr>
          <p:grpSp>
            <p:nvGrpSpPr>
              <p:cNvPr id="287" name="dasdasda">
                <a:extLst>
                  <a:ext uri="{FF2B5EF4-FFF2-40B4-BE49-F238E27FC236}">
                    <a16:creationId xmlns:a16="http://schemas.microsoft.com/office/drawing/2014/main" id="{FDF262C7-B91B-4AAF-8EC8-39959DE63543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601392" cy="108410"/>
                <a:chOff x="10421710" y="740423"/>
                <a:chExt cx="601392" cy="108410"/>
              </a:xfrm>
              <a:solidFill>
                <a:srgbClr val="12110C"/>
              </a:solidFill>
            </p:grpSpPr>
            <p:sp>
              <p:nvSpPr>
                <p:cNvPr id="411" name="Frihåndsform: figur 410">
                  <a:extLst>
                    <a:ext uri="{FF2B5EF4-FFF2-40B4-BE49-F238E27FC236}">
                      <a16:creationId xmlns:a16="http://schemas.microsoft.com/office/drawing/2014/main" id="{A55292D4-3548-401F-8A08-74B7A77E7C41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2" name="Frihåndsform: figur 411">
                  <a:extLst>
                    <a:ext uri="{FF2B5EF4-FFF2-40B4-BE49-F238E27FC236}">
                      <a16:creationId xmlns:a16="http://schemas.microsoft.com/office/drawing/2014/main" id="{70E1D7D2-25AD-4774-8236-6AFBDBC40EDA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3" name="Frihåndsform: figur 412">
                  <a:extLst>
                    <a:ext uri="{FF2B5EF4-FFF2-40B4-BE49-F238E27FC236}">
                      <a16:creationId xmlns:a16="http://schemas.microsoft.com/office/drawing/2014/main" id="{E9EB66AA-008C-4377-983E-4CAEE32A1B6A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4" name="Frihåndsform: figur 413">
                  <a:extLst>
                    <a:ext uri="{FF2B5EF4-FFF2-40B4-BE49-F238E27FC236}">
                      <a16:creationId xmlns:a16="http://schemas.microsoft.com/office/drawing/2014/main" id="{E8644264-0BDE-49DB-92F1-6569F55084A4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5" name="Frihåndsform: figur 414">
                  <a:extLst>
                    <a:ext uri="{FF2B5EF4-FFF2-40B4-BE49-F238E27FC236}">
                      <a16:creationId xmlns:a16="http://schemas.microsoft.com/office/drawing/2014/main" id="{CF6FECD6-85B8-43D7-B552-5F571C0989DB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88" name="Frihåndsform: figur 287">
                <a:extLst>
                  <a:ext uri="{FF2B5EF4-FFF2-40B4-BE49-F238E27FC236}">
                    <a16:creationId xmlns:a16="http://schemas.microsoft.com/office/drawing/2014/main" id="{491C8E23-2366-47BE-AB5A-E4ABC1AE447B}"/>
                  </a:ext>
                </a:extLst>
              </p:cNvPr>
              <p:cNvSpPr/>
              <p:nvPr/>
            </p:nvSpPr>
            <p:spPr>
              <a:xfrm>
                <a:off x="11038698" y="740423"/>
                <a:ext cx="70942" cy="108410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89" name="dasdasda">
                <a:extLst>
                  <a:ext uri="{FF2B5EF4-FFF2-40B4-BE49-F238E27FC236}">
                    <a16:creationId xmlns:a16="http://schemas.microsoft.com/office/drawing/2014/main" id="{51029BFE-BAC6-4416-991E-DA7AFD0F0AEF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794629" cy="252577"/>
                <a:chOff x="10421710" y="740423"/>
                <a:chExt cx="794629" cy="252577"/>
              </a:xfrm>
              <a:solidFill>
                <a:srgbClr val="12110C"/>
              </a:solidFill>
            </p:grpSpPr>
            <p:sp>
              <p:nvSpPr>
                <p:cNvPr id="404" name="Frihåndsform: figur 403">
                  <a:extLst>
                    <a:ext uri="{FF2B5EF4-FFF2-40B4-BE49-F238E27FC236}">
                      <a16:creationId xmlns:a16="http://schemas.microsoft.com/office/drawing/2014/main" id="{46D6B631-24F0-43A3-A147-69821D59D68C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5" name="Frihåndsform: figur 404">
                  <a:extLst>
                    <a:ext uri="{FF2B5EF4-FFF2-40B4-BE49-F238E27FC236}">
                      <a16:creationId xmlns:a16="http://schemas.microsoft.com/office/drawing/2014/main" id="{64807430-F819-47C9-890D-1A0C853DCF15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6" name="Frihåndsform: figur 405">
                  <a:extLst>
                    <a:ext uri="{FF2B5EF4-FFF2-40B4-BE49-F238E27FC236}">
                      <a16:creationId xmlns:a16="http://schemas.microsoft.com/office/drawing/2014/main" id="{F4408467-F2D1-47B3-9B5C-948443324EC0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7" name="Frihåndsform: figur 406">
                  <a:extLst>
                    <a:ext uri="{FF2B5EF4-FFF2-40B4-BE49-F238E27FC236}">
                      <a16:creationId xmlns:a16="http://schemas.microsoft.com/office/drawing/2014/main" id="{6BFC6982-B580-478A-BDF9-930752D81DDF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8" name="Frihåndsform: figur 407">
                  <a:extLst>
                    <a:ext uri="{FF2B5EF4-FFF2-40B4-BE49-F238E27FC236}">
                      <a16:creationId xmlns:a16="http://schemas.microsoft.com/office/drawing/2014/main" id="{E4CAE7F7-4585-4F20-9ED7-14875DA0552B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9" name="Frihåndsform: figur 408">
                  <a:extLst>
                    <a:ext uri="{FF2B5EF4-FFF2-40B4-BE49-F238E27FC236}">
                      <a16:creationId xmlns:a16="http://schemas.microsoft.com/office/drawing/2014/main" id="{BA843EF2-172F-4898-B4D3-7391FD642966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0" name="Frihåndsform: figur 409">
                  <a:extLst>
                    <a:ext uri="{FF2B5EF4-FFF2-40B4-BE49-F238E27FC236}">
                      <a16:creationId xmlns:a16="http://schemas.microsoft.com/office/drawing/2014/main" id="{2AA6271F-166E-441F-8613-271000EB9750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0" name="Frihåndsform: figur 289">
                <a:extLst>
                  <a:ext uri="{FF2B5EF4-FFF2-40B4-BE49-F238E27FC236}">
                    <a16:creationId xmlns:a16="http://schemas.microsoft.com/office/drawing/2014/main" id="{EC2FE10C-266F-4919-8684-951529C76F3F}"/>
                  </a:ext>
                </a:extLst>
              </p:cNvPr>
              <p:cNvSpPr/>
              <p:nvPr/>
            </p:nvSpPr>
            <p:spPr>
              <a:xfrm>
                <a:off x="11146348" y="883069"/>
                <a:ext cx="70847" cy="108315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1" name="dasdasda">
                <a:extLst>
                  <a:ext uri="{FF2B5EF4-FFF2-40B4-BE49-F238E27FC236}">
                    <a16:creationId xmlns:a16="http://schemas.microsoft.com/office/drawing/2014/main" id="{00DD2079-2898-4F58-B10B-F60B193443D0}"/>
                  </a:ext>
                </a:extLst>
              </p:cNvPr>
              <p:cNvGrpSpPr/>
              <p:nvPr/>
            </p:nvGrpSpPr>
            <p:grpSpPr>
              <a:xfrm>
                <a:off x="10053875" y="625546"/>
                <a:ext cx="302883" cy="440298"/>
                <a:chOff x="10053875" y="625546"/>
                <a:chExt cx="302883" cy="440298"/>
              </a:xfrm>
            </p:grpSpPr>
            <p:sp>
              <p:nvSpPr>
                <p:cNvPr id="398" name="Frihåndsform: figur 397">
                  <a:extLst>
                    <a:ext uri="{FF2B5EF4-FFF2-40B4-BE49-F238E27FC236}">
                      <a16:creationId xmlns:a16="http://schemas.microsoft.com/office/drawing/2014/main" id="{60554590-9FE6-48EE-8BD1-CEF3F4691945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9" name="Frihåndsform: figur 398">
                  <a:extLst>
                    <a:ext uri="{FF2B5EF4-FFF2-40B4-BE49-F238E27FC236}">
                      <a16:creationId xmlns:a16="http://schemas.microsoft.com/office/drawing/2014/main" id="{DD95A39A-6A10-4E5E-B96C-08332E499C80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0" name="Frihåndsform: figur 399">
                  <a:extLst>
                    <a:ext uri="{FF2B5EF4-FFF2-40B4-BE49-F238E27FC236}">
                      <a16:creationId xmlns:a16="http://schemas.microsoft.com/office/drawing/2014/main" id="{C9B2EF85-A362-4573-A8FE-29ACF8718D0B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1" name="Frihåndsform: figur 400">
                  <a:extLst>
                    <a:ext uri="{FF2B5EF4-FFF2-40B4-BE49-F238E27FC236}">
                      <a16:creationId xmlns:a16="http://schemas.microsoft.com/office/drawing/2014/main" id="{C49FB8A6-5A51-457E-8D69-B194980C9DB8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2" name="Frihåndsform: figur 401">
                  <a:extLst>
                    <a:ext uri="{FF2B5EF4-FFF2-40B4-BE49-F238E27FC236}">
                      <a16:creationId xmlns:a16="http://schemas.microsoft.com/office/drawing/2014/main" id="{524D35E0-0230-4CF2-9008-FAB4527BA2B3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3" name="Frihåndsform: figur 402">
                  <a:extLst>
                    <a:ext uri="{FF2B5EF4-FFF2-40B4-BE49-F238E27FC236}">
                      <a16:creationId xmlns:a16="http://schemas.microsoft.com/office/drawing/2014/main" id="{D49E791A-99A9-4F05-A470-5D5B533E240D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2" name="Frihåndsform: figur 291">
                <a:extLst>
                  <a:ext uri="{FF2B5EF4-FFF2-40B4-BE49-F238E27FC236}">
                    <a16:creationId xmlns:a16="http://schemas.microsoft.com/office/drawing/2014/main" id="{E05BE0C9-3698-4A13-9304-BC39083692C5}"/>
                  </a:ext>
                </a:extLst>
              </p:cNvPr>
              <p:cNvSpPr/>
              <p:nvPr/>
            </p:nvSpPr>
            <p:spPr>
              <a:xfrm>
                <a:off x="10174458" y="752691"/>
                <a:ext cx="59625" cy="8463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3" name="dasdasda">
                <a:extLst>
                  <a:ext uri="{FF2B5EF4-FFF2-40B4-BE49-F238E27FC236}">
                    <a16:creationId xmlns:a16="http://schemas.microsoft.com/office/drawing/2014/main" id="{141BCD82-9778-40BF-BAF0-AE778195237F}"/>
                  </a:ext>
                </a:extLst>
              </p:cNvPr>
              <p:cNvGrpSpPr/>
              <p:nvPr/>
            </p:nvGrpSpPr>
            <p:grpSpPr>
              <a:xfrm>
                <a:off x="10094101" y="633820"/>
                <a:ext cx="221385" cy="367739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395" name="Frihåndsform: figur 394">
                  <a:extLst>
                    <a:ext uri="{FF2B5EF4-FFF2-40B4-BE49-F238E27FC236}">
                      <a16:creationId xmlns:a16="http://schemas.microsoft.com/office/drawing/2014/main" id="{BD397842-496D-4582-8D9B-39130BDDE162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6" name="Frihåndsform: figur 395">
                  <a:extLst>
                    <a:ext uri="{FF2B5EF4-FFF2-40B4-BE49-F238E27FC236}">
                      <a16:creationId xmlns:a16="http://schemas.microsoft.com/office/drawing/2014/main" id="{0007F227-7FC5-49FF-8DD0-670F05F96020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7" name="Frihåndsform: figur 396">
                  <a:extLst>
                    <a:ext uri="{FF2B5EF4-FFF2-40B4-BE49-F238E27FC236}">
                      <a16:creationId xmlns:a16="http://schemas.microsoft.com/office/drawing/2014/main" id="{41F59D95-B5D7-4F46-B83E-9841371B5869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4" name="Frihåndsform: figur 293">
                <a:extLst>
                  <a:ext uri="{FF2B5EF4-FFF2-40B4-BE49-F238E27FC236}">
                    <a16:creationId xmlns:a16="http://schemas.microsoft.com/office/drawing/2014/main" id="{72F0F224-2D3C-4433-A94A-30A04F2A5446}"/>
                  </a:ext>
                </a:extLst>
              </p:cNvPr>
              <p:cNvSpPr/>
              <p:nvPr/>
            </p:nvSpPr>
            <p:spPr>
              <a:xfrm>
                <a:off x="10150874" y="810225"/>
                <a:ext cx="52493" cy="54300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5" name="dasdasda">
                <a:extLst>
                  <a:ext uri="{FF2B5EF4-FFF2-40B4-BE49-F238E27FC236}">
                    <a16:creationId xmlns:a16="http://schemas.microsoft.com/office/drawing/2014/main" id="{9F706A80-AA63-4587-BAED-83635DC7A362}"/>
                  </a:ext>
                </a:extLst>
              </p:cNvPr>
              <p:cNvGrpSpPr/>
              <p:nvPr/>
            </p:nvGrpSpPr>
            <p:grpSpPr>
              <a:xfrm>
                <a:off x="10178642" y="627068"/>
                <a:ext cx="52778" cy="356137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392" name="Frihåndsform: figur 391">
                  <a:extLst>
                    <a:ext uri="{FF2B5EF4-FFF2-40B4-BE49-F238E27FC236}">
                      <a16:creationId xmlns:a16="http://schemas.microsoft.com/office/drawing/2014/main" id="{A13CD279-8FF3-4B26-B40B-51B7507C713F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3" name="Frihåndsform: figur 392">
                  <a:extLst>
                    <a:ext uri="{FF2B5EF4-FFF2-40B4-BE49-F238E27FC236}">
                      <a16:creationId xmlns:a16="http://schemas.microsoft.com/office/drawing/2014/main" id="{5535AFE6-EC6B-4742-AB74-267B68DC3725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4" name="Frihåndsform: figur 393">
                  <a:extLst>
                    <a:ext uri="{FF2B5EF4-FFF2-40B4-BE49-F238E27FC236}">
                      <a16:creationId xmlns:a16="http://schemas.microsoft.com/office/drawing/2014/main" id="{8A707AE0-E5DE-4E1B-B954-FFD75AE83F9C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6" name="Frihåndsform: figur 295">
                <a:extLst>
                  <a:ext uri="{FF2B5EF4-FFF2-40B4-BE49-F238E27FC236}">
                    <a16:creationId xmlns:a16="http://schemas.microsoft.com/office/drawing/2014/main" id="{FC880F4F-8CAC-4F17-8674-F7F234B625DB}"/>
                  </a:ext>
                </a:extLst>
              </p:cNvPr>
              <p:cNvSpPr/>
              <p:nvPr/>
            </p:nvSpPr>
            <p:spPr>
              <a:xfrm>
                <a:off x="10185489" y="870896"/>
                <a:ext cx="38704" cy="99281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7" name="dasdasda">
                <a:extLst>
                  <a:ext uri="{FF2B5EF4-FFF2-40B4-BE49-F238E27FC236}">
                    <a16:creationId xmlns:a16="http://schemas.microsoft.com/office/drawing/2014/main" id="{18BEF605-A571-4E18-A842-A1FB1AC3986A}"/>
                  </a:ext>
                </a:extLst>
              </p:cNvPr>
              <p:cNvGrpSpPr/>
              <p:nvPr/>
            </p:nvGrpSpPr>
            <p:grpSpPr>
              <a:xfrm>
                <a:off x="10145644" y="656072"/>
                <a:ext cx="118395" cy="249724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389" name="Frihåndsform: figur 388">
                  <a:extLst>
                    <a:ext uri="{FF2B5EF4-FFF2-40B4-BE49-F238E27FC236}">
                      <a16:creationId xmlns:a16="http://schemas.microsoft.com/office/drawing/2014/main" id="{575909F4-18C9-402C-802C-D41E94B374C0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0" name="Frihåndsform: figur 389">
                  <a:extLst>
                    <a:ext uri="{FF2B5EF4-FFF2-40B4-BE49-F238E27FC236}">
                      <a16:creationId xmlns:a16="http://schemas.microsoft.com/office/drawing/2014/main" id="{F9A89EC6-AC7B-41AB-8AA6-749E868AE6D9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1" name="Frihåndsform: figur 390">
                  <a:extLst>
                    <a:ext uri="{FF2B5EF4-FFF2-40B4-BE49-F238E27FC236}">
                      <a16:creationId xmlns:a16="http://schemas.microsoft.com/office/drawing/2014/main" id="{463CAE6D-706F-4F8D-83F8-F1D483F0A1F6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8" name="Frihåndsform: figur 297">
                <a:extLst>
                  <a:ext uri="{FF2B5EF4-FFF2-40B4-BE49-F238E27FC236}">
                    <a16:creationId xmlns:a16="http://schemas.microsoft.com/office/drawing/2014/main" id="{1DBB8C0F-1911-44F5-B0E5-41CA40185772}"/>
                  </a:ext>
                </a:extLst>
              </p:cNvPr>
              <p:cNvSpPr/>
              <p:nvPr/>
            </p:nvSpPr>
            <p:spPr>
              <a:xfrm>
                <a:off x="10133566" y="814979"/>
                <a:ext cx="35851" cy="36041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99" name="Frihåndsform: figur 298">
                <a:extLst>
                  <a:ext uri="{FF2B5EF4-FFF2-40B4-BE49-F238E27FC236}">
                    <a16:creationId xmlns:a16="http://schemas.microsoft.com/office/drawing/2014/main" id="{2D1F169B-E62D-43E3-BF83-B4C577C82854}"/>
                  </a:ext>
                </a:extLst>
              </p:cNvPr>
              <p:cNvSpPr/>
              <p:nvPr/>
            </p:nvSpPr>
            <p:spPr>
              <a:xfrm>
                <a:off x="10187867" y="809844"/>
                <a:ext cx="34044" cy="5420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0" name="Frihåndsform: figur 299">
                <a:extLst>
                  <a:ext uri="{FF2B5EF4-FFF2-40B4-BE49-F238E27FC236}">
                    <a16:creationId xmlns:a16="http://schemas.microsoft.com/office/drawing/2014/main" id="{65F3FE26-147E-40E7-B745-B95162213908}"/>
                  </a:ext>
                </a:extLst>
              </p:cNvPr>
              <p:cNvSpPr/>
              <p:nvPr/>
            </p:nvSpPr>
            <p:spPr>
              <a:xfrm>
                <a:off x="10189769" y="816121"/>
                <a:ext cx="29575" cy="44790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1" name="dasdasda">
                <a:extLst>
                  <a:ext uri="{FF2B5EF4-FFF2-40B4-BE49-F238E27FC236}">
                    <a16:creationId xmlns:a16="http://schemas.microsoft.com/office/drawing/2014/main" id="{36D8AA52-7C5B-4E80-8042-E5677343446D}"/>
                  </a:ext>
                </a:extLst>
              </p:cNvPr>
              <p:cNvGrpSpPr/>
              <p:nvPr/>
            </p:nvGrpSpPr>
            <p:grpSpPr>
              <a:xfrm>
                <a:off x="10121109" y="701339"/>
                <a:ext cx="167560" cy="33131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367" name="Frihåndsform: figur 366">
                  <a:extLst>
                    <a:ext uri="{FF2B5EF4-FFF2-40B4-BE49-F238E27FC236}">
                      <a16:creationId xmlns:a16="http://schemas.microsoft.com/office/drawing/2014/main" id="{EE5E3545-D42D-45AF-8DE2-ECD4EC64B057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8" name="Frihåndsform: figur 367">
                  <a:extLst>
                    <a:ext uri="{FF2B5EF4-FFF2-40B4-BE49-F238E27FC236}">
                      <a16:creationId xmlns:a16="http://schemas.microsoft.com/office/drawing/2014/main" id="{7E69F545-DA44-42B7-BEDF-9F5E03F4F22C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9" name="Frihåndsform: figur 368">
                  <a:extLst>
                    <a:ext uri="{FF2B5EF4-FFF2-40B4-BE49-F238E27FC236}">
                      <a16:creationId xmlns:a16="http://schemas.microsoft.com/office/drawing/2014/main" id="{8C20235C-E1EF-4BA9-86F2-FDA8983110B5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0" name="Frihåndsform: figur 369">
                  <a:extLst>
                    <a:ext uri="{FF2B5EF4-FFF2-40B4-BE49-F238E27FC236}">
                      <a16:creationId xmlns:a16="http://schemas.microsoft.com/office/drawing/2014/main" id="{3AB77158-D795-4AB7-9019-115BF35FBF07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1" name="Frihåndsform: figur 370">
                  <a:extLst>
                    <a:ext uri="{FF2B5EF4-FFF2-40B4-BE49-F238E27FC236}">
                      <a16:creationId xmlns:a16="http://schemas.microsoft.com/office/drawing/2014/main" id="{A0D81BE2-6F41-4624-B901-5F31FC79944C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2" name="Frihåndsform: figur 371">
                  <a:extLst>
                    <a:ext uri="{FF2B5EF4-FFF2-40B4-BE49-F238E27FC236}">
                      <a16:creationId xmlns:a16="http://schemas.microsoft.com/office/drawing/2014/main" id="{91E90916-DC57-4F2F-9DAD-41BAFB9B75EF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3" name="Frihåndsform: figur 372">
                  <a:extLst>
                    <a:ext uri="{FF2B5EF4-FFF2-40B4-BE49-F238E27FC236}">
                      <a16:creationId xmlns:a16="http://schemas.microsoft.com/office/drawing/2014/main" id="{04EAD841-CD13-4DBF-BB23-8C87F82876FB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4" name="Frihåndsform: figur 373">
                  <a:extLst>
                    <a:ext uri="{FF2B5EF4-FFF2-40B4-BE49-F238E27FC236}">
                      <a16:creationId xmlns:a16="http://schemas.microsoft.com/office/drawing/2014/main" id="{D7BA8303-AB95-49BD-8DF6-DA356EB04BE5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5" name="Frihåndsform: figur 374">
                  <a:extLst>
                    <a:ext uri="{FF2B5EF4-FFF2-40B4-BE49-F238E27FC236}">
                      <a16:creationId xmlns:a16="http://schemas.microsoft.com/office/drawing/2014/main" id="{84339423-D340-4F98-B82E-0683C14A9B57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6" name="Frihåndsform: figur 375">
                  <a:extLst>
                    <a:ext uri="{FF2B5EF4-FFF2-40B4-BE49-F238E27FC236}">
                      <a16:creationId xmlns:a16="http://schemas.microsoft.com/office/drawing/2014/main" id="{6F85EAA6-021C-4A91-BEF2-13246F50593E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7" name="Frihåndsform: figur 376">
                  <a:extLst>
                    <a:ext uri="{FF2B5EF4-FFF2-40B4-BE49-F238E27FC236}">
                      <a16:creationId xmlns:a16="http://schemas.microsoft.com/office/drawing/2014/main" id="{BABAFC9B-7CB0-4C9E-B106-5AFAB2F8DAE9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8" name="Frihåndsform: figur 377">
                  <a:extLst>
                    <a:ext uri="{FF2B5EF4-FFF2-40B4-BE49-F238E27FC236}">
                      <a16:creationId xmlns:a16="http://schemas.microsoft.com/office/drawing/2014/main" id="{5C3C3CDA-D5BD-4946-A2F4-6214EE66098A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9" name="Frihåndsform: figur 378">
                  <a:extLst>
                    <a:ext uri="{FF2B5EF4-FFF2-40B4-BE49-F238E27FC236}">
                      <a16:creationId xmlns:a16="http://schemas.microsoft.com/office/drawing/2014/main" id="{8C342759-3485-4D85-AAC3-5189A12919FC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0" name="Frihåndsform: figur 379">
                  <a:extLst>
                    <a:ext uri="{FF2B5EF4-FFF2-40B4-BE49-F238E27FC236}">
                      <a16:creationId xmlns:a16="http://schemas.microsoft.com/office/drawing/2014/main" id="{82CF3BA1-9CA4-4A24-8EB9-8F83DACE9AB9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1" name="Frihåndsform: figur 380">
                  <a:extLst>
                    <a:ext uri="{FF2B5EF4-FFF2-40B4-BE49-F238E27FC236}">
                      <a16:creationId xmlns:a16="http://schemas.microsoft.com/office/drawing/2014/main" id="{30FDF535-178F-4668-B149-45C3641D06C8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2" name="Frihåndsform: figur 381">
                  <a:extLst>
                    <a:ext uri="{FF2B5EF4-FFF2-40B4-BE49-F238E27FC236}">
                      <a16:creationId xmlns:a16="http://schemas.microsoft.com/office/drawing/2014/main" id="{0DB676A7-C3D8-4847-997C-566C6F209AFE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3" name="Frihåndsform: figur 382">
                  <a:extLst>
                    <a:ext uri="{FF2B5EF4-FFF2-40B4-BE49-F238E27FC236}">
                      <a16:creationId xmlns:a16="http://schemas.microsoft.com/office/drawing/2014/main" id="{2134AD9A-E4FA-44E4-89C6-72F94DE40067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4" name="Frihåndsform: figur 383">
                  <a:extLst>
                    <a:ext uri="{FF2B5EF4-FFF2-40B4-BE49-F238E27FC236}">
                      <a16:creationId xmlns:a16="http://schemas.microsoft.com/office/drawing/2014/main" id="{D54EC6EE-516A-4456-9A7D-2B1C2584E143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5" name="Frihåndsform: figur 384">
                  <a:extLst>
                    <a:ext uri="{FF2B5EF4-FFF2-40B4-BE49-F238E27FC236}">
                      <a16:creationId xmlns:a16="http://schemas.microsoft.com/office/drawing/2014/main" id="{86FF5E7C-A8AF-4850-8A29-ACF5295BE84B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6" name="Frihåndsform: figur 385">
                  <a:extLst>
                    <a:ext uri="{FF2B5EF4-FFF2-40B4-BE49-F238E27FC236}">
                      <a16:creationId xmlns:a16="http://schemas.microsoft.com/office/drawing/2014/main" id="{8DC38497-FD47-4F8E-831C-8917EA46B6D8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7" name="Frihåndsform: figur 386">
                  <a:extLst>
                    <a:ext uri="{FF2B5EF4-FFF2-40B4-BE49-F238E27FC236}">
                      <a16:creationId xmlns:a16="http://schemas.microsoft.com/office/drawing/2014/main" id="{54AE692D-B2BA-484D-ADB1-40912061B3E3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8" name="Frihåndsform: figur 387">
                  <a:extLst>
                    <a:ext uri="{FF2B5EF4-FFF2-40B4-BE49-F238E27FC236}">
                      <a16:creationId xmlns:a16="http://schemas.microsoft.com/office/drawing/2014/main" id="{A4544295-2C83-43A0-922A-C66AD6A14B74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2" name="Frihåndsform: figur 301">
                <a:extLst>
                  <a:ext uri="{FF2B5EF4-FFF2-40B4-BE49-F238E27FC236}">
                    <a16:creationId xmlns:a16="http://schemas.microsoft.com/office/drawing/2014/main" id="{543D53FA-A060-4299-87AC-EA7C260E5FDD}"/>
                  </a:ext>
                </a:extLst>
              </p:cNvPr>
              <p:cNvSpPr/>
              <p:nvPr/>
            </p:nvSpPr>
            <p:spPr>
              <a:xfrm>
                <a:off x="10145644" y="909125"/>
                <a:ext cx="18068" cy="17688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3" name="dasdasda">
                <a:extLst>
                  <a:ext uri="{FF2B5EF4-FFF2-40B4-BE49-F238E27FC236}">
                    <a16:creationId xmlns:a16="http://schemas.microsoft.com/office/drawing/2014/main" id="{F8BBAAB6-0F50-4725-A965-FCBAB5DF5DC2}"/>
                  </a:ext>
                </a:extLst>
              </p:cNvPr>
              <p:cNvGrpSpPr/>
              <p:nvPr/>
            </p:nvGrpSpPr>
            <p:grpSpPr>
              <a:xfrm>
                <a:off x="10235415" y="1013335"/>
                <a:ext cx="72178" cy="16088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365" name="Frihåndsform: figur 364">
                  <a:extLst>
                    <a:ext uri="{FF2B5EF4-FFF2-40B4-BE49-F238E27FC236}">
                      <a16:creationId xmlns:a16="http://schemas.microsoft.com/office/drawing/2014/main" id="{4D8475C2-8348-448B-9F2B-801DC610EEDD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6" name="Frihåndsform: figur 365">
                  <a:extLst>
                    <a:ext uri="{FF2B5EF4-FFF2-40B4-BE49-F238E27FC236}">
                      <a16:creationId xmlns:a16="http://schemas.microsoft.com/office/drawing/2014/main" id="{27803280-D006-4C65-B16C-7EA6FEFF3AC4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4" name="Frihåndsform: figur 303">
                <a:extLst>
                  <a:ext uri="{FF2B5EF4-FFF2-40B4-BE49-F238E27FC236}">
                    <a16:creationId xmlns:a16="http://schemas.microsoft.com/office/drawing/2014/main" id="{EB812031-EDE7-4470-AC56-70F63DBA83D8}"/>
                  </a:ext>
                </a:extLst>
              </p:cNvPr>
              <p:cNvSpPr/>
              <p:nvPr/>
            </p:nvSpPr>
            <p:spPr>
              <a:xfrm>
                <a:off x="10092865" y="1001940"/>
                <a:ext cx="16832" cy="16832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5" name="Frihåndsform: figur 304">
                <a:extLst>
                  <a:ext uri="{FF2B5EF4-FFF2-40B4-BE49-F238E27FC236}">
                    <a16:creationId xmlns:a16="http://schemas.microsoft.com/office/drawing/2014/main" id="{2D23393A-4012-4D18-8897-95A82B265208}"/>
                  </a:ext>
                </a:extLst>
              </p:cNvPr>
              <p:cNvSpPr/>
              <p:nvPr/>
            </p:nvSpPr>
            <p:spPr>
              <a:xfrm>
                <a:off x="10156104" y="1019152"/>
                <a:ext cx="17307" cy="9699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6" name="Frihåndsform: figur 305">
                <a:extLst>
                  <a:ext uri="{FF2B5EF4-FFF2-40B4-BE49-F238E27FC236}">
                    <a16:creationId xmlns:a16="http://schemas.microsoft.com/office/drawing/2014/main" id="{C4CBF45D-E50C-4A66-B0A3-16100537458D}"/>
                  </a:ext>
                </a:extLst>
              </p:cNvPr>
              <p:cNvSpPr/>
              <p:nvPr/>
            </p:nvSpPr>
            <p:spPr>
              <a:xfrm>
                <a:off x="10113881" y="1021435"/>
                <a:ext cx="16261" cy="17022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7" name="Frihåndsform: figur 306">
                <a:extLst>
                  <a:ext uri="{FF2B5EF4-FFF2-40B4-BE49-F238E27FC236}">
                    <a16:creationId xmlns:a16="http://schemas.microsoft.com/office/drawing/2014/main" id="{52958514-9CF3-4380-A28D-79AFFBAC175D}"/>
                  </a:ext>
                </a:extLst>
              </p:cNvPr>
              <p:cNvSpPr/>
              <p:nvPr/>
            </p:nvSpPr>
            <p:spPr>
              <a:xfrm>
                <a:off x="10063099" y="947735"/>
                <a:ext cx="16451" cy="1502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8" name="Frihåndsform: figur 307">
                <a:extLst>
                  <a:ext uri="{FF2B5EF4-FFF2-40B4-BE49-F238E27FC236}">
                    <a16:creationId xmlns:a16="http://schemas.microsoft.com/office/drawing/2014/main" id="{4C1E63FC-8409-41BC-863C-46A67FE5F1EF}"/>
                  </a:ext>
                </a:extLst>
              </p:cNvPr>
              <p:cNvSpPr/>
              <p:nvPr/>
            </p:nvSpPr>
            <p:spPr>
              <a:xfrm>
                <a:off x="10073941" y="974362"/>
                <a:ext cx="16451" cy="11316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9" name="dasdasda">
                <a:extLst>
                  <a:ext uri="{FF2B5EF4-FFF2-40B4-BE49-F238E27FC236}">
                    <a16:creationId xmlns:a16="http://schemas.microsoft.com/office/drawing/2014/main" id="{547E1E97-3D96-4A44-A44C-49042C47485F}"/>
                  </a:ext>
                </a:extLst>
              </p:cNvPr>
              <p:cNvGrpSpPr/>
              <p:nvPr/>
            </p:nvGrpSpPr>
            <p:grpSpPr>
              <a:xfrm>
                <a:off x="10083640" y="703431"/>
                <a:ext cx="259825" cy="302469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360" name="Frihåndsform: figur 359">
                  <a:extLst>
                    <a:ext uri="{FF2B5EF4-FFF2-40B4-BE49-F238E27FC236}">
                      <a16:creationId xmlns:a16="http://schemas.microsoft.com/office/drawing/2014/main" id="{A7EC933C-3782-4C31-9FBA-3C5E7DADC509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1" name="Frihåndsform: figur 360">
                  <a:extLst>
                    <a:ext uri="{FF2B5EF4-FFF2-40B4-BE49-F238E27FC236}">
                      <a16:creationId xmlns:a16="http://schemas.microsoft.com/office/drawing/2014/main" id="{78EE667B-3271-4C10-9207-1E9CED8CAC8A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2" name="Frihåndsform: figur 361">
                  <a:extLst>
                    <a:ext uri="{FF2B5EF4-FFF2-40B4-BE49-F238E27FC236}">
                      <a16:creationId xmlns:a16="http://schemas.microsoft.com/office/drawing/2014/main" id="{2159A9FE-BEC6-48E7-801C-D487A9C0BE27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3" name="Frihåndsform: figur 362">
                  <a:extLst>
                    <a:ext uri="{FF2B5EF4-FFF2-40B4-BE49-F238E27FC236}">
                      <a16:creationId xmlns:a16="http://schemas.microsoft.com/office/drawing/2014/main" id="{0D0DFA68-A37C-4305-A004-7D387CF70B45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4" name="Frihåndsform: figur 363">
                  <a:extLst>
                    <a:ext uri="{FF2B5EF4-FFF2-40B4-BE49-F238E27FC236}">
                      <a16:creationId xmlns:a16="http://schemas.microsoft.com/office/drawing/2014/main" id="{E728E490-F09D-4221-B3CF-D37047EF2639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0" name="Frihåndsform: figur 309">
                <a:extLst>
                  <a:ext uri="{FF2B5EF4-FFF2-40B4-BE49-F238E27FC236}">
                    <a16:creationId xmlns:a16="http://schemas.microsoft.com/office/drawing/2014/main" id="{5E95F2DA-50F6-48A7-8D09-834189BB2640}"/>
                  </a:ext>
                </a:extLst>
              </p:cNvPr>
              <p:cNvSpPr/>
              <p:nvPr/>
            </p:nvSpPr>
            <p:spPr>
              <a:xfrm>
                <a:off x="10300366" y="1000418"/>
                <a:ext cx="14835" cy="14264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1" name="Frihåndsform: figur 310">
                <a:extLst>
                  <a:ext uri="{FF2B5EF4-FFF2-40B4-BE49-F238E27FC236}">
                    <a16:creationId xmlns:a16="http://schemas.microsoft.com/office/drawing/2014/main" id="{C22384E6-CA81-4685-BABD-EE259AA0088B}"/>
                  </a:ext>
                </a:extLst>
              </p:cNvPr>
              <p:cNvSpPr/>
              <p:nvPr/>
            </p:nvSpPr>
            <p:spPr>
              <a:xfrm>
                <a:off x="10313490" y="983491"/>
                <a:ext cx="15215" cy="13218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2" name="dasdasda">
                <a:extLst>
                  <a:ext uri="{FF2B5EF4-FFF2-40B4-BE49-F238E27FC236}">
                    <a16:creationId xmlns:a16="http://schemas.microsoft.com/office/drawing/2014/main" id="{A3CBCD64-D832-430E-A4E3-B2670286CAF0}"/>
                  </a:ext>
                </a:extLst>
              </p:cNvPr>
              <p:cNvGrpSpPr/>
              <p:nvPr/>
            </p:nvGrpSpPr>
            <p:grpSpPr>
              <a:xfrm>
                <a:off x="10165712" y="777131"/>
                <a:ext cx="182305" cy="281209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356" name="Frihåndsform: figur 355">
                  <a:extLst>
                    <a:ext uri="{FF2B5EF4-FFF2-40B4-BE49-F238E27FC236}">
                      <a16:creationId xmlns:a16="http://schemas.microsoft.com/office/drawing/2014/main" id="{B4195DEA-AF91-41DE-8B23-BE7E4C9CACFA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7" name="Frihåndsform: figur 356">
                  <a:extLst>
                    <a:ext uri="{FF2B5EF4-FFF2-40B4-BE49-F238E27FC236}">
                      <a16:creationId xmlns:a16="http://schemas.microsoft.com/office/drawing/2014/main" id="{08FA21D6-557F-4B6A-82A1-D7F9F440F3BF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8" name="Frihåndsform: figur 357">
                  <a:extLst>
                    <a:ext uri="{FF2B5EF4-FFF2-40B4-BE49-F238E27FC236}">
                      <a16:creationId xmlns:a16="http://schemas.microsoft.com/office/drawing/2014/main" id="{C5E2CAF4-D32A-4F98-9387-1A91335A5607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9" name="Frihåndsform: figur 358">
                  <a:extLst>
                    <a:ext uri="{FF2B5EF4-FFF2-40B4-BE49-F238E27FC236}">
                      <a16:creationId xmlns:a16="http://schemas.microsoft.com/office/drawing/2014/main" id="{739C2155-F55C-4AF6-BBBC-382FACAB61FB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3" name="Frihåndsform: figur 312">
                <a:extLst>
                  <a:ext uri="{FF2B5EF4-FFF2-40B4-BE49-F238E27FC236}">
                    <a16:creationId xmlns:a16="http://schemas.microsoft.com/office/drawing/2014/main" id="{4A6BD940-B773-4942-B547-E33D518B1E84}"/>
                  </a:ext>
                </a:extLst>
              </p:cNvPr>
              <p:cNvSpPr/>
              <p:nvPr/>
            </p:nvSpPr>
            <p:spPr>
              <a:xfrm>
                <a:off x="10079076" y="984918"/>
                <a:ext cx="13313" cy="8653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4" name="Frihåndsform: figur 313">
                <a:extLst>
                  <a:ext uri="{FF2B5EF4-FFF2-40B4-BE49-F238E27FC236}">
                    <a16:creationId xmlns:a16="http://schemas.microsoft.com/office/drawing/2014/main" id="{DADDD4F7-8C02-4A45-9CA9-4239E814130A}"/>
                  </a:ext>
                </a:extLst>
              </p:cNvPr>
              <p:cNvSpPr/>
              <p:nvPr/>
            </p:nvSpPr>
            <p:spPr>
              <a:xfrm>
                <a:off x="10060912" y="941458"/>
                <a:ext cx="13789" cy="6751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5" name="dasdasda">
                <a:extLst>
                  <a:ext uri="{FF2B5EF4-FFF2-40B4-BE49-F238E27FC236}">
                    <a16:creationId xmlns:a16="http://schemas.microsoft.com/office/drawing/2014/main" id="{ADB558E0-3CEE-4FD1-8DDA-D6CF2B1422D4}"/>
                  </a:ext>
                </a:extLst>
              </p:cNvPr>
              <p:cNvGrpSpPr/>
              <p:nvPr/>
            </p:nvGrpSpPr>
            <p:grpSpPr>
              <a:xfrm>
                <a:off x="10235320" y="907033"/>
                <a:ext cx="46692" cy="2928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354" name="Frihåndsform: figur 353">
                  <a:extLst>
                    <a:ext uri="{FF2B5EF4-FFF2-40B4-BE49-F238E27FC236}">
                      <a16:creationId xmlns:a16="http://schemas.microsoft.com/office/drawing/2014/main" id="{35DBDA4C-387A-4ED1-92E6-23865267799E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5" name="Frihåndsform: figur 354">
                  <a:extLst>
                    <a:ext uri="{FF2B5EF4-FFF2-40B4-BE49-F238E27FC236}">
                      <a16:creationId xmlns:a16="http://schemas.microsoft.com/office/drawing/2014/main" id="{51671760-8413-45BB-A36F-32D539F893F0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6" name="Frihåndsform: figur 315">
                <a:extLst>
                  <a:ext uri="{FF2B5EF4-FFF2-40B4-BE49-F238E27FC236}">
                    <a16:creationId xmlns:a16="http://schemas.microsoft.com/office/drawing/2014/main" id="{0138FE25-7630-4758-8AFD-59722342FA75}"/>
                  </a:ext>
                </a:extLst>
              </p:cNvPr>
              <p:cNvSpPr/>
              <p:nvPr/>
            </p:nvSpPr>
            <p:spPr>
              <a:xfrm>
                <a:off x="10241596" y="1042927"/>
                <a:ext cx="12647" cy="15215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7" name="Frihåndsform: figur 316">
                <a:extLst>
                  <a:ext uri="{FF2B5EF4-FFF2-40B4-BE49-F238E27FC236}">
                    <a16:creationId xmlns:a16="http://schemas.microsoft.com/office/drawing/2014/main" id="{B78CB46C-BBFE-4D3E-8214-C118BCD9A488}"/>
                  </a:ext>
                </a:extLst>
              </p:cNvPr>
              <p:cNvSpPr/>
              <p:nvPr/>
            </p:nvSpPr>
            <p:spPr>
              <a:xfrm>
                <a:off x="10128716" y="1027996"/>
                <a:ext cx="12838" cy="15310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8" name="Frihåndsform: figur 317">
                <a:extLst>
                  <a:ext uri="{FF2B5EF4-FFF2-40B4-BE49-F238E27FC236}">
                    <a16:creationId xmlns:a16="http://schemas.microsoft.com/office/drawing/2014/main" id="{F3AA22A4-32D5-45C7-9E73-ACA7D33A90E4}"/>
                  </a:ext>
                </a:extLst>
              </p:cNvPr>
              <p:cNvSpPr/>
              <p:nvPr/>
            </p:nvSpPr>
            <p:spPr>
              <a:xfrm>
                <a:off x="10310351" y="995378"/>
                <a:ext cx="12552" cy="10365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9" name="Frihåndsform: figur 318">
                <a:extLst>
                  <a:ext uri="{FF2B5EF4-FFF2-40B4-BE49-F238E27FC236}">
                    <a16:creationId xmlns:a16="http://schemas.microsoft.com/office/drawing/2014/main" id="{C5E60D82-2ADE-44A5-B726-39B6825C6705}"/>
                  </a:ext>
                </a:extLst>
              </p:cNvPr>
              <p:cNvSpPr/>
              <p:nvPr/>
            </p:nvSpPr>
            <p:spPr>
              <a:xfrm>
                <a:off x="10265275" y="1029993"/>
                <a:ext cx="11696" cy="16641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0" name="Frihåndsform: figur 319">
                <a:extLst>
                  <a:ext uri="{FF2B5EF4-FFF2-40B4-BE49-F238E27FC236}">
                    <a16:creationId xmlns:a16="http://schemas.microsoft.com/office/drawing/2014/main" id="{C2FE6FF8-9060-471F-BC16-02A2BCB698D2}"/>
                  </a:ext>
                </a:extLst>
              </p:cNvPr>
              <p:cNvSpPr/>
              <p:nvPr/>
            </p:nvSpPr>
            <p:spPr>
              <a:xfrm>
                <a:off x="10217156" y="1047111"/>
                <a:ext cx="11411" cy="14264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1" name="dasdasda">
                <a:extLst>
                  <a:ext uri="{FF2B5EF4-FFF2-40B4-BE49-F238E27FC236}">
                    <a16:creationId xmlns:a16="http://schemas.microsoft.com/office/drawing/2014/main" id="{14D24154-714E-4DB1-A37B-A854E64E0150}"/>
                  </a:ext>
                </a:extLst>
              </p:cNvPr>
              <p:cNvGrpSpPr/>
              <p:nvPr/>
            </p:nvGrpSpPr>
            <p:grpSpPr>
              <a:xfrm>
                <a:off x="10151839" y="1041976"/>
                <a:ext cx="40046" cy="19054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352" name="Frihåndsform: figur 351">
                  <a:extLst>
                    <a:ext uri="{FF2B5EF4-FFF2-40B4-BE49-F238E27FC236}">
                      <a16:creationId xmlns:a16="http://schemas.microsoft.com/office/drawing/2014/main" id="{B83FC48E-46B5-42D2-A058-347C744755C7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3" name="Frihåndsform: figur 352">
                  <a:extLst>
                    <a:ext uri="{FF2B5EF4-FFF2-40B4-BE49-F238E27FC236}">
                      <a16:creationId xmlns:a16="http://schemas.microsoft.com/office/drawing/2014/main" id="{EBD029B1-7B58-46AF-967F-075612583660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2" name="Frihåndsform: figur 321">
                <a:extLst>
                  <a:ext uri="{FF2B5EF4-FFF2-40B4-BE49-F238E27FC236}">
                    <a16:creationId xmlns:a16="http://schemas.microsoft.com/office/drawing/2014/main" id="{87C0A8D9-B8ED-4128-B071-3C6C816932D6}"/>
                  </a:ext>
                </a:extLst>
              </p:cNvPr>
              <p:cNvSpPr/>
              <p:nvPr/>
            </p:nvSpPr>
            <p:spPr>
              <a:xfrm>
                <a:off x="10188627" y="854635"/>
                <a:ext cx="11031" cy="21586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3" name="Frihåndsform: figur 322">
                <a:extLst>
                  <a:ext uri="{FF2B5EF4-FFF2-40B4-BE49-F238E27FC236}">
                    <a16:creationId xmlns:a16="http://schemas.microsoft.com/office/drawing/2014/main" id="{EF9AC675-C4D0-4A01-9872-B653370AE3F9}"/>
                  </a:ext>
                </a:extLst>
              </p:cNvPr>
              <p:cNvSpPr/>
              <p:nvPr/>
            </p:nvSpPr>
            <p:spPr>
              <a:xfrm>
                <a:off x="10195665" y="1048442"/>
                <a:ext cx="11221" cy="13693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4" name="Frihåndsform: figur 323">
                <a:extLst>
                  <a:ext uri="{FF2B5EF4-FFF2-40B4-BE49-F238E27FC236}">
                    <a16:creationId xmlns:a16="http://schemas.microsoft.com/office/drawing/2014/main" id="{D390EAB2-F231-4BE5-8E28-2814CBAD6F56}"/>
                  </a:ext>
                </a:extLst>
              </p:cNvPr>
              <p:cNvSpPr/>
              <p:nvPr/>
            </p:nvSpPr>
            <p:spPr>
              <a:xfrm>
                <a:off x="10209739" y="855681"/>
                <a:ext cx="10745" cy="2177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5" name="dasdasda">
                <a:extLst>
                  <a:ext uri="{FF2B5EF4-FFF2-40B4-BE49-F238E27FC236}">
                    <a16:creationId xmlns:a16="http://schemas.microsoft.com/office/drawing/2014/main" id="{A163725C-568D-41B0-B8E8-F9F8A10D59D3}"/>
                  </a:ext>
                </a:extLst>
              </p:cNvPr>
              <p:cNvGrpSpPr/>
              <p:nvPr/>
            </p:nvGrpSpPr>
            <p:grpSpPr>
              <a:xfrm>
                <a:off x="10113596" y="701814"/>
                <a:ext cx="182681" cy="239453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336" name="Frihåndsform: figur 335">
                  <a:extLst>
                    <a:ext uri="{FF2B5EF4-FFF2-40B4-BE49-F238E27FC236}">
                      <a16:creationId xmlns:a16="http://schemas.microsoft.com/office/drawing/2014/main" id="{561E08FC-2DE4-452E-9F9B-498B1EC4E357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7" name="Frihåndsform: figur 336">
                  <a:extLst>
                    <a:ext uri="{FF2B5EF4-FFF2-40B4-BE49-F238E27FC236}">
                      <a16:creationId xmlns:a16="http://schemas.microsoft.com/office/drawing/2014/main" id="{01DB3DCF-EA80-4294-8B7E-57B4B1841D9A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8" name="Frihåndsform: figur 337">
                  <a:extLst>
                    <a:ext uri="{FF2B5EF4-FFF2-40B4-BE49-F238E27FC236}">
                      <a16:creationId xmlns:a16="http://schemas.microsoft.com/office/drawing/2014/main" id="{229F9326-0703-4C07-A731-59DD711D908B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9" name="Frihåndsform: figur 338">
                  <a:extLst>
                    <a:ext uri="{FF2B5EF4-FFF2-40B4-BE49-F238E27FC236}">
                      <a16:creationId xmlns:a16="http://schemas.microsoft.com/office/drawing/2014/main" id="{32999E71-80AF-4B40-BB1E-C305433CCB6A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0" name="Frihåndsform: figur 339">
                  <a:extLst>
                    <a:ext uri="{FF2B5EF4-FFF2-40B4-BE49-F238E27FC236}">
                      <a16:creationId xmlns:a16="http://schemas.microsoft.com/office/drawing/2014/main" id="{EDB51904-9B41-4D44-B16C-320DE390519E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1" name="Frihåndsform: figur 340">
                  <a:extLst>
                    <a:ext uri="{FF2B5EF4-FFF2-40B4-BE49-F238E27FC236}">
                      <a16:creationId xmlns:a16="http://schemas.microsoft.com/office/drawing/2014/main" id="{448BF062-7194-4C1A-A24D-726D4AA35E88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2" name="Frihåndsform: figur 341">
                  <a:extLst>
                    <a:ext uri="{FF2B5EF4-FFF2-40B4-BE49-F238E27FC236}">
                      <a16:creationId xmlns:a16="http://schemas.microsoft.com/office/drawing/2014/main" id="{81217654-B36F-4108-A2BC-2908CDB11FF2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3" name="Frihåndsform: figur 342">
                  <a:extLst>
                    <a:ext uri="{FF2B5EF4-FFF2-40B4-BE49-F238E27FC236}">
                      <a16:creationId xmlns:a16="http://schemas.microsoft.com/office/drawing/2014/main" id="{A663D179-BAE1-4C5E-972B-F0BFFD10FB06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4" name="Frihåndsform: figur 343">
                  <a:extLst>
                    <a:ext uri="{FF2B5EF4-FFF2-40B4-BE49-F238E27FC236}">
                      <a16:creationId xmlns:a16="http://schemas.microsoft.com/office/drawing/2014/main" id="{97C23440-27AE-4E71-9A9A-B0335057CA6C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5" name="Frihåndsform: figur 344">
                  <a:extLst>
                    <a:ext uri="{FF2B5EF4-FFF2-40B4-BE49-F238E27FC236}">
                      <a16:creationId xmlns:a16="http://schemas.microsoft.com/office/drawing/2014/main" id="{10A99153-80ED-4C92-95E3-E5CDC53C1110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6" name="Frihåndsform: figur 345">
                  <a:extLst>
                    <a:ext uri="{FF2B5EF4-FFF2-40B4-BE49-F238E27FC236}">
                      <a16:creationId xmlns:a16="http://schemas.microsoft.com/office/drawing/2014/main" id="{4FE887D0-DD36-429E-A4ED-24003724593C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7" name="Frihåndsform: figur 346">
                  <a:extLst>
                    <a:ext uri="{FF2B5EF4-FFF2-40B4-BE49-F238E27FC236}">
                      <a16:creationId xmlns:a16="http://schemas.microsoft.com/office/drawing/2014/main" id="{003A1875-DF40-48E9-AB94-2BE27E1094C0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8" name="Frihåndsform: figur 347">
                  <a:extLst>
                    <a:ext uri="{FF2B5EF4-FFF2-40B4-BE49-F238E27FC236}">
                      <a16:creationId xmlns:a16="http://schemas.microsoft.com/office/drawing/2014/main" id="{EC0AC26C-BCC0-4532-813A-31BE81A713FD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9" name="Frihåndsform: figur 348">
                  <a:extLst>
                    <a:ext uri="{FF2B5EF4-FFF2-40B4-BE49-F238E27FC236}">
                      <a16:creationId xmlns:a16="http://schemas.microsoft.com/office/drawing/2014/main" id="{E3C95370-7EE5-43E9-9058-48BD0DD0466A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0" name="Frihåndsform: figur 349">
                  <a:extLst>
                    <a:ext uri="{FF2B5EF4-FFF2-40B4-BE49-F238E27FC236}">
                      <a16:creationId xmlns:a16="http://schemas.microsoft.com/office/drawing/2014/main" id="{EC81B66D-2227-42D1-AE46-56BDBD07B55C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1" name="Frihåndsform: figur 350">
                  <a:extLst>
                    <a:ext uri="{FF2B5EF4-FFF2-40B4-BE49-F238E27FC236}">
                      <a16:creationId xmlns:a16="http://schemas.microsoft.com/office/drawing/2014/main" id="{4A343F15-B463-436D-89FB-4C4FAD82DC96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6" name="Frihåndsform: figur 325">
                <a:extLst>
                  <a:ext uri="{FF2B5EF4-FFF2-40B4-BE49-F238E27FC236}">
                    <a16:creationId xmlns:a16="http://schemas.microsoft.com/office/drawing/2014/main" id="{E8245D5C-5E8B-4498-A19C-E1A5BC5AD5F9}"/>
                  </a:ext>
                </a:extLst>
              </p:cNvPr>
              <p:cNvSpPr/>
              <p:nvPr/>
            </p:nvSpPr>
            <p:spPr>
              <a:xfrm rot="-646302">
                <a:off x="10232940" y="1046083"/>
                <a:ext cx="2852" cy="13504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7" name="dasdasda">
                <a:extLst>
                  <a:ext uri="{FF2B5EF4-FFF2-40B4-BE49-F238E27FC236}">
                    <a16:creationId xmlns:a16="http://schemas.microsoft.com/office/drawing/2014/main" id="{A792D7EF-802E-4E7E-9380-D2786B33859D}"/>
                  </a:ext>
                </a:extLst>
              </p:cNvPr>
              <p:cNvGrpSpPr/>
              <p:nvPr/>
            </p:nvGrpSpPr>
            <p:grpSpPr>
              <a:xfrm>
                <a:off x="10145358" y="804519"/>
                <a:ext cx="7702" cy="7988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334" name="Frihåndsform: figur 333">
                  <a:extLst>
                    <a:ext uri="{FF2B5EF4-FFF2-40B4-BE49-F238E27FC236}">
                      <a16:creationId xmlns:a16="http://schemas.microsoft.com/office/drawing/2014/main" id="{B60AC448-50D7-435A-B62F-F36E912CAC63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5" name="Frihåndsform: figur 334">
                  <a:extLst>
                    <a:ext uri="{FF2B5EF4-FFF2-40B4-BE49-F238E27FC236}">
                      <a16:creationId xmlns:a16="http://schemas.microsoft.com/office/drawing/2014/main" id="{B195B940-5D2F-40D7-8B96-5E37044BA1D3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8" name="Frihåndsform: figur 327">
                <a:extLst>
                  <a:ext uri="{FF2B5EF4-FFF2-40B4-BE49-F238E27FC236}">
                    <a16:creationId xmlns:a16="http://schemas.microsoft.com/office/drawing/2014/main" id="{D8CDF4EB-2C12-4C92-8022-8856AE029485}"/>
                  </a:ext>
                </a:extLst>
              </p:cNvPr>
              <p:cNvSpPr/>
              <p:nvPr/>
            </p:nvSpPr>
            <p:spPr>
              <a:xfrm>
                <a:off x="10210500" y="1048537"/>
                <a:ext cx="3423" cy="13598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9" name="dasdasda">
                <a:extLst>
                  <a:ext uri="{FF2B5EF4-FFF2-40B4-BE49-F238E27FC236}">
                    <a16:creationId xmlns:a16="http://schemas.microsoft.com/office/drawing/2014/main" id="{6F2E046A-C1EB-4E8F-8251-10F1E9B2B313}"/>
                  </a:ext>
                </a:extLst>
              </p:cNvPr>
              <p:cNvGrpSpPr/>
              <p:nvPr/>
            </p:nvGrpSpPr>
            <p:grpSpPr>
              <a:xfrm>
                <a:off x="10193477" y="1008787"/>
                <a:ext cx="1023730" cy="87298"/>
                <a:chOff x="10193477" y="1008787"/>
                <a:chExt cx="1023730" cy="87298"/>
              </a:xfrm>
            </p:grpSpPr>
            <p:sp>
              <p:nvSpPr>
                <p:cNvPr id="331" name="Frihåndsform: figur 330">
                  <a:extLst>
                    <a:ext uri="{FF2B5EF4-FFF2-40B4-BE49-F238E27FC236}">
                      <a16:creationId xmlns:a16="http://schemas.microsoft.com/office/drawing/2014/main" id="{FDC7ADA7-D3F9-4C42-9EC5-3563625936E6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2" name="Frihåndsform: figur 331">
                  <a:extLst>
                    <a:ext uri="{FF2B5EF4-FFF2-40B4-BE49-F238E27FC236}">
                      <a16:creationId xmlns:a16="http://schemas.microsoft.com/office/drawing/2014/main" id="{F8207ED8-DEF3-4D74-ABD8-2583AE18D3A2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3" name="Frihåndsform: figur 332">
                  <a:extLst>
                    <a:ext uri="{FF2B5EF4-FFF2-40B4-BE49-F238E27FC236}">
                      <a16:creationId xmlns:a16="http://schemas.microsoft.com/office/drawing/2014/main" id="{E998C9E6-DD0B-4CDB-AA83-69BBE39DE1D8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solidFill>
                  <a:srgbClr val="000000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0" name="Frihåndsform: figur 329">
                <a:extLst>
                  <a:ext uri="{FF2B5EF4-FFF2-40B4-BE49-F238E27FC236}">
                    <a16:creationId xmlns:a16="http://schemas.microsoft.com/office/drawing/2014/main" id="{DA1170E4-A4E0-4DDD-9917-A94E970B67E0}"/>
                  </a:ext>
                </a:extLst>
              </p:cNvPr>
              <p:cNvSpPr/>
              <p:nvPr/>
            </p:nvSpPr>
            <p:spPr>
              <a:xfrm>
                <a:off x="10422185" y="1044448"/>
                <a:ext cx="36327" cy="9414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416" name="Text Placeholder 12">
            <a:extLst>
              <a:ext uri="{FF2B5EF4-FFF2-40B4-BE49-F238E27FC236}">
                <a16:creationId xmlns:a16="http://schemas.microsoft.com/office/drawing/2014/main" id="{EB4BB9D0-083A-4083-B603-48DDED99054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/>
              <a:t>    </a:t>
            </a:r>
            <a:endParaRPr lang="nb-NO"/>
          </a:p>
        </p:txBody>
      </p:sp>
      <p:grpSp>
        <p:nvGrpSpPr>
          <p:cNvPr id="417" name="dasdasda">
            <a:extLst>
              <a:ext uri="{FF2B5EF4-FFF2-40B4-BE49-F238E27FC236}">
                <a16:creationId xmlns:a16="http://schemas.microsoft.com/office/drawing/2014/main" id="{060A8823-76CF-43D8-9999-B8CEDF658D09}"/>
              </a:ext>
            </a:extLst>
          </p:cNvPr>
          <p:cNvGrpSpPr/>
          <p:nvPr userDrawn="1"/>
        </p:nvGrpSpPr>
        <p:grpSpPr>
          <a:xfrm>
            <a:off x="10819799" y="142943"/>
            <a:ext cx="1179545" cy="469900"/>
            <a:chOff x="10053875" y="625546"/>
            <a:chExt cx="1163332" cy="470539"/>
          </a:xfrm>
        </p:grpSpPr>
        <p:grpSp>
          <p:nvGrpSpPr>
            <p:cNvPr id="418" name="dasdasda">
              <a:extLst>
                <a:ext uri="{FF2B5EF4-FFF2-40B4-BE49-F238E27FC236}">
                  <a16:creationId xmlns:a16="http://schemas.microsoft.com/office/drawing/2014/main" id="{937C334F-BEF1-45BF-82A5-25AF4A301596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542" name="Frihåndsform: figur 541">
                <a:extLst>
                  <a:ext uri="{FF2B5EF4-FFF2-40B4-BE49-F238E27FC236}">
                    <a16:creationId xmlns:a16="http://schemas.microsoft.com/office/drawing/2014/main" id="{A945097A-1657-4E6F-AA5C-BDDDFD5ACF0E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43" name="Frihåndsform: figur 542">
                <a:extLst>
                  <a:ext uri="{FF2B5EF4-FFF2-40B4-BE49-F238E27FC236}">
                    <a16:creationId xmlns:a16="http://schemas.microsoft.com/office/drawing/2014/main" id="{266962A5-E678-44CE-AAFE-121B7FC83C40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44" name="Frihåndsform: figur 543">
                <a:extLst>
                  <a:ext uri="{FF2B5EF4-FFF2-40B4-BE49-F238E27FC236}">
                    <a16:creationId xmlns:a16="http://schemas.microsoft.com/office/drawing/2014/main" id="{32491D84-6E0D-4361-B203-AAB2B9A60815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45" name="Frihåndsform: figur 544">
                <a:extLst>
                  <a:ext uri="{FF2B5EF4-FFF2-40B4-BE49-F238E27FC236}">
                    <a16:creationId xmlns:a16="http://schemas.microsoft.com/office/drawing/2014/main" id="{6D3CF19C-0AF2-4CBC-A65B-3C496F562160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46" name="Frihåndsform: figur 545">
                <a:extLst>
                  <a:ext uri="{FF2B5EF4-FFF2-40B4-BE49-F238E27FC236}">
                    <a16:creationId xmlns:a16="http://schemas.microsoft.com/office/drawing/2014/main" id="{6A776BBB-ADF2-496B-9CD0-3661C4EA62D5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19" name="Frihåndsform: figur 418">
              <a:extLst>
                <a:ext uri="{FF2B5EF4-FFF2-40B4-BE49-F238E27FC236}">
                  <a16:creationId xmlns:a16="http://schemas.microsoft.com/office/drawing/2014/main" id="{DCB0ABB4-624A-499E-A48F-01A9742E1F9F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20" name="dasdasda">
              <a:extLst>
                <a:ext uri="{FF2B5EF4-FFF2-40B4-BE49-F238E27FC236}">
                  <a16:creationId xmlns:a16="http://schemas.microsoft.com/office/drawing/2014/main" id="{EE6514E5-4434-4572-8725-85D26E9D888D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535" name="Frihåndsform: figur 534">
                <a:extLst>
                  <a:ext uri="{FF2B5EF4-FFF2-40B4-BE49-F238E27FC236}">
                    <a16:creationId xmlns:a16="http://schemas.microsoft.com/office/drawing/2014/main" id="{677D27AB-2088-4A19-A324-C908999BAC97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6" name="Frihåndsform: figur 535">
                <a:extLst>
                  <a:ext uri="{FF2B5EF4-FFF2-40B4-BE49-F238E27FC236}">
                    <a16:creationId xmlns:a16="http://schemas.microsoft.com/office/drawing/2014/main" id="{EF7B2969-48F6-49C6-B479-D3A6352C0939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7" name="Frihåndsform: figur 536">
                <a:extLst>
                  <a:ext uri="{FF2B5EF4-FFF2-40B4-BE49-F238E27FC236}">
                    <a16:creationId xmlns:a16="http://schemas.microsoft.com/office/drawing/2014/main" id="{DC4F108C-9CC9-47D3-AF1F-9A7560C3F8C8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8" name="Frihåndsform: figur 537">
                <a:extLst>
                  <a:ext uri="{FF2B5EF4-FFF2-40B4-BE49-F238E27FC236}">
                    <a16:creationId xmlns:a16="http://schemas.microsoft.com/office/drawing/2014/main" id="{849EB67B-B905-4EDF-8A0B-3832185C3624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9" name="Frihåndsform: figur 538">
                <a:extLst>
                  <a:ext uri="{FF2B5EF4-FFF2-40B4-BE49-F238E27FC236}">
                    <a16:creationId xmlns:a16="http://schemas.microsoft.com/office/drawing/2014/main" id="{5A22DB03-5BC8-480B-A5CA-9823C40A80E7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40" name="Frihåndsform: figur 539">
                <a:extLst>
                  <a:ext uri="{FF2B5EF4-FFF2-40B4-BE49-F238E27FC236}">
                    <a16:creationId xmlns:a16="http://schemas.microsoft.com/office/drawing/2014/main" id="{B6D30FDF-236D-47D5-B75B-105710879424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41" name="Frihåndsform: figur 540">
                <a:extLst>
                  <a:ext uri="{FF2B5EF4-FFF2-40B4-BE49-F238E27FC236}">
                    <a16:creationId xmlns:a16="http://schemas.microsoft.com/office/drawing/2014/main" id="{D1D86C06-41B1-4C5F-944C-2274081CE974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21" name="Frihåndsform: figur 420">
              <a:extLst>
                <a:ext uri="{FF2B5EF4-FFF2-40B4-BE49-F238E27FC236}">
                  <a16:creationId xmlns:a16="http://schemas.microsoft.com/office/drawing/2014/main" id="{1AFE6ADB-6A90-41AC-ADC8-C5A073D8D183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22" name="dasdasda">
              <a:extLst>
                <a:ext uri="{FF2B5EF4-FFF2-40B4-BE49-F238E27FC236}">
                  <a16:creationId xmlns:a16="http://schemas.microsoft.com/office/drawing/2014/main" id="{BFAB0C71-8629-4CE0-8AC9-AD376EE41008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529" name="Frihåndsform: figur 528">
                <a:extLst>
                  <a:ext uri="{FF2B5EF4-FFF2-40B4-BE49-F238E27FC236}">
                    <a16:creationId xmlns:a16="http://schemas.microsoft.com/office/drawing/2014/main" id="{DAA30E4D-2435-4376-BBB7-ED8B33B12C3B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0" name="Frihåndsform: figur 529">
                <a:extLst>
                  <a:ext uri="{FF2B5EF4-FFF2-40B4-BE49-F238E27FC236}">
                    <a16:creationId xmlns:a16="http://schemas.microsoft.com/office/drawing/2014/main" id="{EB4BFFCE-9C4D-4381-8C9D-60535089D260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1" name="Frihåndsform: figur 530">
                <a:extLst>
                  <a:ext uri="{FF2B5EF4-FFF2-40B4-BE49-F238E27FC236}">
                    <a16:creationId xmlns:a16="http://schemas.microsoft.com/office/drawing/2014/main" id="{B4C53089-0544-4608-8887-24C6FFFA0DEB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2" name="Frihåndsform: figur 531">
                <a:extLst>
                  <a:ext uri="{FF2B5EF4-FFF2-40B4-BE49-F238E27FC236}">
                    <a16:creationId xmlns:a16="http://schemas.microsoft.com/office/drawing/2014/main" id="{7FAF2E18-EF4E-41E1-91AE-08F557E8BB4D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3" name="Frihåndsform: figur 532">
                <a:extLst>
                  <a:ext uri="{FF2B5EF4-FFF2-40B4-BE49-F238E27FC236}">
                    <a16:creationId xmlns:a16="http://schemas.microsoft.com/office/drawing/2014/main" id="{B6998CED-4A74-4260-808F-5F87280328BD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4" name="Frihåndsform: figur 533">
                <a:extLst>
                  <a:ext uri="{FF2B5EF4-FFF2-40B4-BE49-F238E27FC236}">
                    <a16:creationId xmlns:a16="http://schemas.microsoft.com/office/drawing/2014/main" id="{CFB86695-BD86-4764-9F89-D2E650124C4C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23" name="Frihåndsform: figur 422">
              <a:extLst>
                <a:ext uri="{FF2B5EF4-FFF2-40B4-BE49-F238E27FC236}">
                  <a16:creationId xmlns:a16="http://schemas.microsoft.com/office/drawing/2014/main" id="{050EB12A-86E0-4349-B511-FE056191E5C3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24" name="dasdasda">
              <a:extLst>
                <a:ext uri="{FF2B5EF4-FFF2-40B4-BE49-F238E27FC236}">
                  <a16:creationId xmlns:a16="http://schemas.microsoft.com/office/drawing/2014/main" id="{1E8673B2-0D8B-4D92-9E23-82C467401106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526" name="Frihåndsform: figur 525">
                <a:extLst>
                  <a:ext uri="{FF2B5EF4-FFF2-40B4-BE49-F238E27FC236}">
                    <a16:creationId xmlns:a16="http://schemas.microsoft.com/office/drawing/2014/main" id="{4CCAF7DD-9AA0-4282-8E88-0DECD3AE7DAB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27" name="Frihåndsform: figur 526">
                <a:extLst>
                  <a:ext uri="{FF2B5EF4-FFF2-40B4-BE49-F238E27FC236}">
                    <a16:creationId xmlns:a16="http://schemas.microsoft.com/office/drawing/2014/main" id="{74090458-AD0B-49D0-8624-566F9938555F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28" name="Frihåndsform: figur 527">
                <a:extLst>
                  <a:ext uri="{FF2B5EF4-FFF2-40B4-BE49-F238E27FC236}">
                    <a16:creationId xmlns:a16="http://schemas.microsoft.com/office/drawing/2014/main" id="{DDA5BBDD-5F13-46A4-B2A8-50E5B2008F24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25" name="Frihåndsform: figur 424">
              <a:extLst>
                <a:ext uri="{FF2B5EF4-FFF2-40B4-BE49-F238E27FC236}">
                  <a16:creationId xmlns:a16="http://schemas.microsoft.com/office/drawing/2014/main" id="{90187CEE-730F-4298-A0EC-9BBDB5F7A4AB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26" name="dasdasda">
              <a:extLst>
                <a:ext uri="{FF2B5EF4-FFF2-40B4-BE49-F238E27FC236}">
                  <a16:creationId xmlns:a16="http://schemas.microsoft.com/office/drawing/2014/main" id="{0972F0C4-863A-43B7-9BCE-EF71C4749A31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523" name="Frihåndsform: figur 522">
                <a:extLst>
                  <a:ext uri="{FF2B5EF4-FFF2-40B4-BE49-F238E27FC236}">
                    <a16:creationId xmlns:a16="http://schemas.microsoft.com/office/drawing/2014/main" id="{32D5D869-3987-42A3-9D23-EB63AD8109B2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24" name="Frihåndsform: figur 523">
                <a:extLst>
                  <a:ext uri="{FF2B5EF4-FFF2-40B4-BE49-F238E27FC236}">
                    <a16:creationId xmlns:a16="http://schemas.microsoft.com/office/drawing/2014/main" id="{2FDA9E7E-CA6B-40BC-84BA-B9AEED24ECE7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25" name="Frihåndsform: figur 524">
                <a:extLst>
                  <a:ext uri="{FF2B5EF4-FFF2-40B4-BE49-F238E27FC236}">
                    <a16:creationId xmlns:a16="http://schemas.microsoft.com/office/drawing/2014/main" id="{94102691-8154-414B-8404-3369FE6C7485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27" name="Frihåndsform: figur 426">
              <a:extLst>
                <a:ext uri="{FF2B5EF4-FFF2-40B4-BE49-F238E27FC236}">
                  <a16:creationId xmlns:a16="http://schemas.microsoft.com/office/drawing/2014/main" id="{0E979454-93F1-4727-B3EF-B387BFDFA06B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28" name="dasdasda">
              <a:extLst>
                <a:ext uri="{FF2B5EF4-FFF2-40B4-BE49-F238E27FC236}">
                  <a16:creationId xmlns:a16="http://schemas.microsoft.com/office/drawing/2014/main" id="{AD83F366-A0E5-4197-9A18-03A9FF5A0B80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520" name="Frihåndsform: figur 519">
                <a:extLst>
                  <a:ext uri="{FF2B5EF4-FFF2-40B4-BE49-F238E27FC236}">
                    <a16:creationId xmlns:a16="http://schemas.microsoft.com/office/drawing/2014/main" id="{71A7C4C8-66EC-4360-8171-0CD8786D17AF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21" name="Frihåndsform: figur 520">
                <a:extLst>
                  <a:ext uri="{FF2B5EF4-FFF2-40B4-BE49-F238E27FC236}">
                    <a16:creationId xmlns:a16="http://schemas.microsoft.com/office/drawing/2014/main" id="{63A319A6-F8DA-43C7-ACF5-7A42DABC21E5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22" name="Frihåndsform: figur 521">
                <a:extLst>
                  <a:ext uri="{FF2B5EF4-FFF2-40B4-BE49-F238E27FC236}">
                    <a16:creationId xmlns:a16="http://schemas.microsoft.com/office/drawing/2014/main" id="{0EE27544-0638-4EAB-9FD8-C512603A2C9E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29" name="Frihåndsform: figur 428">
              <a:extLst>
                <a:ext uri="{FF2B5EF4-FFF2-40B4-BE49-F238E27FC236}">
                  <a16:creationId xmlns:a16="http://schemas.microsoft.com/office/drawing/2014/main" id="{37EB0470-8D94-408A-A990-CDF3B94868A4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30" name="Frihåndsform: figur 429">
              <a:extLst>
                <a:ext uri="{FF2B5EF4-FFF2-40B4-BE49-F238E27FC236}">
                  <a16:creationId xmlns:a16="http://schemas.microsoft.com/office/drawing/2014/main" id="{2DAB03C9-7E6B-43E8-BADA-506C42B95EEF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31" name="Frihåndsform: figur 430">
              <a:extLst>
                <a:ext uri="{FF2B5EF4-FFF2-40B4-BE49-F238E27FC236}">
                  <a16:creationId xmlns:a16="http://schemas.microsoft.com/office/drawing/2014/main" id="{1C6E579D-5D1C-4965-84AC-6B34058D61BF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32" name="dasdasda">
              <a:extLst>
                <a:ext uri="{FF2B5EF4-FFF2-40B4-BE49-F238E27FC236}">
                  <a16:creationId xmlns:a16="http://schemas.microsoft.com/office/drawing/2014/main" id="{EB9B376B-CE14-43A2-9E5A-104B7B9322DE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498" name="Frihåndsform: figur 497">
                <a:extLst>
                  <a:ext uri="{FF2B5EF4-FFF2-40B4-BE49-F238E27FC236}">
                    <a16:creationId xmlns:a16="http://schemas.microsoft.com/office/drawing/2014/main" id="{8B606D6A-BD5E-4CE9-B71D-BAF5C8D20488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9" name="Frihåndsform: figur 498">
                <a:extLst>
                  <a:ext uri="{FF2B5EF4-FFF2-40B4-BE49-F238E27FC236}">
                    <a16:creationId xmlns:a16="http://schemas.microsoft.com/office/drawing/2014/main" id="{3A53A952-46B5-4A8C-89BD-1398ADD3940C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0" name="Frihåndsform: figur 499">
                <a:extLst>
                  <a:ext uri="{FF2B5EF4-FFF2-40B4-BE49-F238E27FC236}">
                    <a16:creationId xmlns:a16="http://schemas.microsoft.com/office/drawing/2014/main" id="{C656E947-6A6B-4871-B88F-F62212A3E664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1" name="Frihåndsform: figur 500">
                <a:extLst>
                  <a:ext uri="{FF2B5EF4-FFF2-40B4-BE49-F238E27FC236}">
                    <a16:creationId xmlns:a16="http://schemas.microsoft.com/office/drawing/2014/main" id="{9DB61499-CAB1-452C-A027-9E8DA6F45D9F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2" name="Frihåndsform: figur 501">
                <a:extLst>
                  <a:ext uri="{FF2B5EF4-FFF2-40B4-BE49-F238E27FC236}">
                    <a16:creationId xmlns:a16="http://schemas.microsoft.com/office/drawing/2014/main" id="{64B5575B-476F-49BF-A631-DB6A086A5DF0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3" name="Frihåndsform: figur 502">
                <a:extLst>
                  <a:ext uri="{FF2B5EF4-FFF2-40B4-BE49-F238E27FC236}">
                    <a16:creationId xmlns:a16="http://schemas.microsoft.com/office/drawing/2014/main" id="{CBE3E5A2-41D7-4F02-B92C-134D94BFE162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4" name="Frihåndsform: figur 503">
                <a:extLst>
                  <a:ext uri="{FF2B5EF4-FFF2-40B4-BE49-F238E27FC236}">
                    <a16:creationId xmlns:a16="http://schemas.microsoft.com/office/drawing/2014/main" id="{3BF52D90-897A-4B65-98DF-442C06308E97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5" name="Frihåndsform: figur 504">
                <a:extLst>
                  <a:ext uri="{FF2B5EF4-FFF2-40B4-BE49-F238E27FC236}">
                    <a16:creationId xmlns:a16="http://schemas.microsoft.com/office/drawing/2014/main" id="{CBE9B630-CC5A-48CD-AE51-86C4764E9216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6" name="Frihåndsform: figur 505">
                <a:extLst>
                  <a:ext uri="{FF2B5EF4-FFF2-40B4-BE49-F238E27FC236}">
                    <a16:creationId xmlns:a16="http://schemas.microsoft.com/office/drawing/2014/main" id="{5FF96E97-745B-4BD7-8027-6E2C1F869F84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7" name="Frihåndsform: figur 506">
                <a:extLst>
                  <a:ext uri="{FF2B5EF4-FFF2-40B4-BE49-F238E27FC236}">
                    <a16:creationId xmlns:a16="http://schemas.microsoft.com/office/drawing/2014/main" id="{A14F754A-B791-4DA7-919B-2AF58E870C7D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8" name="Frihåndsform: figur 507">
                <a:extLst>
                  <a:ext uri="{FF2B5EF4-FFF2-40B4-BE49-F238E27FC236}">
                    <a16:creationId xmlns:a16="http://schemas.microsoft.com/office/drawing/2014/main" id="{45944F9F-341B-4877-94E1-36468D7BEA87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9" name="Frihåndsform: figur 508">
                <a:extLst>
                  <a:ext uri="{FF2B5EF4-FFF2-40B4-BE49-F238E27FC236}">
                    <a16:creationId xmlns:a16="http://schemas.microsoft.com/office/drawing/2014/main" id="{B48FE77D-15CB-497C-9F0F-F43C6A264504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10" name="Frihåndsform: figur 509">
                <a:extLst>
                  <a:ext uri="{FF2B5EF4-FFF2-40B4-BE49-F238E27FC236}">
                    <a16:creationId xmlns:a16="http://schemas.microsoft.com/office/drawing/2014/main" id="{CE5C3B35-15B1-4A58-8A32-6FBA42A37DD1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11" name="Frihåndsform: figur 510">
                <a:extLst>
                  <a:ext uri="{FF2B5EF4-FFF2-40B4-BE49-F238E27FC236}">
                    <a16:creationId xmlns:a16="http://schemas.microsoft.com/office/drawing/2014/main" id="{D1A7E032-25C7-4549-A096-E40BE944627C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12" name="Frihåndsform: figur 511">
                <a:extLst>
                  <a:ext uri="{FF2B5EF4-FFF2-40B4-BE49-F238E27FC236}">
                    <a16:creationId xmlns:a16="http://schemas.microsoft.com/office/drawing/2014/main" id="{F0A55255-AD4A-49A7-A84C-D000C7E7D39E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13" name="Frihåndsform: figur 512">
                <a:extLst>
                  <a:ext uri="{FF2B5EF4-FFF2-40B4-BE49-F238E27FC236}">
                    <a16:creationId xmlns:a16="http://schemas.microsoft.com/office/drawing/2014/main" id="{7ACC173A-E666-434D-BC26-EF816E1D708B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14" name="Frihåndsform: figur 513">
                <a:extLst>
                  <a:ext uri="{FF2B5EF4-FFF2-40B4-BE49-F238E27FC236}">
                    <a16:creationId xmlns:a16="http://schemas.microsoft.com/office/drawing/2014/main" id="{DC577621-C315-4C65-B5A3-EEC711649E36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15" name="Frihåndsform: figur 514">
                <a:extLst>
                  <a:ext uri="{FF2B5EF4-FFF2-40B4-BE49-F238E27FC236}">
                    <a16:creationId xmlns:a16="http://schemas.microsoft.com/office/drawing/2014/main" id="{099D4EE0-F285-483C-A13D-638EBB6760A6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16" name="Frihåndsform: figur 515">
                <a:extLst>
                  <a:ext uri="{FF2B5EF4-FFF2-40B4-BE49-F238E27FC236}">
                    <a16:creationId xmlns:a16="http://schemas.microsoft.com/office/drawing/2014/main" id="{3E708019-440C-47F7-9128-8944084AC6F1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17" name="Frihåndsform: figur 516">
                <a:extLst>
                  <a:ext uri="{FF2B5EF4-FFF2-40B4-BE49-F238E27FC236}">
                    <a16:creationId xmlns:a16="http://schemas.microsoft.com/office/drawing/2014/main" id="{52C4FB11-9065-40AA-9D8A-1364340389FB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18" name="Frihåndsform: figur 517">
                <a:extLst>
                  <a:ext uri="{FF2B5EF4-FFF2-40B4-BE49-F238E27FC236}">
                    <a16:creationId xmlns:a16="http://schemas.microsoft.com/office/drawing/2014/main" id="{366AD581-FEF1-4BFE-98D3-6788A6EA9DF1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19" name="Frihåndsform: figur 518">
                <a:extLst>
                  <a:ext uri="{FF2B5EF4-FFF2-40B4-BE49-F238E27FC236}">
                    <a16:creationId xmlns:a16="http://schemas.microsoft.com/office/drawing/2014/main" id="{EB2B6D60-6806-4764-8524-3C0552EC1AA2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33" name="Frihåndsform: figur 432">
              <a:extLst>
                <a:ext uri="{FF2B5EF4-FFF2-40B4-BE49-F238E27FC236}">
                  <a16:creationId xmlns:a16="http://schemas.microsoft.com/office/drawing/2014/main" id="{C37D229E-70CA-4C6D-8DE7-F2CE41B73E53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34" name="dasdasda">
              <a:extLst>
                <a:ext uri="{FF2B5EF4-FFF2-40B4-BE49-F238E27FC236}">
                  <a16:creationId xmlns:a16="http://schemas.microsoft.com/office/drawing/2014/main" id="{5D148FA7-26A4-4329-8CF5-FAC80FCB99C1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496" name="Frihåndsform: figur 495">
                <a:extLst>
                  <a:ext uri="{FF2B5EF4-FFF2-40B4-BE49-F238E27FC236}">
                    <a16:creationId xmlns:a16="http://schemas.microsoft.com/office/drawing/2014/main" id="{844B64F6-3E8F-4A37-8208-08A73685D6FA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7" name="Frihåndsform: figur 496">
                <a:extLst>
                  <a:ext uri="{FF2B5EF4-FFF2-40B4-BE49-F238E27FC236}">
                    <a16:creationId xmlns:a16="http://schemas.microsoft.com/office/drawing/2014/main" id="{D0B5EBAB-3017-463A-A147-E06186403D9F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35" name="Frihåndsform: figur 434">
              <a:extLst>
                <a:ext uri="{FF2B5EF4-FFF2-40B4-BE49-F238E27FC236}">
                  <a16:creationId xmlns:a16="http://schemas.microsoft.com/office/drawing/2014/main" id="{EB231D1C-771B-42C8-BFE3-E937F3832AE9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36" name="Frihåndsform: figur 435">
              <a:extLst>
                <a:ext uri="{FF2B5EF4-FFF2-40B4-BE49-F238E27FC236}">
                  <a16:creationId xmlns:a16="http://schemas.microsoft.com/office/drawing/2014/main" id="{38BCC735-09DA-4FD7-96A5-D06B63B76415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37" name="Frihåndsform: figur 436">
              <a:extLst>
                <a:ext uri="{FF2B5EF4-FFF2-40B4-BE49-F238E27FC236}">
                  <a16:creationId xmlns:a16="http://schemas.microsoft.com/office/drawing/2014/main" id="{2179BCAD-66A2-4EB5-800A-3AA25E10C687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38" name="Frihåndsform: figur 437">
              <a:extLst>
                <a:ext uri="{FF2B5EF4-FFF2-40B4-BE49-F238E27FC236}">
                  <a16:creationId xmlns:a16="http://schemas.microsoft.com/office/drawing/2014/main" id="{EF214452-36D5-4172-AF03-A3CC4AB95536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39" name="Frihåndsform: figur 438">
              <a:extLst>
                <a:ext uri="{FF2B5EF4-FFF2-40B4-BE49-F238E27FC236}">
                  <a16:creationId xmlns:a16="http://schemas.microsoft.com/office/drawing/2014/main" id="{4DC71AA7-2475-4F91-8899-618B1AE12299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40" name="dasdasda">
              <a:extLst>
                <a:ext uri="{FF2B5EF4-FFF2-40B4-BE49-F238E27FC236}">
                  <a16:creationId xmlns:a16="http://schemas.microsoft.com/office/drawing/2014/main" id="{63A60712-0242-4697-9189-6C1577000FE4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491" name="Frihåndsform: figur 490">
                <a:extLst>
                  <a:ext uri="{FF2B5EF4-FFF2-40B4-BE49-F238E27FC236}">
                    <a16:creationId xmlns:a16="http://schemas.microsoft.com/office/drawing/2014/main" id="{F9FE709A-474C-4679-92FE-8CA4B3D15E67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2" name="Frihåndsform: figur 491">
                <a:extLst>
                  <a:ext uri="{FF2B5EF4-FFF2-40B4-BE49-F238E27FC236}">
                    <a16:creationId xmlns:a16="http://schemas.microsoft.com/office/drawing/2014/main" id="{27263BFE-D4B5-4229-9E25-24E7F8135E5F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3" name="Frihåndsform: figur 492">
                <a:extLst>
                  <a:ext uri="{FF2B5EF4-FFF2-40B4-BE49-F238E27FC236}">
                    <a16:creationId xmlns:a16="http://schemas.microsoft.com/office/drawing/2014/main" id="{83C06714-A40A-4E33-B5A4-EAD737C762C8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4" name="Frihåndsform: figur 493">
                <a:extLst>
                  <a:ext uri="{FF2B5EF4-FFF2-40B4-BE49-F238E27FC236}">
                    <a16:creationId xmlns:a16="http://schemas.microsoft.com/office/drawing/2014/main" id="{EE7569CA-62BD-4F63-A9DB-95EBAA84E7A6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5" name="Frihåndsform: figur 494">
                <a:extLst>
                  <a:ext uri="{FF2B5EF4-FFF2-40B4-BE49-F238E27FC236}">
                    <a16:creationId xmlns:a16="http://schemas.microsoft.com/office/drawing/2014/main" id="{E3638B07-4B76-4D47-AC19-85E1D390245C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41" name="Frihåndsform: figur 440">
              <a:extLst>
                <a:ext uri="{FF2B5EF4-FFF2-40B4-BE49-F238E27FC236}">
                  <a16:creationId xmlns:a16="http://schemas.microsoft.com/office/drawing/2014/main" id="{3ABB0BB0-5B69-4847-AFD1-125B77CD5684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42" name="Frihåndsform: figur 441">
              <a:extLst>
                <a:ext uri="{FF2B5EF4-FFF2-40B4-BE49-F238E27FC236}">
                  <a16:creationId xmlns:a16="http://schemas.microsoft.com/office/drawing/2014/main" id="{C801EC1A-F9DC-46F7-A17F-3286C15ECD2D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43" name="dasdasda">
              <a:extLst>
                <a:ext uri="{FF2B5EF4-FFF2-40B4-BE49-F238E27FC236}">
                  <a16:creationId xmlns:a16="http://schemas.microsoft.com/office/drawing/2014/main" id="{0959206B-92D7-4AE1-BF4D-7E1E342C82E9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487" name="Frihåndsform: figur 486">
                <a:extLst>
                  <a:ext uri="{FF2B5EF4-FFF2-40B4-BE49-F238E27FC236}">
                    <a16:creationId xmlns:a16="http://schemas.microsoft.com/office/drawing/2014/main" id="{F5407A84-AA0F-4641-A6E4-1CE6744D2F76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8" name="Frihåndsform: figur 487">
                <a:extLst>
                  <a:ext uri="{FF2B5EF4-FFF2-40B4-BE49-F238E27FC236}">
                    <a16:creationId xmlns:a16="http://schemas.microsoft.com/office/drawing/2014/main" id="{27CF658A-41A5-47A6-A7A9-51379F1A5E3C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9" name="Frihåndsform: figur 488">
                <a:extLst>
                  <a:ext uri="{FF2B5EF4-FFF2-40B4-BE49-F238E27FC236}">
                    <a16:creationId xmlns:a16="http://schemas.microsoft.com/office/drawing/2014/main" id="{2D2E8976-CD20-460C-BD9A-314EA1CEC711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0" name="Frihåndsform: figur 489">
                <a:extLst>
                  <a:ext uri="{FF2B5EF4-FFF2-40B4-BE49-F238E27FC236}">
                    <a16:creationId xmlns:a16="http://schemas.microsoft.com/office/drawing/2014/main" id="{9FD2E618-E1BA-4654-ABE1-92F1E4C2126B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44" name="Frihåndsform: figur 443">
              <a:extLst>
                <a:ext uri="{FF2B5EF4-FFF2-40B4-BE49-F238E27FC236}">
                  <a16:creationId xmlns:a16="http://schemas.microsoft.com/office/drawing/2014/main" id="{0615969D-67F0-41EE-8229-5BD410315F6D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45" name="Frihåndsform: figur 444">
              <a:extLst>
                <a:ext uri="{FF2B5EF4-FFF2-40B4-BE49-F238E27FC236}">
                  <a16:creationId xmlns:a16="http://schemas.microsoft.com/office/drawing/2014/main" id="{0C9A15C6-5804-42E2-91D4-D4249B370090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46" name="dasdasda">
              <a:extLst>
                <a:ext uri="{FF2B5EF4-FFF2-40B4-BE49-F238E27FC236}">
                  <a16:creationId xmlns:a16="http://schemas.microsoft.com/office/drawing/2014/main" id="{056616F6-05AB-4CE0-8E81-EDA623CF59F8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485" name="Frihåndsform: figur 484">
                <a:extLst>
                  <a:ext uri="{FF2B5EF4-FFF2-40B4-BE49-F238E27FC236}">
                    <a16:creationId xmlns:a16="http://schemas.microsoft.com/office/drawing/2014/main" id="{49776502-D42C-450F-BE1B-AB4D688AFB92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6" name="Frihåndsform: figur 485">
                <a:extLst>
                  <a:ext uri="{FF2B5EF4-FFF2-40B4-BE49-F238E27FC236}">
                    <a16:creationId xmlns:a16="http://schemas.microsoft.com/office/drawing/2014/main" id="{30353D1A-FD63-4A18-A7B8-ECAD1408C519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47" name="Frihåndsform: figur 446">
              <a:extLst>
                <a:ext uri="{FF2B5EF4-FFF2-40B4-BE49-F238E27FC236}">
                  <a16:creationId xmlns:a16="http://schemas.microsoft.com/office/drawing/2014/main" id="{A337DD63-75D3-46A1-84FF-9AB2D3E62490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48" name="Frihåndsform: figur 447">
              <a:extLst>
                <a:ext uri="{FF2B5EF4-FFF2-40B4-BE49-F238E27FC236}">
                  <a16:creationId xmlns:a16="http://schemas.microsoft.com/office/drawing/2014/main" id="{763D0510-9DF0-4B80-930B-657AFA0980F3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49" name="Frihåndsform: figur 448">
              <a:extLst>
                <a:ext uri="{FF2B5EF4-FFF2-40B4-BE49-F238E27FC236}">
                  <a16:creationId xmlns:a16="http://schemas.microsoft.com/office/drawing/2014/main" id="{973139C3-27AF-4E6E-8E4E-55BDE2A55B4E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50" name="Frihåndsform: figur 449">
              <a:extLst>
                <a:ext uri="{FF2B5EF4-FFF2-40B4-BE49-F238E27FC236}">
                  <a16:creationId xmlns:a16="http://schemas.microsoft.com/office/drawing/2014/main" id="{9FF4A85D-18FD-4430-8517-5F30CFD0FEBF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51" name="Frihåndsform: figur 450">
              <a:extLst>
                <a:ext uri="{FF2B5EF4-FFF2-40B4-BE49-F238E27FC236}">
                  <a16:creationId xmlns:a16="http://schemas.microsoft.com/office/drawing/2014/main" id="{6C09EAD5-F81F-462D-B639-E7D0F1BACB2A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52" name="dasdasda">
              <a:extLst>
                <a:ext uri="{FF2B5EF4-FFF2-40B4-BE49-F238E27FC236}">
                  <a16:creationId xmlns:a16="http://schemas.microsoft.com/office/drawing/2014/main" id="{A3839A70-A6C1-486C-B910-21861C937E2F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483" name="Frihåndsform: figur 482">
                <a:extLst>
                  <a:ext uri="{FF2B5EF4-FFF2-40B4-BE49-F238E27FC236}">
                    <a16:creationId xmlns:a16="http://schemas.microsoft.com/office/drawing/2014/main" id="{667A0E5C-6A2B-4806-AA05-E6B75DFE925D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4" name="Frihåndsform: figur 483">
                <a:extLst>
                  <a:ext uri="{FF2B5EF4-FFF2-40B4-BE49-F238E27FC236}">
                    <a16:creationId xmlns:a16="http://schemas.microsoft.com/office/drawing/2014/main" id="{6BE1383A-4EB6-46A4-A223-865A93E6787F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53" name="Frihåndsform: figur 452">
              <a:extLst>
                <a:ext uri="{FF2B5EF4-FFF2-40B4-BE49-F238E27FC236}">
                  <a16:creationId xmlns:a16="http://schemas.microsoft.com/office/drawing/2014/main" id="{354950E8-5A56-49BC-9084-786A9A6CE372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54" name="Frihåndsform: figur 453">
              <a:extLst>
                <a:ext uri="{FF2B5EF4-FFF2-40B4-BE49-F238E27FC236}">
                  <a16:creationId xmlns:a16="http://schemas.microsoft.com/office/drawing/2014/main" id="{77C0F0B5-549E-4486-B79F-C5424F8C99A2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55" name="Frihåndsform: figur 454">
              <a:extLst>
                <a:ext uri="{FF2B5EF4-FFF2-40B4-BE49-F238E27FC236}">
                  <a16:creationId xmlns:a16="http://schemas.microsoft.com/office/drawing/2014/main" id="{ECF71D32-5953-4DD2-8947-EA78FE7C38C2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56" name="dasdasda">
              <a:extLst>
                <a:ext uri="{FF2B5EF4-FFF2-40B4-BE49-F238E27FC236}">
                  <a16:creationId xmlns:a16="http://schemas.microsoft.com/office/drawing/2014/main" id="{7BDCECCF-7B1E-4D3C-9B01-FAF8246B2E64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467" name="Frihåndsform: figur 466">
                <a:extLst>
                  <a:ext uri="{FF2B5EF4-FFF2-40B4-BE49-F238E27FC236}">
                    <a16:creationId xmlns:a16="http://schemas.microsoft.com/office/drawing/2014/main" id="{0177A1A2-BBAE-4FCD-8057-CA5E0725A139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68" name="Frihåndsform: figur 467">
                <a:extLst>
                  <a:ext uri="{FF2B5EF4-FFF2-40B4-BE49-F238E27FC236}">
                    <a16:creationId xmlns:a16="http://schemas.microsoft.com/office/drawing/2014/main" id="{587167CC-40B1-4A36-BAD5-B7D51D59B27C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69" name="Frihåndsform: figur 468">
                <a:extLst>
                  <a:ext uri="{FF2B5EF4-FFF2-40B4-BE49-F238E27FC236}">
                    <a16:creationId xmlns:a16="http://schemas.microsoft.com/office/drawing/2014/main" id="{0C4BD228-6112-429B-A9C6-F55777570338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0" name="Frihåndsform: figur 469">
                <a:extLst>
                  <a:ext uri="{FF2B5EF4-FFF2-40B4-BE49-F238E27FC236}">
                    <a16:creationId xmlns:a16="http://schemas.microsoft.com/office/drawing/2014/main" id="{F0F277A9-C493-4869-9062-C2A0FBFFB6B8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1" name="Frihåndsform: figur 470">
                <a:extLst>
                  <a:ext uri="{FF2B5EF4-FFF2-40B4-BE49-F238E27FC236}">
                    <a16:creationId xmlns:a16="http://schemas.microsoft.com/office/drawing/2014/main" id="{D5B85A82-A616-4FB5-9688-A25CFB545A0E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2" name="Frihåndsform: figur 471">
                <a:extLst>
                  <a:ext uri="{FF2B5EF4-FFF2-40B4-BE49-F238E27FC236}">
                    <a16:creationId xmlns:a16="http://schemas.microsoft.com/office/drawing/2014/main" id="{2C01EDEE-5943-4B52-A273-7EE185558ECC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3" name="Frihåndsform: figur 472">
                <a:extLst>
                  <a:ext uri="{FF2B5EF4-FFF2-40B4-BE49-F238E27FC236}">
                    <a16:creationId xmlns:a16="http://schemas.microsoft.com/office/drawing/2014/main" id="{D91780B8-D077-473C-8EC5-61F0D4A51984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4" name="Frihåndsform: figur 473">
                <a:extLst>
                  <a:ext uri="{FF2B5EF4-FFF2-40B4-BE49-F238E27FC236}">
                    <a16:creationId xmlns:a16="http://schemas.microsoft.com/office/drawing/2014/main" id="{BCC01B1B-D439-4391-ABCB-195D40D210F2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5" name="Frihåndsform: figur 474">
                <a:extLst>
                  <a:ext uri="{FF2B5EF4-FFF2-40B4-BE49-F238E27FC236}">
                    <a16:creationId xmlns:a16="http://schemas.microsoft.com/office/drawing/2014/main" id="{69E9C094-9D84-41AC-A072-EF4482F8977E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6" name="Frihåndsform: figur 475">
                <a:extLst>
                  <a:ext uri="{FF2B5EF4-FFF2-40B4-BE49-F238E27FC236}">
                    <a16:creationId xmlns:a16="http://schemas.microsoft.com/office/drawing/2014/main" id="{B069ABB7-D6FE-4EE6-88A8-158F6AF01AF1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7" name="Frihåndsform: figur 476">
                <a:extLst>
                  <a:ext uri="{FF2B5EF4-FFF2-40B4-BE49-F238E27FC236}">
                    <a16:creationId xmlns:a16="http://schemas.microsoft.com/office/drawing/2014/main" id="{79934C19-EDEB-47C6-BCEE-AA8315CD3D2E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8" name="Frihåndsform: figur 477">
                <a:extLst>
                  <a:ext uri="{FF2B5EF4-FFF2-40B4-BE49-F238E27FC236}">
                    <a16:creationId xmlns:a16="http://schemas.microsoft.com/office/drawing/2014/main" id="{CF23C575-0DC4-45EA-BECD-D22682D50777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9" name="Frihåndsform: figur 478">
                <a:extLst>
                  <a:ext uri="{FF2B5EF4-FFF2-40B4-BE49-F238E27FC236}">
                    <a16:creationId xmlns:a16="http://schemas.microsoft.com/office/drawing/2014/main" id="{AB3A7ACC-9A0B-4FD5-8EB9-A4442F283358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0" name="Frihåndsform: figur 479">
                <a:extLst>
                  <a:ext uri="{FF2B5EF4-FFF2-40B4-BE49-F238E27FC236}">
                    <a16:creationId xmlns:a16="http://schemas.microsoft.com/office/drawing/2014/main" id="{BCFF70E8-2D61-4643-B0D5-AC459D4AF038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1" name="Frihåndsform: figur 480">
                <a:extLst>
                  <a:ext uri="{FF2B5EF4-FFF2-40B4-BE49-F238E27FC236}">
                    <a16:creationId xmlns:a16="http://schemas.microsoft.com/office/drawing/2014/main" id="{6C88CD77-B9F2-4CA0-A00C-911D9C4A6DE3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2" name="Frihåndsform: figur 481">
                <a:extLst>
                  <a:ext uri="{FF2B5EF4-FFF2-40B4-BE49-F238E27FC236}">
                    <a16:creationId xmlns:a16="http://schemas.microsoft.com/office/drawing/2014/main" id="{6C681386-9D34-437D-8F7D-82E77A743721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57" name="Frihåndsform: figur 456">
              <a:extLst>
                <a:ext uri="{FF2B5EF4-FFF2-40B4-BE49-F238E27FC236}">
                  <a16:creationId xmlns:a16="http://schemas.microsoft.com/office/drawing/2014/main" id="{EB4522CF-4296-4A9C-87B9-40FD53130103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58" name="dasdasda">
              <a:extLst>
                <a:ext uri="{FF2B5EF4-FFF2-40B4-BE49-F238E27FC236}">
                  <a16:creationId xmlns:a16="http://schemas.microsoft.com/office/drawing/2014/main" id="{5446DAE5-4078-4EF4-B6DF-A57991323C72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465" name="Frihåndsform: figur 464">
                <a:extLst>
                  <a:ext uri="{FF2B5EF4-FFF2-40B4-BE49-F238E27FC236}">
                    <a16:creationId xmlns:a16="http://schemas.microsoft.com/office/drawing/2014/main" id="{E5F144D9-67BE-4F70-8A40-DE6B6702A9C9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66" name="Frihåndsform: figur 465">
                <a:extLst>
                  <a:ext uri="{FF2B5EF4-FFF2-40B4-BE49-F238E27FC236}">
                    <a16:creationId xmlns:a16="http://schemas.microsoft.com/office/drawing/2014/main" id="{E58CAC00-26D6-4FE4-8F7B-20CE9E95085B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59" name="Frihåndsform: figur 458">
              <a:extLst>
                <a:ext uri="{FF2B5EF4-FFF2-40B4-BE49-F238E27FC236}">
                  <a16:creationId xmlns:a16="http://schemas.microsoft.com/office/drawing/2014/main" id="{DFDDE28C-9CF2-426C-AA1D-E8FA929DB02F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60" name="dasdasda">
              <a:extLst>
                <a:ext uri="{FF2B5EF4-FFF2-40B4-BE49-F238E27FC236}">
                  <a16:creationId xmlns:a16="http://schemas.microsoft.com/office/drawing/2014/main" id="{2A1D66C9-32F2-4245-BE03-C4C9DB4D59BE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462" name="Frihåndsform: figur 461">
                <a:extLst>
                  <a:ext uri="{FF2B5EF4-FFF2-40B4-BE49-F238E27FC236}">
                    <a16:creationId xmlns:a16="http://schemas.microsoft.com/office/drawing/2014/main" id="{F35B7ABF-766D-449C-8CF5-64F5DD440065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63" name="Frihåndsform: figur 462">
                <a:extLst>
                  <a:ext uri="{FF2B5EF4-FFF2-40B4-BE49-F238E27FC236}">
                    <a16:creationId xmlns:a16="http://schemas.microsoft.com/office/drawing/2014/main" id="{5B9D6A3D-7E7C-47CA-B7B1-77BAEB2D08A8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64" name="Frihåndsform: figur 463">
                <a:extLst>
                  <a:ext uri="{FF2B5EF4-FFF2-40B4-BE49-F238E27FC236}">
                    <a16:creationId xmlns:a16="http://schemas.microsoft.com/office/drawing/2014/main" id="{D20023F7-A7E1-4B49-9DC4-971C2A4175BC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61" name="Frihåndsform: figur 460">
              <a:extLst>
                <a:ext uri="{FF2B5EF4-FFF2-40B4-BE49-F238E27FC236}">
                  <a16:creationId xmlns:a16="http://schemas.microsoft.com/office/drawing/2014/main" id="{D18BB512-95A7-4C39-8EFB-33D213A5B671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  <p:grpSp>
        <p:nvGrpSpPr>
          <p:cNvPr id="547" name="logo_hvit">
            <a:extLst>
              <a:ext uri="{FF2B5EF4-FFF2-40B4-BE49-F238E27FC236}">
                <a16:creationId xmlns:a16="http://schemas.microsoft.com/office/drawing/2014/main" id="{8FAB2AEA-46A5-4050-A0C9-791731EF95E2}"/>
              </a:ext>
            </a:extLst>
          </p:cNvPr>
          <p:cNvGrpSpPr/>
          <p:nvPr userDrawn="1"/>
        </p:nvGrpSpPr>
        <p:grpSpPr>
          <a:xfrm>
            <a:off x="8991232" y="1437"/>
            <a:ext cx="3010067" cy="696569"/>
            <a:chOff x="5369779" y="394353"/>
            <a:chExt cx="3010067" cy="696569"/>
          </a:xfrm>
        </p:grpSpPr>
        <p:pic>
          <p:nvPicPr>
            <p:cNvPr id="548" name="Grafikk 547">
              <a:extLst>
                <a:ext uri="{FF2B5EF4-FFF2-40B4-BE49-F238E27FC236}">
                  <a16:creationId xmlns:a16="http://schemas.microsoft.com/office/drawing/2014/main" id="{F5FA26C4-1F5F-4379-928F-9A155ED7E3D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5369779" y="394353"/>
              <a:ext cx="1564895" cy="696569"/>
            </a:xfrm>
            <a:prstGeom prst="rect">
              <a:avLst/>
            </a:prstGeom>
          </p:spPr>
        </p:pic>
        <p:grpSp>
          <p:nvGrpSpPr>
            <p:cNvPr id="549" name="Gruppe 548">
              <a:extLst>
                <a:ext uri="{FF2B5EF4-FFF2-40B4-BE49-F238E27FC236}">
                  <a16:creationId xmlns:a16="http://schemas.microsoft.com/office/drawing/2014/main" id="{8DC043C4-9EC8-48D1-82FD-D5B1F356014F}"/>
                </a:ext>
              </a:extLst>
            </p:cNvPr>
            <p:cNvGrpSpPr/>
            <p:nvPr userDrawn="1"/>
          </p:nvGrpSpPr>
          <p:grpSpPr>
            <a:xfrm>
              <a:off x="7200301" y="538204"/>
              <a:ext cx="1179545" cy="469900"/>
              <a:chOff x="7200301" y="538204"/>
              <a:chExt cx="1179545" cy="469900"/>
            </a:xfrm>
          </p:grpSpPr>
          <p:grpSp>
            <p:nvGrpSpPr>
              <p:cNvPr id="550" name="dasdasda">
                <a:extLst>
                  <a:ext uri="{FF2B5EF4-FFF2-40B4-BE49-F238E27FC236}">
                    <a16:creationId xmlns:a16="http://schemas.microsoft.com/office/drawing/2014/main" id="{2B7121A8-1573-4AFE-934E-C3D63321BC4C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609773" cy="108263"/>
                <a:chOff x="10421710" y="740423"/>
                <a:chExt cx="601392" cy="108410"/>
              </a:xfrm>
              <a:solidFill>
                <a:schemeClr val="bg1"/>
              </a:solidFill>
            </p:grpSpPr>
            <p:sp>
              <p:nvSpPr>
                <p:cNvPr id="674" name="Frihåndsform: figur 673">
                  <a:extLst>
                    <a:ext uri="{FF2B5EF4-FFF2-40B4-BE49-F238E27FC236}">
                      <a16:creationId xmlns:a16="http://schemas.microsoft.com/office/drawing/2014/main" id="{D8FF02B9-DB48-4543-9604-F7369C1D341F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75" name="Frihåndsform: figur 674">
                  <a:extLst>
                    <a:ext uri="{FF2B5EF4-FFF2-40B4-BE49-F238E27FC236}">
                      <a16:creationId xmlns:a16="http://schemas.microsoft.com/office/drawing/2014/main" id="{2D8DE0B1-9A41-4174-963A-D7B1096212B8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76" name="Frihåndsform: figur 675">
                  <a:extLst>
                    <a:ext uri="{FF2B5EF4-FFF2-40B4-BE49-F238E27FC236}">
                      <a16:creationId xmlns:a16="http://schemas.microsoft.com/office/drawing/2014/main" id="{F2B3BC83-CF11-4314-8F38-2E692DDA49D8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77" name="Frihåndsform: figur 676">
                  <a:extLst>
                    <a:ext uri="{FF2B5EF4-FFF2-40B4-BE49-F238E27FC236}">
                      <a16:creationId xmlns:a16="http://schemas.microsoft.com/office/drawing/2014/main" id="{5B29AE11-6571-4BD9-A638-63F972DD2DB8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78" name="Frihåndsform: figur 677">
                  <a:extLst>
                    <a:ext uri="{FF2B5EF4-FFF2-40B4-BE49-F238E27FC236}">
                      <a16:creationId xmlns:a16="http://schemas.microsoft.com/office/drawing/2014/main" id="{7940C525-379F-4FC2-898B-75AB10ED8513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51" name="Frihåndsform: figur 550">
                <a:extLst>
                  <a:ext uri="{FF2B5EF4-FFF2-40B4-BE49-F238E27FC236}">
                    <a16:creationId xmlns:a16="http://schemas.microsoft.com/office/drawing/2014/main" id="{FAC871E2-CCA9-4944-BC2E-75CAC558AF5A}"/>
                  </a:ext>
                </a:extLst>
              </p:cNvPr>
              <p:cNvSpPr/>
              <p:nvPr/>
            </p:nvSpPr>
            <p:spPr>
              <a:xfrm>
                <a:off x="8198849" y="652925"/>
                <a:ext cx="71931" cy="108263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52" name="dasdasda">
                <a:extLst>
                  <a:ext uri="{FF2B5EF4-FFF2-40B4-BE49-F238E27FC236}">
                    <a16:creationId xmlns:a16="http://schemas.microsoft.com/office/drawing/2014/main" id="{65DD79E8-9DD5-46D0-8416-DD24C9961FBC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805703" cy="252234"/>
                <a:chOff x="10421710" y="740423"/>
                <a:chExt cx="794629" cy="252577"/>
              </a:xfrm>
              <a:solidFill>
                <a:schemeClr val="bg1"/>
              </a:solidFill>
            </p:grpSpPr>
            <p:sp>
              <p:nvSpPr>
                <p:cNvPr id="667" name="Frihåndsform: figur 666">
                  <a:extLst>
                    <a:ext uri="{FF2B5EF4-FFF2-40B4-BE49-F238E27FC236}">
                      <a16:creationId xmlns:a16="http://schemas.microsoft.com/office/drawing/2014/main" id="{04061C58-9014-42BF-B7C1-C8A39A458E6F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68" name="Frihåndsform: figur 667">
                  <a:extLst>
                    <a:ext uri="{FF2B5EF4-FFF2-40B4-BE49-F238E27FC236}">
                      <a16:creationId xmlns:a16="http://schemas.microsoft.com/office/drawing/2014/main" id="{11C6C082-B99A-4CB6-A0FC-598E2F4414C0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69" name="Frihåndsform: figur 668">
                  <a:extLst>
                    <a:ext uri="{FF2B5EF4-FFF2-40B4-BE49-F238E27FC236}">
                      <a16:creationId xmlns:a16="http://schemas.microsoft.com/office/drawing/2014/main" id="{F27F64D0-A1D3-42F2-B8B4-E2E8A1A9B412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70" name="Frihåndsform: figur 669">
                  <a:extLst>
                    <a:ext uri="{FF2B5EF4-FFF2-40B4-BE49-F238E27FC236}">
                      <a16:creationId xmlns:a16="http://schemas.microsoft.com/office/drawing/2014/main" id="{25D6DA9F-5F43-4CD7-8F90-DA6D642BFAF5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71" name="Frihåndsform: figur 670">
                  <a:extLst>
                    <a:ext uri="{FF2B5EF4-FFF2-40B4-BE49-F238E27FC236}">
                      <a16:creationId xmlns:a16="http://schemas.microsoft.com/office/drawing/2014/main" id="{0EFDC141-7B0E-47BE-8C48-E5D8747BE241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72" name="Frihåndsform: figur 671">
                  <a:extLst>
                    <a:ext uri="{FF2B5EF4-FFF2-40B4-BE49-F238E27FC236}">
                      <a16:creationId xmlns:a16="http://schemas.microsoft.com/office/drawing/2014/main" id="{C4343B3D-E91D-416B-992C-286BE87C07EC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73" name="Frihåndsform: figur 672">
                  <a:extLst>
                    <a:ext uri="{FF2B5EF4-FFF2-40B4-BE49-F238E27FC236}">
                      <a16:creationId xmlns:a16="http://schemas.microsoft.com/office/drawing/2014/main" id="{B2B07873-5E51-4390-8781-E8AFC520B0CF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53" name="Frihåndsform: figur 552">
                <a:extLst>
                  <a:ext uri="{FF2B5EF4-FFF2-40B4-BE49-F238E27FC236}">
                    <a16:creationId xmlns:a16="http://schemas.microsoft.com/office/drawing/2014/main" id="{82BFB251-3306-41FD-81CC-2FFA8E9C2F15}"/>
                  </a:ext>
                </a:extLst>
              </p:cNvPr>
              <p:cNvSpPr/>
              <p:nvPr/>
            </p:nvSpPr>
            <p:spPr>
              <a:xfrm>
                <a:off x="8307999" y="795377"/>
                <a:ext cx="71834" cy="108168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54" name="dasdasda">
                <a:extLst>
                  <a:ext uri="{FF2B5EF4-FFF2-40B4-BE49-F238E27FC236}">
                    <a16:creationId xmlns:a16="http://schemas.microsoft.com/office/drawing/2014/main" id="{BBA96FD1-5639-4832-94E0-31381E6E219B}"/>
                  </a:ext>
                </a:extLst>
              </p:cNvPr>
              <p:cNvGrpSpPr/>
              <p:nvPr/>
            </p:nvGrpSpPr>
            <p:grpSpPr>
              <a:xfrm>
                <a:off x="7200301" y="538204"/>
                <a:ext cx="307104" cy="439700"/>
                <a:chOff x="10053875" y="625546"/>
                <a:chExt cx="302883" cy="440298"/>
              </a:xfrm>
            </p:grpSpPr>
            <p:sp>
              <p:nvSpPr>
                <p:cNvPr id="661" name="Frihåndsform: figur 660">
                  <a:extLst>
                    <a:ext uri="{FF2B5EF4-FFF2-40B4-BE49-F238E27FC236}">
                      <a16:creationId xmlns:a16="http://schemas.microsoft.com/office/drawing/2014/main" id="{6A890FA8-D5C5-410A-825A-24C21373050F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62" name="Frihåndsform: figur 661">
                  <a:extLst>
                    <a:ext uri="{FF2B5EF4-FFF2-40B4-BE49-F238E27FC236}">
                      <a16:creationId xmlns:a16="http://schemas.microsoft.com/office/drawing/2014/main" id="{4E0E9A31-2F4B-4C79-A983-04FCEBE407DA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63" name="Frihåndsform: figur 662">
                  <a:extLst>
                    <a:ext uri="{FF2B5EF4-FFF2-40B4-BE49-F238E27FC236}">
                      <a16:creationId xmlns:a16="http://schemas.microsoft.com/office/drawing/2014/main" id="{DDD91150-D149-4BBB-AFA1-C14B65A4DFA2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64" name="Frihåndsform: figur 663">
                  <a:extLst>
                    <a:ext uri="{FF2B5EF4-FFF2-40B4-BE49-F238E27FC236}">
                      <a16:creationId xmlns:a16="http://schemas.microsoft.com/office/drawing/2014/main" id="{01E69DE7-D645-4F74-A421-89D05ED509D4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65" name="Frihåndsform: figur 664">
                  <a:extLst>
                    <a:ext uri="{FF2B5EF4-FFF2-40B4-BE49-F238E27FC236}">
                      <a16:creationId xmlns:a16="http://schemas.microsoft.com/office/drawing/2014/main" id="{3A35B8EE-F1BE-4F3B-9445-17BABCD024CB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66" name="Frihåndsform: figur 665">
                  <a:extLst>
                    <a:ext uri="{FF2B5EF4-FFF2-40B4-BE49-F238E27FC236}">
                      <a16:creationId xmlns:a16="http://schemas.microsoft.com/office/drawing/2014/main" id="{874A7422-9D82-4C76-B193-8A2A918C0425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55" name="Frihåndsform: figur 554">
                <a:extLst>
                  <a:ext uri="{FF2B5EF4-FFF2-40B4-BE49-F238E27FC236}">
                    <a16:creationId xmlns:a16="http://schemas.microsoft.com/office/drawing/2014/main" id="{F5C618B2-6F8A-4F6A-B564-F6DE516CE0FE}"/>
                  </a:ext>
                </a:extLst>
              </p:cNvPr>
              <p:cNvSpPr/>
              <p:nvPr/>
            </p:nvSpPr>
            <p:spPr>
              <a:xfrm>
                <a:off x="7322565" y="665176"/>
                <a:ext cx="60456" cy="8452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56" name="dasdasda">
                <a:extLst>
                  <a:ext uri="{FF2B5EF4-FFF2-40B4-BE49-F238E27FC236}">
                    <a16:creationId xmlns:a16="http://schemas.microsoft.com/office/drawing/2014/main" id="{0576CD45-DF27-4D42-8FB6-F06780979C00}"/>
                  </a:ext>
                </a:extLst>
              </p:cNvPr>
              <p:cNvGrpSpPr/>
              <p:nvPr/>
            </p:nvGrpSpPr>
            <p:grpSpPr>
              <a:xfrm>
                <a:off x="7241088" y="546467"/>
                <a:ext cx="224470" cy="367240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658" name="Frihåndsform: figur 657">
                  <a:extLst>
                    <a:ext uri="{FF2B5EF4-FFF2-40B4-BE49-F238E27FC236}">
                      <a16:creationId xmlns:a16="http://schemas.microsoft.com/office/drawing/2014/main" id="{E174BBBB-CCAD-4093-9F19-513954E5A765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59" name="Frihåndsform: figur 658">
                  <a:extLst>
                    <a:ext uri="{FF2B5EF4-FFF2-40B4-BE49-F238E27FC236}">
                      <a16:creationId xmlns:a16="http://schemas.microsoft.com/office/drawing/2014/main" id="{853C5D43-7A69-4775-831E-DBDC0283D5D3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60" name="Frihåndsform: figur 659">
                  <a:extLst>
                    <a:ext uri="{FF2B5EF4-FFF2-40B4-BE49-F238E27FC236}">
                      <a16:creationId xmlns:a16="http://schemas.microsoft.com/office/drawing/2014/main" id="{0585E666-3F9A-4911-9C9F-6B1622D727BC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57" name="Frihåndsform: figur 556">
                <a:extLst>
                  <a:ext uri="{FF2B5EF4-FFF2-40B4-BE49-F238E27FC236}">
                    <a16:creationId xmlns:a16="http://schemas.microsoft.com/office/drawing/2014/main" id="{1A1C030E-7838-4BFC-B690-0D2845FACA0F}"/>
                  </a:ext>
                </a:extLst>
              </p:cNvPr>
              <p:cNvSpPr/>
              <p:nvPr/>
            </p:nvSpPr>
            <p:spPr>
              <a:xfrm>
                <a:off x="7298652" y="722632"/>
                <a:ext cx="53225" cy="54226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58" name="dasdasda">
                <a:extLst>
                  <a:ext uri="{FF2B5EF4-FFF2-40B4-BE49-F238E27FC236}">
                    <a16:creationId xmlns:a16="http://schemas.microsoft.com/office/drawing/2014/main" id="{E528E77E-BC83-4F69-84AD-2CAAD423F14F}"/>
                  </a:ext>
                </a:extLst>
              </p:cNvPr>
              <p:cNvGrpSpPr/>
              <p:nvPr/>
            </p:nvGrpSpPr>
            <p:grpSpPr>
              <a:xfrm>
                <a:off x="7326807" y="539724"/>
                <a:ext cx="53514" cy="355653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655" name="Frihåndsform: figur 654">
                  <a:extLst>
                    <a:ext uri="{FF2B5EF4-FFF2-40B4-BE49-F238E27FC236}">
                      <a16:creationId xmlns:a16="http://schemas.microsoft.com/office/drawing/2014/main" id="{574FD846-2F90-49FD-99F5-767C5E1A8857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56" name="Frihåndsform: figur 655">
                  <a:extLst>
                    <a:ext uri="{FF2B5EF4-FFF2-40B4-BE49-F238E27FC236}">
                      <a16:creationId xmlns:a16="http://schemas.microsoft.com/office/drawing/2014/main" id="{1AA628F0-B955-4203-B6D8-AE9FDB51FAB1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57" name="Frihåndsform: figur 656">
                  <a:extLst>
                    <a:ext uri="{FF2B5EF4-FFF2-40B4-BE49-F238E27FC236}">
                      <a16:creationId xmlns:a16="http://schemas.microsoft.com/office/drawing/2014/main" id="{47F024C2-A694-431D-9A62-F90CDF0F9260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59" name="Frihåndsform: figur 558">
                <a:extLst>
                  <a:ext uri="{FF2B5EF4-FFF2-40B4-BE49-F238E27FC236}">
                    <a16:creationId xmlns:a16="http://schemas.microsoft.com/office/drawing/2014/main" id="{588C6A66-DF25-4EB8-97F8-9F0F67EB9640}"/>
                  </a:ext>
                </a:extLst>
              </p:cNvPr>
              <p:cNvSpPr/>
              <p:nvPr/>
            </p:nvSpPr>
            <p:spPr>
              <a:xfrm>
                <a:off x="7333749" y="783221"/>
                <a:ext cx="39243" cy="99146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60" name="dasdasda">
                <a:extLst>
                  <a:ext uri="{FF2B5EF4-FFF2-40B4-BE49-F238E27FC236}">
                    <a16:creationId xmlns:a16="http://schemas.microsoft.com/office/drawing/2014/main" id="{599BC10A-DD07-4363-8FED-B7F9A146DFAE}"/>
                  </a:ext>
                </a:extLst>
              </p:cNvPr>
              <p:cNvGrpSpPr/>
              <p:nvPr/>
            </p:nvGrpSpPr>
            <p:grpSpPr>
              <a:xfrm>
                <a:off x="7293349" y="568689"/>
                <a:ext cx="120045" cy="249385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652" name="Frihåndsform: figur 651">
                  <a:extLst>
                    <a:ext uri="{FF2B5EF4-FFF2-40B4-BE49-F238E27FC236}">
                      <a16:creationId xmlns:a16="http://schemas.microsoft.com/office/drawing/2014/main" id="{5DFCCD71-41F8-4566-B4F1-C3CEF4104DCF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53" name="Frihåndsform: figur 652">
                  <a:extLst>
                    <a:ext uri="{FF2B5EF4-FFF2-40B4-BE49-F238E27FC236}">
                      <a16:creationId xmlns:a16="http://schemas.microsoft.com/office/drawing/2014/main" id="{FF0D8F42-6DA8-49BB-B137-13D0A060E1D1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54" name="Frihåndsform: figur 653">
                  <a:extLst>
                    <a:ext uri="{FF2B5EF4-FFF2-40B4-BE49-F238E27FC236}">
                      <a16:creationId xmlns:a16="http://schemas.microsoft.com/office/drawing/2014/main" id="{CB7D44D4-5C13-419F-9CED-0FA724364686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61" name="Frihåndsform: figur 560">
                <a:extLst>
                  <a:ext uri="{FF2B5EF4-FFF2-40B4-BE49-F238E27FC236}">
                    <a16:creationId xmlns:a16="http://schemas.microsoft.com/office/drawing/2014/main" id="{61889576-43C4-4312-8339-3433927396F1}"/>
                  </a:ext>
                </a:extLst>
              </p:cNvPr>
              <p:cNvSpPr/>
              <p:nvPr/>
            </p:nvSpPr>
            <p:spPr>
              <a:xfrm>
                <a:off x="7281103" y="727380"/>
                <a:ext cx="36351" cy="35992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62" name="Frihåndsform: figur 561">
                <a:extLst>
                  <a:ext uri="{FF2B5EF4-FFF2-40B4-BE49-F238E27FC236}">
                    <a16:creationId xmlns:a16="http://schemas.microsoft.com/office/drawing/2014/main" id="{F8897B06-116B-4D4B-834E-4C2AE3119DD6}"/>
                  </a:ext>
                </a:extLst>
              </p:cNvPr>
              <p:cNvSpPr/>
              <p:nvPr/>
            </p:nvSpPr>
            <p:spPr>
              <a:xfrm>
                <a:off x="7336160" y="722252"/>
                <a:ext cx="34518" cy="5413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63" name="Frihåndsform: figur 562">
                <a:extLst>
                  <a:ext uri="{FF2B5EF4-FFF2-40B4-BE49-F238E27FC236}">
                    <a16:creationId xmlns:a16="http://schemas.microsoft.com/office/drawing/2014/main" id="{2845760C-11BD-4902-BE72-18347F4131A4}"/>
                  </a:ext>
                </a:extLst>
              </p:cNvPr>
              <p:cNvSpPr/>
              <p:nvPr/>
            </p:nvSpPr>
            <p:spPr>
              <a:xfrm>
                <a:off x="7338089" y="728520"/>
                <a:ext cx="29987" cy="44729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64" name="dasdasda">
                <a:extLst>
                  <a:ext uri="{FF2B5EF4-FFF2-40B4-BE49-F238E27FC236}">
                    <a16:creationId xmlns:a16="http://schemas.microsoft.com/office/drawing/2014/main" id="{F90E2FDE-2E2E-4429-AF8D-73F7845B4064}"/>
                  </a:ext>
                </a:extLst>
              </p:cNvPr>
              <p:cNvGrpSpPr/>
              <p:nvPr/>
            </p:nvGrpSpPr>
            <p:grpSpPr>
              <a:xfrm>
                <a:off x="7268472" y="613894"/>
                <a:ext cx="169895" cy="33086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630" name="Frihåndsform: figur 629">
                  <a:extLst>
                    <a:ext uri="{FF2B5EF4-FFF2-40B4-BE49-F238E27FC236}">
                      <a16:creationId xmlns:a16="http://schemas.microsoft.com/office/drawing/2014/main" id="{0A45C57B-E0B5-4BBA-AA63-FC961C7CBE13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31" name="Frihåndsform: figur 630">
                  <a:extLst>
                    <a:ext uri="{FF2B5EF4-FFF2-40B4-BE49-F238E27FC236}">
                      <a16:creationId xmlns:a16="http://schemas.microsoft.com/office/drawing/2014/main" id="{3AB0F46B-A2BB-474A-960A-59A31BE3050A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32" name="Frihåndsform: figur 631">
                  <a:extLst>
                    <a:ext uri="{FF2B5EF4-FFF2-40B4-BE49-F238E27FC236}">
                      <a16:creationId xmlns:a16="http://schemas.microsoft.com/office/drawing/2014/main" id="{514380C9-81E6-4475-9CDB-0F0329D75323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33" name="Frihåndsform: figur 632">
                  <a:extLst>
                    <a:ext uri="{FF2B5EF4-FFF2-40B4-BE49-F238E27FC236}">
                      <a16:creationId xmlns:a16="http://schemas.microsoft.com/office/drawing/2014/main" id="{64C0CC8F-214C-4C93-BE68-84F5B1852F79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34" name="Frihåndsform: figur 633">
                  <a:extLst>
                    <a:ext uri="{FF2B5EF4-FFF2-40B4-BE49-F238E27FC236}">
                      <a16:creationId xmlns:a16="http://schemas.microsoft.com/office/drawing/2014/main" id="{B20525FA-FC00-42CC-A7DF-312E86CEFAB2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35" name="Frihåndsform: figur 634">
                  <a:extLst>
                    <a:ext uri="{FF2B5EF4-FFF2-40B4-BE49-F238E27FC236}">
                      <a16:creationId xmlns:a16="http://schemas.microsoft.com/office/drawing/2014/main" id="{EF581F4F-D8FD-4836-9350-D2EA759ED28D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36" name="Frihåndsform: figur 635">
                  <a:extLst>
                    <a:ext uri="{FF2B5EF4-FFF2-40B4-BE49-F238E27FC236}">
                      <a16:creationId xmlns:a16="http://schemas.microsoft.com/office/drawing/2014/main" id="{75E083E4-57A2-4D20-9086-2CEBAFD8DE36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37" name="Frihåndsform: figur 636">
                  <a:extLst>
                    <a:ext uri="{FF2B5EF4-FFF2-40B4-BE49-F238E27FC236}">
                      <a16:creationId xmlns:a16="http://schemas.microsoft.com/office/drawing/2014/main" id="{67481BD5-10F0-4658-8BAB-3A764A61CBE0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38" name="Frihåndsform: figur 637">
                  <a:extLst>
                    <a:ext uri="{FF2B5EF4-FFF2-40B4-BE49-F238E27FC236}">
                      <a16:creationId xmlns:a16="http://schemas.microsoft.com/office/drawing/2014/main" id="{F26BC98A-70D3-4090-80B2-288333309FD1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39" name="Frihåndsform: figur 638">
                  <a:extLst>
                    <a:ext uri="{FF2B5EF4-FFF2-40B4-BE49-F238E27FC236}">
                      <a16:creationId xmlns:a16="http://schemas.microsoft.com/office/drawing/2014/main" id="{8B7342B7-B131-4CA3-93E3-2E2C18C7F84A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40" name="Frihåndsform: figur 639">
                  <a:extLst>
                    <a:ext uri="{FF2B5EF4-FFF2-40B4-BE49-F238E27FC236}">
                      <a16:creationId xmlns:a16="http://schemas.microsoft.com/office/drawing/2014/main" id="{3EFDD326-02BC-43D1-B651-1D7ACC820F58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41" name="Frihåndsform: figur 640">
                  <a:extLst>
                    <a:ext uri="{FF2B5EF4-FFF2-40B4-BE49-F238E27FC236}">
                      <a16:creationId xmlns:a16="http://schemas.microsoft.com/office/drawing/2014/main" id="{8807FDCD-8694-45CC-9733-A051641979E4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42" name="Frihåndsform: figur 641">
                  <a:extLst>
                    <a:ext uri="{FF2B5EF4-FFF2-40B4-BE49-F238E27FC236}">
                      <a16:creationId xmlns:a16="http://schemas.microsoft.com/office/drawing/2014/main" id="{AB0BFD36-D550-47FA-A150-641EF43961CC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43" name="Frihåndsform: figur 642">
                  <a:extLst>
                    <a:ext uri="{FF2B5EF4-FFF2-40B4-BE49-F238E27FC236}">
                      <a16:creationId xmlns:a16="http://schemas.microsoft.com/office/drawing/2014/main" id="{9EF88DE0-72CF-4FD4-A113-EE8E0A04C19A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44" name="Frihåndsform: figur 643">
                  <a:extLst>
                    <a:ext uri="{FF2B5EF4-FFF2-40B4-BE49-F238E27FC236}">
                      <a16:creationId xmlns:a16="http://schemas.microsoft.com/office/drawing/2014/main" id="{9691593C-80BB-4D02-81D2-C441B38ED80E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45" name="Frihåndsform: figur 644">
                  <a:extLst>
                    <a:ext uri="{FF2B5EF4-FFF2-40B4-BE49-F238E27FC236}">
                      <a16:creationId xmlns:a16="http://schemas.microsoft.com/office/drawing/2014/main" id="{CE4F8801-355D-46A9-8161-1A9A6242A954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46" name="Frihåndsform: figur 645">
                  <a:extLst>
                    <a:ext uri="{FF2B5EF4-FFF2-40B4-BE49-F238E27FC236}">
                      <a16:creationId xmlns:a16="http://schemas.microsoft.com/office/drawing/2014/main" id="{842F341A-5823-4393-95CD-8D0599D442B6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47" name="Frihåndsform: figur 646">
                  <a:extLst>
                    <a:ext uri="{FF2B5EF4-FFF2-40B4-BE49-F238E27FC236}">
                      <a16:creationId xmlns:a16="http://schemas.microsoft.com/office/drawing/2014/main" id="{2D534033-3642-4147-8224-BD05F0ECB76C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48" name="Frihåndsform: figur 647">
                  <a:extLst>
                    <a:ext uri="{FF2B5EF4-FFF2-40B4-BE49-F238E27FC236}">
                      <a16:creationId xmlns:a16="http://schemas.microsoft.com/office/drawing/2014/main" id="{7FE6A5C9-DAE6-4198-A763-71DEFFE7F898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49" name="Frihåndsform: figur 648">
                  <a:extLst>
                    <a:ext uri="{FF2B5EF4-FFF2-40B4-BE49-F238E27FC236}">
                      <a16:creationId xmlns:a16="http://schemas.microsoft.com/office/drawing/2014/main" id="{38D28F1E-6F52-4096-B24B-6CEF49E16779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50" name="Frihåndsform: figur 649">
                  <a:extLst>
                    <a:ext uri="{FF2B5EF4-FFF2-40B4-BE49-F238E27FC236}">
                      <a16:creationId xmlns:a16="http://schemas.microsoft.com/office/drawing/2014/main" id="{153D55D4-04EC-489D-A239-150F11220EE7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51" name="Frihåndsform: figur 650">
                  <a:extLst>
                    <a:ext uri="{FF2B5EF4-FFF2-40B4-BE49-F238E27FC236}">
                      <a16:creationId xmlns:a16="http://schemas.microsoft.com/office/drawing/2014/main" id="{1D8A123D-B146-4779-B48D-A703B0C46DC3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65" name="Frihåndsform: figur 564">
                <a:extLst>
                  <a:ext uri="{FF2B5EF4-FFF2-40B4-BE49-F238E27FC236}">
                    <a16:creationId xmlns:a16="http://schemas.microsoft.com/office/drawing/2014/main" id="{00EDED82-7A89-4BDB-8B87-75DE5E888A59}"/>
                  </a:ext>
                </a:extLst>
              </p:cNvPr>
              <p:cNvSpPr/>
              <p:nvPr/>
            </p:nvSpPr>
            <p:spPr>
              <a:xfrm>
                <a:off x="7293349" y="821398"/>
                <a:ext cx="18320" cy="17664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66" name="dasdasda">
                <a:extLst>
                  <a:ext uri="{FF2B5EF4-FFF2-40B4-BE49-F238E27FC236}">
                    <a16:creationId xmlns:a16="http://schemas.microsoft.com/office/drawing/2014/main" id="{7F4A086F-089A-4553-B0CB-D873E2589061}"/>
                  </a:ext>
                </a:extLst>
              </p:cNvPr>
              <p:cNvGrpSpPr/>
              <p:nvPr/>
            </p:nvGrpSpPr>
            <p:grpSpPr>
              <a:xfrm>
                <a:off x="7384371" y="925466"/>
                <a:ext cx="73184" cy="16066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628" name="Frihåndsform: figur 627">
                  <a:extLst>
                    <a:ext uri="{FF2B5EF4-FFF2-40B4-BE49-F238E27FC236}">
                      <a16:creationId xmlns:a16="http://schemas.microsoft.com/office/drawing/2014/main" id="{0B1BA0B1-2408-4BC1-A834-3A33002AF41F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29" name="Frihåndsform: figur 628">
                  <a:extLst>
                    <a:ext uri="{FF2B5EF4-FFF2-40B4-BE49-F238E27FC236}">
                      <a16:creationId xmlns:a16="http://schemas.microsoft.com/office/drawing/2014/main" id="{59F7D54C-C8C2-4E8F-9F28-C7E8C86282C7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67" name="Frihåndsform: figur 566">
                <a:extLst>
                  <a:ext uri="{FF2B5EF4-FFF2-40B4-BE49-F238E27FC236}">
                    <a16:creationId xmlns:a16="http://schemas.microsoft.com/office/drawing/2014/main" id="{32F1552D-8CE9-4A76-97C2-E06604482065}"/>
                  </a:ext>
                </a:extLst>
              </p:cNvPr>
              <p:cNvSpPr/>
              <p:nvPr/>
            </p:nvSpPr>
            <p:spPr>
              <a:xfrm>
                <a:off x="7239834" y="914087"/>
                <a:ext cx="17067" cy="16809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68" name="Frihåndsform: figur 567">
                <a:extLst>
                  <a:ext uri="{FF2B5EF4-FFF2-40B4-BE49-F238E27FC236}">
                    <a16:creationId xmlns:a16="http://schemas.microsoft.com/office/drawing/2014/main" id="{DF8E115E-1765-4065-9139-678772F85E2B}"/>
                  </a:ext>
                </a:extLst>
              </p:cNvPr>
              <p:cNvSpPr/>
              <p:nvPr/>
            </p:nvSpPr>
            <p:spPr>
              <a:xfrm>
                <a:off x="7303955" y="931275"/>
                <a:ext cx="17548" cy="9686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69" name="Frihåndsform: figur 568">
                <a:extLst>
                  <a:ext uri="{FF2B5EF4-FFF2-40B4-BE49-F238E27FC236}">
                    <a16:creationId xmlns:a16="http://schemas.microsoft.com/office/drawing/2014/main" id="{DFF88CDB-7BA3-497A-A209-AB65B5D8A3CF}"/>
                  </a:ext>
                </a:extLst>
              </p:cNvPr>
              <p:cNvSpPr/>
              <p:nvPr/>
            </p:nvSpPr>
            <p:spPr>
              <a:xfrm>
                <a:off x="7261143" y="933555"/>
                <a:ext cx="16488" cy="16999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70" name="Frihåndsform: figur 569">
                <a:extLst>
                  <a:ext uri="{FF2B5EF4-FFF2-40B4-BE49-F238E27FC236}">
                    <a16:creationId xmlns:a16="http://schemas.microsoft.com/office/drawing/2014/main" id="{99E0A077-D733-4C98-A625-D899093F22A5}"/>
                  </a:ext>
                </a:extLst>
              </p:cNvPr>
              <p:cNvSpPr/>
              <p:nvPr/>
            </p:nvSpPr>
            <p:spPr>
              <a:xfrm>
                <a:off x="7209654" y="859955"/>
                <a:ext cx="16680" cy="1500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71" name="Frihåndsform: figur 570">
                <a:extLst>
                  <a:ext uri="{FF2B5EF4-FFF2-40B4-BE49-F238E27FC236}">
                    <a16:creationId xmlns:a16="http://schemas.microsoft.com/office/drawing/2014/main" id="{200AF3D4-0C6B-44E4-B618-AFC503A715C4}"/>
                  </a:ext>
                </a:extLst>
              </p:cNvPr>
              <p:cNvSpPr/>
              <p:nvPr/>
            </p:nvSpPr>
            <p:spPr>
              <a:xfrm>
                <a:off x="7220647" y="886546"/>
                <a:ext cx="16680" cy="11301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72" name="dasdasda">
                <a:extLst>
                  <a:ext uri="{FF2B5EF4-FFF2-40B4-BE49-F238E27FC236}">
                    <a16:creationId xmlns:a16="http://schemas.microsoft.com/office/drawing/2014/main" id="{21E4FF39-F45F-42B2-8D3E-5279DE67DFD4}"/>
                  </a:ext>
                </a:extLst>
              </p:cNvPr>
              <p:cNvGrpSpPr/>
              <p:nvPr/>
            </p:nvGrpSpPr>
            <p:grpSpPr>
              <a:xfrm>
                <a:off x="7230481" y="615983"/>
                <a:ext cx="263446" cy="302058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623" name="Frihåndsform: figur 622">
                  <a:extLst>
                    <a:ext uri="{FF2B5EF4-FFF2-40B4-BE49-F238E27FC236}">
                      <a16:creationId xmlns:a16="http://schemas.microsoft.com/office/drawing/2014/main" id="{B3617E7D-6A70-461D-9C89-8DE41BBEADEB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24" name="Frihåndsform: figur 623">
                  <a:extLst>
                    <a:ext uri="{FF2B5EF4-FFF2-40B4-BE49-F238E27FC236}">
                      <a16:creationId xmlns:a16="http://schemas.microsoft.com/office/drawing/2014/main" id="{A86A6C36-B724-4CE0-A6E3-65323EFE707D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25" name="Frihåndsform: figur 624">
                  <a:extLst>
                    <a:ext uri="{FF2B5EF4-FFF2-40B4-BE49-F238E27FC236}">
                      <a16:creationId xmlns:a16="http://schemas.microsoft.com/office/drawing/2014/main" id="{E7BFE6F6-20F8-4AA1-98FB-E7ADAC2B1D53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26" name="Frihåndsform: figur 625">
                  <a:extLst>
                    <a:ext uri="{FF2B5EF4-FFF2-40B4-BE49-F238E27FC236}">
                      <a16:creationId xmlns:a16="http://schemas.microsoft.com/office/drawing/2014/main" id="{D4B6C288-7FD2-41CA-A3F2-7B0F5A9818EC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27" name="Frihåndsform: figur 626">
                  <a:extLst>
                    <a:ext uri="{FF2B5EF4-FFF2-40B4-BE49-F238E27FC236}">
                      <a16:creationId xmlns:a16="http://schemas.microsoft.com/office/drawing/2014/main" id="{036BEB15-EA4A-4338-AE9D-AC6795B85D11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73" name="Frihåndsform: figur 572">
                <a:extLst>
                  <a:ext uri="{FF2B5EF4-FFF2-40B4-BE49-F238E27FC236}">
                    <a16:creationId xmlns:a16="http://schemas.microsoft.com/office/drawing/2014/main" id="{A7D16DA6-0463-4CED-8E7C-28B6CCC09A3F}"/>
                  </a:ext>
                </a:extLst>
              </p:cNvPr>
              <p:cNvSpPr/>
              <p:nvPr/>
            </p:nvSpPr>
            <p:spPr>
              <a:xfrm>
                <a:off x="7450227" y="912567"/>
                <a:ext cx="15042" cy="14245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74" name="Frihåndsform: figur 573">
                <a:extLst>
                  <a:ext uri="{FF2B5EF4-FFF2-40B4-BE49-F238E27FC236}">
                    <a16:creationId xmlns:a16="http://schemas.microsoft.com/office/drawing/2014/main" id="{1738A17C-B96D-454C-9231-C80AAA47D2B0}"/>
                  </a:ext>
                </a:extLst>
              </p:cNvPr>
              <p:cNvSpPr/>
              <p:nvPr/>
            </p:nvSpPr>
            <p:spPr>
              <a:xfrm>
                <a:off x="7463534" y="895663"/>
                <a:ext cx="15427" cy="13200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75" name="dasdasda">
                <a:extLst>
                  <a:ext uri="{FF2B5EF4-FFF2-40B4-BE49-F238E27FC236}">
                    <a16:creationId xmlns:a16="http://schemas.microsoft.com/office/drawing/2014/main" id="{F5908BF1-5B46-47D7-A1BB-491180DD2C88}"/>
                  </a:ext>
                </a:extLst>
              </p:cNvPr>
              <p:cNvGrpSpPr/>
              <p:nvPr/>
            </p:nvGrpSpPr>
            <p:grpSpPr>
              <a:xfrm>
                <a:off x="7313697" y="689583"/>
                <a:ext cx="184846" cy="280827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619" name="Frihåndsform: figur 618">
                  <a:extLst>
                    <a:ext uri="{FF2B5EF4-FFF2-40B4-BE49-F238E27FC236}">
                      <a16:creationId xmlns:a16="http://schemas.microsoft.com/office/drawing/2014/main" id="{9069C969-DF18-4647-BCDE-210C3314A24B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20" name="Frihåndsform: figur 619">
                  <a:extLst>
                    <a:ext uri="{FF2B5EF4-FFF2-40B4-BE49-F238E27FC236}">
                      <a16:creationId xmlns:a16="http://schemas.microsoft.com/office/drawing/2014/main" id="{6BC136D0-78F5-4E79-AF8F-C1D78366134C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21" name="Frihåndsform: figur 620">
                  <a:extLst>
                    <a:ext uri="{FF2B5EF4-FFF2-40B4-BE49-F238E27FC236}">
                      <a16:creationId xmlns:a16="http://schemas.microsoft.com/office/drawing/2014/main" id="{60E1E628-4DAD-49CB-B0DA-3618733BC207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22" name="Frihåndsform: figur 621">
                  <a:extLst>
                    <a:ext uri="{FF2B5EF4-FFF2-40B4-BE49-F238E27FC236}">
                      <a16:creationId xmlns:a16="http://schemas.microsoft.com/office/drawing/2014/main" id="{F28F2142-C6E1-4BF9-B5B0-2D90CBD4906A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76" name="Frihåndsform: figur 575">
                <a:extLst>
                  <a:ext uri="{FF2B5EF4-FFF2-40B4-BE49-F238E27FC236}">
                    <a16:creationId xmlns:a16="http://schemas.microsoft.com/office/drawing/2014/main" id="{866EA25B-466B-40B4-9FD9-52A96D0EBA34}"/>
                  </a:ext>
                </a:extLst>
              </p:cNvPr>
              <p:cNvSpPr/>
              <p:nvPr/>
            </p:nvSpPr>
            <p:spPr>
              <a:xfrm>
                <a:off x="7225853" y="897088"/>
                <a:ext cx="13499" cy="8641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77" name="Frihåndsform: figur 576">
                <a:extLst>
                  <a:ext uri="{FF2B5EF4-FFF2-40B4-BE49-F238E27FC236}">
                    <a16:creationId xmlns:a16="http://schemas.microsoft.com/office/drawing/2014/main" id="{2CB7F14D-B5A7-4A18-A17D-F6DCC5B77A64}"/>
                  </a:ext>
                </a:extLst>
              </p:cNvPr>
              <p:cNvSpPr/>
              <p:nvPr/>
            </p:nvSpPr>
            <p:spPr>
              <a:xfrm>
                <a:off x="7207436" y="853687"/>
                <a:ext cx="13981" cy="6742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78" name="dasdasda">
                <a:extLst>
                  <a:ext uri="{FF2B5EF4-FFF2-40B4-BE49-F238E27FC236}">
                    <a16:creationId xmlns:a16="http://schemas.microsoft.com/office/drawing/2014/main" id="{22B1F954-FC4D-4138-B2BB-BEEABD80E5F0}"/>
                  </a:ext>
                </a:extLst>
              </p:cNvPr>
              <p:cNvGrpSpPr/>
              <p:nvPr/>
            </p:nvGrpSpPr>
            <p:grpSpPr>
              <a:xfrm>
                <a:off x="7384275" y="819309"/>
                <a:ext cx="47343" cy="2924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617" name="Frihåndsform: figur 616">
                  <a:extLst>
                    <a:ext uri="{FF2B5EF4-FFF2-40B4-BE49-F238E27FC236}">
                      <a16:creationId xmlns:a16="http://schemas.microsoft.com/office/drawing/2014/main" id="{150D62BC-F08C-4B50-902C-8B9536AE6BAC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18" name="Frihåndsform: figur 617">
                  <a:extLst>
                    <a:ext uri="{FF2B5EF4-FFF2-40B4-BE49-F238E27FC236}">
                      <a16:creationId xmlns:a16="http://schemas.microsoft.com/office/drawing/2014/main" id="{1B4DFC97-6E0F-4FA5-B920-9662F2430360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79" name="Frihåndsform: figur 578">
                <a:extLst>
                  <a:ext uri="{FF2B5EF4-FFF2-40B4-BE49-F238E27FC236}">
                    <a16:creationId xmlns:a16="http://schemas.microsoft.com/office/drawing/2014/main" id="{4BCE418B-ED88-4127-AE33-E2EE40C789BE}"/>
                  </a:ext>
                </a:extLst>
              </p:cNvPr>
              <p:cNvSpPr/>
              <p:nvPr/>
            </p:nvSpPr>
            <p:spPr>
              <a:xfrm>
                <a:off x="7390638" y="955018"/>
                <a:ext cx="12823" cy="15194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80" name="Frihåndsform: figur 579">
                <a:extLst>
                  <a:ext uri="{FF2B5EF4-FFF2-40B4-BE49-F238E27FC236}">
                    <a16:creationId xmlns:a16="http://schemas.microsoft.com/office/drawing/2014/main" id="{E828E369-0FE6-48EB-ACA5-16F17B18F6AF}"/>
                  </a:ext>
                </a:extLst>
              </p:cNvPr>
              <p:cNvSpPr/>
              <p:nvPr/>
            </p:nvSpPr>
            <p:spPr>
              <a:xfrm>
                <a:off x="7276185" y="940107"/>
                <a:ext cx="13017" cy="15289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81" name="Frihåndsform: figur 580">
                <a:extLst>
                  <a:ext uri="{FF2B5EF4-FFF2-40B4-BE49-F238E27FC236}">
                    <a16:creationId xmlns:a16="http://schemas.microsoft.com/office/drawing/2014/main" id="{2A3366C7-12F7-49B6-8400-FDB2D873F2C7}"/>
                  </a:ext>
                </a:extLst>
              </p:cNvPr>
              <p:cNvSpPr/>
              <p:nvPr/>
            </p:nvSpPr>
            <p:spPr>
              <a:xfrm>
                <a:off x="7460351" y="907534"/>
                <a:ext cx="12727" cy="10351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82" name="Frihåndsform: figur 581">
                <a:extLst>
                  <a:ext uri="{FF2B5EF4-FFF2-40B4-BE49-F238E27FC236}">
                    <a16:creationId xmlns:a16="http://schemas.microsoft.com/office/drawing/2014/main" id="{36B41DFE-B229-419A-839E-86F882E798FC}"/>
                  </a:ext>
                </a:extLst>
              </p:cNvPr>
              <p:cNvSpPr/>
              <p:nvPr/>
            </p:nvSpPr>
            <p:spPr>
              <a:xfrm>
                <a:off x="7414647" y="942102"/>
                <a:ext cx="11859" cy="16618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83" name="Frihåndsform: figur 582">
                <a:extLst>
                  <a:ext uri="{FF2B5EF4-FFF2-40B4-BE49-F238E27FC236}">
                    <a16:creationId xmlns:a16="http://schemas.microsoft.com/office/drawing/2014/main" id="{2963C2E6-FD73-4995-BD53-E9910A811EEA}"/>
                  </a:ext>
                </a:extLst>
              </p:cNvPr>
              <p:cNvSpPr/>
              <p:nvPr/>
            </p:nvSpPr>
            <p:spPr>
              <a:xfrm>
                <a:off x="7365858" y="959197"/>
                <a:ext cx="11570" cy="14245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84" name="dasdasda">
                <a:extLst>
                  <a:ext uri="{FF2B5EF4-FFF2-40B4-BE49-F238E27FC236}">
                    <a16:creationId xmlns:a16="http://schemas.microsoft.com/office/drawing/2014/main" id="{3CEADB0B-0B29-496E-8838-8970613D0EAC}"/>
                  </a:ext>
                </a:extLst>
              </p:cNvPr>
              <p:cNvGrpSpPr/>
              <p:nvPr/>
            </p:nvGrpSpPr>
            <p:grpSpPr>
              <a:xfrm>
                <a:off x="7299630" y="954068"/>
                <a:ext cx="40604" cy="19028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615" name="Frihåndsform: figur 614">
                  <a:extLst>
                    <a:ext uri="{FF2B5EF4-FFF2-40B4-BE49-F238E27FC236}">
                      <a16:creationId xmlns:a16="http://schemas.microsoft.com/office/drawing/2014/main" id="{A0278BC9-0130-465A-BD24-667FEF43F525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16" name="Frihåndsform: figur 615">
                  <a:extLst>
                    <a:ext uri="{FF2B5EF4-FFF2-40B4-BE49-F238E27FC236}">
                      <a16:creationId xmlns:a16="http://schemas.microsoft.com/office/drawing/2014/main" id="{DB572BBD-6A3F-4E67-80E5-C25B271AD5E0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85" name="Frihåndsform: figur 584">
                <a:extLst>
                  <a:ext uri="{FF2B5EF4-FFF2-40B4-BE49-F238E27FC236}">
                    <a16:creationId xmlns:a16="http://schemas.microsoft.com/office/drawing/2014/main" id="{CFD90A38-E20E-4A44-840D-E92676D3C08A}"/>
                  </a:ext>
                </a:extLst>
              </p:cNvPr>
              <p:cNvSpPr/>
              <p:nvPr/>
            </p:nvSpPr>
            <p:spPr>
              <a:xfrm>
                <a:off x="7336931" y="766982"/>
                <a:ext cx="11185" cy="21557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86" name="Frihåndsform: figur 585">
                <a:extLst>
                  <a:ext uri="{FF2B5EF4-FFF2-40B4-BE49-F238E27FC236}">
                    <a16:creationId xmlns:a16="http://schemas.microsoft.com/office/drawing/2014/main" id="{2FEAEB7A-B248-4641-9B9A-AE81CEB56954}"/>
                  </a:ext>
                </a:extLst>
              </p:cNvPr>
              <p:cNvSpPr/>
              <p:nvPr/>
            </p:nvSpPr>
            <p:spPr>
              <a:xfrm>
                <a:off x="7344067" y="960526"/>
                <a:ext cx="11377" cy="13674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87" name="Frihåndsform: figur 586">
                <a:extLst>
                  <a:ext uri="{FF2B5EF4-FFF2-40B4-BE49-F238E27FC236}">
                    <a16:creationId xmlns:a16="http://schemas.microsoft.com/office/drawing/2014/main" id="{94A8218B-EB37-438F-8DC4-7EC188303D00}"/>
                  </a:ext>
                </a:extLst>
              </p:cNvPr>
              <p:cNvSpPr/>
              <p:nvPr/>
            </p:nvSpPr>
            <p:spPr>
              <a:xfrm>
                <a:off x="7358337" y="768026"/>
                <a:ext cx="10895" cy="2174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88" name="dasdasda">
                <a:extLst>
                  <a:ext uri="{FF2B5EF4-FFF2-40B4-BE49-F238E27FC236}">
                    <a16:creationId xmlns:a16="http://schemas.microsoft.com/office/drawing/2014/main" id="{0AB91446-AE6C-45DD-AB37-34078B9FC67B}"/>
                  </a:ext>
                </a:extLst>
              </p:cNvPr>
              <p:cNvGrpSpPr/>
              <p:nvPr/>
            </p:nvGrpSpPr>
            <p:grpSpPr>
              <a:xfrm>
                <a:off x="7260854" y="614368"/>
                <a:ext cx="185227" cy="239128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599" name="Frihåndsform: figur 598">
                  <a:extLst>
                    <a:ext uri="{FF2B5EF4-FFF2-40B4-BE49-F238E27FC236}">
                      <a16:creationId xmlns:a16="http://schemas.microsoft.com/office/drawing/2014/main" id="{FDAFE6E4-2C67-4B07-B433-7431247CF82D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00" name="Frihåndsform: figur 599">
                  <a:extLst>
                    <a:ext uri="{FF2B5EF4-FFF2-40B4-BE49-F238E27FC236}">
                      <a16:creationId xmlns:a16="http://schemas.microsoft.com/office/drawing/2014/main" id="{4A735374-8221-410F-95FC-0AD3507D4B97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01" name="Frihåndsform: figur 600">
                  <a:extLst>
                    <a:ext uri="{FF2B5EF4-FFF2-40B4-BE49-F238E27FC236}">
                      <a16:creationId xmlns:a16="http://schemas.microsoft.com/office/drawing/2014/main" id="{9098D8A1-DEB5-45D0-A6B5-29AF197F8728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02" name="Frihåndsform: figur 601">
                  <a:extLst>
                    <a:ext uri="{FF2B5EF4-FFF2-40B4-BE49-F238E27FC236}">
                      <a16:creationId xmlns:a16="http://schemas.microsoft.com/office/drawing/2014/main" id="{F92DC57A-210E-4FBF-A8F0-F46FAA758C22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03" name="Frihåndsform: figur 602">
                  <a:extLst>
                    <a:ext uri="{FF2B5EF4-FFF2-40B4-BE49-F238E27FC236}">
                      <a16:creationId xmlns:a16="http://schemas.microsoft.com/office/drawing/2014/main" id="{AC411958-2B96-4117-8069-BA4CD7510188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04" name="Frihåndsform: figur 603">
                  <a:extLst>
                    <a:ext uri="{FF2B5EF4-FFF2-40B4-BE49-F238E27FC236}">
                      <a16:creationId xmlns:a16="http://schemas.microsoft.com/office/drawing/2014/main" id="{750E6BC6-EDAE-4C17-8661-C7AA925AC28C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05" name="Frihåndsform: figur 604">
                  <a:extLst>
                    <a:ext uri="{FF2B5EF4-FFF2-40B4-BE49-F238E27FC236}">
                      <a16:creationId xmlns:a16="http://schemas.microsoft.com/office/drawing/2014/main" id="{2F41A7A7-74DE-4F59-B7D4-F0FE4319F495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06" name="Frihåndsform: figur 605">
                  <a:extLst>
                    <a:ext uri="{FF2B5EF4-FFF2-40B4-BE49-F238E27FC236}">
                      <a16:creationId xmlns:a16="http://schemas.microsoft.com/office/drawing/2014/main" id="{55E86130-C080-4991-B71F-AC3FE8BBD806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07" name="Frihåndsform: figur 606">
                  <a:extLst>
                    <a:ext uri="{FF2B5EF4-FFF2-40B4-BE49-F238E27FC236}">
                      <a16:creationId xmlns:a16="http://schemas.microsoft.com/office/drawing/2014/main" id="{493A88CC-3E4E-4EDB-80D1-C94A300C59A8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08" name="Frihåndsform: figur 607">
                  <a:extLst>
                    <a:ext uri="{FF2B5EF4-FFF2-40B4-BE49-F238E27FC236}">
                      <a16:creationId xmlns:a16="http://schemas.microsoft.com/office/drawing/2014/main" id="{F017377C-6C09-43BD-8C18-09D3616DD963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09" name="Frihåndsform: figur 608">
                  <a:extLst>
                    <a:ext uri="{FF2B5EF4-FFF2-40B4-BE49-F238E27FC236}">
                      <a16:creationId xmlns:a16="http://schemas.microsoft.com/office/drawing/2014/main" id="{2D5F54C9-C747-4698-806D-52FD175305BB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10" name="Frihåndsform: figur 609">
                  <a:extLst>
                    <a:ext uri="{FF2B5EF4-FFF2-40B4-BE49-F238E27FC236}">
                      <a16:creationId xmlns:a16="http://schemas.microsoft.com/office/drawing/2014/main" id="{C6DC8701-BCA9-4B77-9F78-67E0111BD8D6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11" name="Frihåndsform: figur 610">
                  <a:extLst>
                    <a:ext uri="{FF2B5EF4-FFF2-40B4-BE49-F238E27FC236}">
                      <a16:creationId xmlns:a16="http://schemas.microsoft.com/office/drawing/2014/main" id="{BC85FC4B-E663-49AC-B0E0-347E2902CED7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12" name="Frihåndsform: figur 611">
                  <a:extLst>
                    <a:ext uri="{FF2B5EF4-FFF2-40B4-BE49-F238E27FC236}">
                      <a16:creationId xmlns:a16="http://schemas.microsoft.com/office/drawing/2014/main" id="{08C198BF-2600-439E-BBE2-FE7CA7349B02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13" name="Frihåndsform: figur 612">
                  <a:extLst>
                    <a:ext uri="{FF2B5EF4-FFF2-40B4-BE49-F238E27FC236}">
                      <a16:creationId xmlns:a16="http://schemas.microsoft.com/office/drawing/2014/main" id="{0D15B1E1-5D98-4BDA-A47C-40F305F1BF54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14" name="Frihåndsform: figur 613">
                  <a:extLst>
                    <a:ext uri="{FF2B5EF4-FFF2-40B4-BE49-F238E27FC236}">
                      <a16:creationId xmlns:a16="http://schemas.microsoft.com/office/drawing/2014/main" id="{9C76A876-2711-494B-96E6-032F1D8A6AEB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89" name="Frihåndsform: figur 588">
                <a:extLst>
                  <a:ext uri="{FF2B5EF4-FFF2-40B4-BE49-F238E27FC236}">
                    <a16:creationId xmlns:a16="http://schemas.microsoft.com/office/drawing/2014/main" id="{E1C91ED3-3DCB-4708-960A-2665F6CF3E7C}"/>
                  </a:ext>
                </a:extLst>
              </p:cNvPr>
              <p:cNvSpPr/>
              <p:nvPr/>
            </p:nvSpPr>
            <p:spPr>
              <a:xfrm rot="20953698">
                <a:off x="7381862" y="958170"/>
                <a:ext cx="2892" cy="13486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90" name="dasdasda">
                <a:extLst>
                  <a:ext uri="{FF2B5EF4-FFF2-40B4-BE49-F238E27FC236}">
                    <a16:creationId xmlns:a16="http://schemas.microsoft.com/office/drawing/2014/main" id="{146AF7AB-0701-4A98-90B4-D7C36FC913AA}"/>
                  </a:ext>
                </a:extLst>
              </p:cNvPr>
              <p:cNvGrpSpPr/>
              <p:nvPr/>
            </p:nvGrpSpPr>
            <p:grpSpPr>
              <a:xfrm>
                <a:off x="7293059" y="716934"/>
                <a:ext cx="7809" cy="7977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597" name="Frihåndsform: figur 596">
                  <a:extLst>
                    <a:ext uri="{FF2B5EF4-FFF2-40B4-BE49-F238E27FC236}">
                      <a16:creationId xmlns:a16="http://schemas.microsoft.com/office/drawing/2014/main" id="{B0D552F3-482C-498D-B446-22DC1A5399E0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598" name="Frihåndsform: figur 597">
                  <a:extLst>
                    <a:ext uri="{FF2B5EF4-FFF2-40B4-BE49-F238E27FC236}">
                      <a16:creationId xmlns:a16="http://schemas.microsoft.com/office/drawing/2014/main" id="{558F6ED7-ED06-4E96-B6B5-E347A38E05FB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91" name="Frihåndsform: figur 590">
                <a:extLst>
                  <a:ext uri="{FF2B5EF4-FFF2-40B4-BE49-F238E27FC236}">
                    <a16:creationId xmlns:a16="http://schemas.microsoft.com/office/drawing/2014/main" id="{DE53565B-FD0E-428C-8C2F-A0CCB3D10CCF}"/>
                  </a:ext>
                </a:extLst>
              </p:cNvPr>
              <p:cNvSpPr/>
              <p:nvPr/>
            </p:nvSpPr>
            <p:spPr>
              <a:xfrm>
                <a:off x="7359109" y="960621"/>
                <a:ext cx="3471" cy="13580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92" name="dasdasda">
                <a:extLst>
                  <a:ext uri="{FF2B5EF4-FFF2-40B4-BE49-F238E27FC236}">
                    <a16:creationId xmlns:a16="http://schemas.microsoft.com/office/drawing/2014/main" id="{E3457317-C70A-475E-A384-E2771EBE1576}"/>
                  </a:ext>
                </a:extLst>
              </p:cNvPr>
              <p:cNvGrpSpPr/>
              <p:nvPr/>
            </p:nvGrpSpPr>
            <p:grpSpPr>
              <a:xfrm>
                <a:off x="7341849" y="920925"/>
                <a:ext cx="1037997" cy="87179"/>
                <a:chOff x="10193477" y="1008787"/>
                <a:chExt cx="1023730" cy="87298"/>
              </a:xfrm>
              <a:solidFill>
                <a:schemeClr val="bg1"/>
              </a:solidFill>
            </p:grpSpPr>
            <p:sp>
              <p:nvSpPr>
                <p:cNvPr id="594" name="Frihåndsform: figur 593">
                  <a:extLst>
                    <a:ext uri="{FF2B5EF4-FFF2-40B4-BE49-F238E27FC236}">
                      <a16:creationId xmlns:a16="http://schemas.microsoft.com/office/drawing/2014/main" id="{DCF5A723-1D5D-40D1-A1EF-ED16CA05360E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595" name="Frihåndsform: figur 594">
                  <a:extLst>
                    <a:ext uri="{FF2B5EF4-FFF2-40B4-BE49-F238E27FC236}">
                      <a16:creationId xmlns:a16="http://schemas.microsoft.com/office/drawing/2014/main" id="{4203766C-FC5C-463D-BB60-D204BF97F4D0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596" name="Frihåndsform: figur 595">
                  <a:extLst>
                    <a:ext uri="{FF2B5EF4-FFF2-40B4-BE49-F238E27FC236}">
                      <a16:creationId xmlns:a16="http://schemas.microsoft.com/office/drawing/2014/main" id="{2DD7C046-2A16-4ACC-8F81-CF5B9CC770D4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93" name="Frihåndsform: figur 592">
                <a:extLst>
                  <a:ext uri="{FF2B5EF4-FFF2-40B4-BE49-F238E27FC236}">
                    <a16:creationId xmlns:a16="http://schemas.microsoft.com/office/drawing/2014/main" id="{528ECDB2-9F22-4169-B050-2D51C5229CE1}"/>
                  </a:ext>
                </a:extLst>
              </p:cNvPr>
              <p:cNvSpPr/>
              <p:nvPr/>
            </p:nvSpPr>
            <p:spPr>
              <a:xfrm>
                <a:off x="7573744" y="956537"/>
                <a:ext cx="36833" cy="9401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679" name="Plassholder for tekst 6">
            <a:extLst>
              <a:ext uri="{FF2B5EF4-FFF2-40B4-BE49-F238E27FC236}">
                <a16:creationId xmlns:a16="http://schemas.microsoft.com/office/drawing/2014/main" id="{371429A7-DCB6-42EA-BE92-7479C3F5008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818689" y="144014"/>
            <a:ext cx="1179545" cy="469900"/>
          </a:xfrm>
          <a:prstGeom prst="rect">
            <a:avLst/>
          </a:prstGeom>
          <a:blipFill dpi="0" rotWithShape="1">
            <a:blip r:embed="rId8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>
              <a:defRPr sz="100">
                <a:solidFill>
                  <a:srgbClr val="000000"/>
                </a:solidFill>
                <a:latin typeface="+mn-lt"/>
              </a:defRPr>
            </a:lvl1pPr>
            <a:lvl2pPr>
              <a:defRPr sz="100">
                <a:solidFill>
                  <a:srgbClr val="000000"/>
                </a:solidFill>
              </a:defRPr>
            </a:lvl2pPr>
            <a:lvl3pPr>
              <a:defRPr sz="100">
                <a:solidFill>
                  <a:srgbClr val="000000"/>
                </a:solidFill>
              </a:defRPr>
            </a:lvl3pPr>
            <a:lvl4pPr>
              <a:defRPr sz="100">
                <a:solidFill>
                  <a:srgbClr val="000000"/>
                </a:solidFill>
              </a:defRPr>
            </a:lvl4pPr>
            <a:lvl5pPr>
              <a:defRPr sz="100">
                <a:solidFill>
                  <a:srgbClr val="000000"/>
                </a:solidFill>
              </a:defRPr>
            </a:lvl5pPr>
          </a:lstStyle>
          <a:p>
            <a:pPr lvl="0"/>
            <a:r>
              <a:rPr lang="nb-NO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33999223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eksjon med bakgrunnsbil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18">
            <a:extLst>
              <a:ext uri="{FF2B5EF4-FFF2-40B4-BE49-F238E27FC236}">
                <a16:creationId xmlns:a16="http://schemas.microsoft.com/office/drawing/2014/main" id="{1ADE82D7-99C0-4C17-9332-80814333FAB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0" y="0"/>
            <a:ext cx="12192000" cy="6858000"/>
          </a:xfrm>
          <a:solidFill>
            <a:schemeClr val="bg1">
              <a:lumMod val="75000"/>
            </a:schemeClr>
          </a:solidFill>
        </p:spPr>
        <p:txBody>
          <a:bodyPr/>
          <a:lstStyle/>
          <a:p>
            <a:r>
              <a:rPr lang="nb-NO"/>
              <a:t>Klikk ikonet for å legge til et bilde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0E56BB-C46C-4A3E-B600-EE40DC7124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54881" y="2071254"/>
            <a:ext cx="7100913" cy="1258365"/>
          </a:xfrm>
        </p:spPr>
        <p:txBody>
          <a:bodyPr anchor="b">
            <a:normAutofit/>
          </a:bodyPr>
          <a:lstStyle>
            <a:lvl1pPr algn="l">
              <a:defRPr sz="3600">
                <a:solidFill>
                  <a:schemeClr val="accent6"/>
                </a:solidFill>
                <a:latin typeface="+mj-lt"/>
              </a:defRPr>
            </a:lvl1pPr>
          </a:lstStyle>
          <a:p>
            <a:r>
              <a:rPr lang="nb-NO"/>
              <a:t>Klikk for å redigere tittelstil</a:t>
            </a:r>
          </a:p>
        </p:txBody>
      </p:sp>
      <p:sp>
        <p:nvSpPr>
          <p:cNvPr id="10" name="Plassholder for tekst 2">
            <a:extLst>
              <a:ext uri="{FF2B5EF4-FFF2-40B4-BE49-F238E27FC236}">
                <a16:creationId xmlns:a16="http://schemas.microsoft.com/office/drawing/2014/main" id="{C1662860-7665-49AB-AB8C-04134E7B8DB8}"/>
              </a:ext>
            </a:extLst>
          </p:cNvPr>
          <p:cNvSpPr>
            <a:spLocks noGrp="1"/>
          </p:cNvSpPr>
          <p:nvPr>
            <p:ph type="body" idx="14"/>
          </p:nvPr>
        </p:nvSpPr>
        <p:spPr>
          <a:xfrm>
            <a:off x="4754880" y="3536334"/>
            <a:ext cx="7100913" cy="1500187"/>
          </a:xfr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accent2"/>
                </a:solidFill>
                <a:latin typeface="Drammen Medium" pitchFamily="2" charset="0"/>
              </a:defRPr>
            </a:lvl1pPr>
          </a:lstStyle>
          <a:p>
            <a:pPr lvl="0"/>
            <a:r>
              <a:rPr lang="nb-NO"/>
              <a:t>Rediger tekststiler i malen</a:t>
            </a:r>
          </a:p>
        </p:txBody>
      </p:sp>
      <p:grpSp>
        <p:nvGrpSpPr>
          <p:cNvPr id="19" name="logo_blaa">
            <a:extLst>
              <a:ext uri="{FF2B5EF4-FFF2-40B4-BE49-F238E27FC236}">
                <a16:creationId xmlns:a16="http://schemas.microsoft.com/office/drawing/2014/main" id="{8EE5B0A4-85A3-4631-A203-6989A240E7D6}"/>
              </a:ext>
            </a:extLst>
          </p:cNvPr>
          <p:cNvGrpSpPr/>
          <p:nvPr userDrawn="1"/>
        </p:nvGrpSpPr>
        <p:grpSpPr>
          <a:xfrm>
            <a:off x="8992118" y="1329"/>
            <a:ext cx="3006779" cy="696569"/>
            <a:chOff x="8992118" y="-1332171"/>
            <a:chExt cx="3006779" cy="696569"/>
          </a:xfrm>
        </p:grpSpPr>
        <p:pic>
          <p:nvPicPr>
            <p:cNvPr id="20" name="Grafikk 19">
              <a:extLst>
                <a:ext uri="{FF2B5EF4-FFF2-40B4-BE49-F238E27FC236}">
                  <a16:creationId xmlns:a16="http://schemas.microsoft.com/office/drawing/2014/main" id="{1CCC3B39-ED5C-4051-9F14-A67B0C1513D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992118" y="-1332171"/>
              <a:ext cx="1564895" cy="696569"/>
            </a:xfrm>
            <a:prstGeom prst="rect">
              <a:avLst/>
            </a:prstGeom>
          </p:spPr>
        </p:pic>
        <p:grpSp>
          <p:nvGrpSpPr>
            <p:cNvPr id="21" name="dasdasda">
              <a:extLst>
                <a:ext uri="{FF2B5EF4-FFF2-40B4-BE49-F238E27FC236}">
                  <a16:creationId xmlns:a16="http://schemas.microsoft.com/office/drawing/2014/main" id="{9F4F6375-82B3-4B5C-A34E-EB131D7D9D92}"/>
                </a:ext>
              </a:extLst>
            </p:cNvPr>
            <p:cNvGrpSpPr/>
            <p:nvPr userDrawn="1"/>
          </p:nvGrpSpPr>
          <p:grpSpPr>
            <a:xfrm>
              <a:off x="10819352" y="-1189482"/>
              <a:ext cx="1179545" cy="469900"/>
              <a:chOff x="10053875" y="625546"/>
              <a:chExt cx="1163332" cy="470539"/>
            </a:xfrm>
          </p:grpSpPr>
          <p:grpSp>
            <p:nvGrpSpPr>
              <p:cNvPr id="30" name="dasdasda">
                <a:extLst>
                  <a:ext uri="{FF2B5EF4-FFF2-40B4-BE49-F238E27FC236}">
                    <a16:creationId xmlns:a16="http://schemas.microsoft.com/office/drawing/2014/main" id="{D78CD267-CC8C-4A93-868B-A91DD9119E56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601392" cy="108410"/>
                <a:chOff x="10421710" y="740423"/>
                <a:chExt cx="601392" cy="108410"/>
              </a:xfrm>
              <a:solidFill>
                <a:srgbClr val="12110C"/>
              </a:solidFill>
            </p:grpSpPr>
            <p:sp>
              <p:nvSpPr>
                <p:cNvPr id="154" name="Frihåndsform: figur 153">
                  <a:extLst>
                    <a:ext uri="{FF2B5EF4-FFF2-40B4-BE49-F238E27FC236}">
                      <a16:creationId xmlns:a16="http://schemas.microsoft.com/office/drawing/2014/main" id="{293AADE3-8B93-4778-AE78-D383C5936BBF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5" name="Frihåndsform: figur 154">
                  <a:extLst>
                    <a:ext uri="{FF2B5EF4-FFF2-40B4-BE49-F238E27FC236}">
                      <a16:creationId xmlns:a16="http://schemas.microsoft.com/office/drawing/2014/main" id="{3463807E-7668-49D6-9DCC-D462FBAAF4A5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6" name="Frihåndsform: figur 155">
                  <a:extLst>
                    <a:ext uri="{FF2B5EF4-FFF2-40B4-BE49-F238E27FC236}">
                      <a16:creationId xmlns:a16="http://schemas.microsoft.com/office/drawing/2014/main" id="{3639BAD2-8DDB-4D01-8297-2C47A6171D6E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7" name="Frihåndsform: figur 156">
                  <a:extLst>
                    <a:ext uri="{FF2B5EF4-FFF2-40B4-BE49-F238E27FC236}">
                      <a16:creationId xmlns:a16="http://schemas.microsoft.com/office/drawing/2014/main" id="{F2635C92-C10B-4FE3-90D4-FB00D63CAAF3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8" name="Frihåndsform: figur 157">
                  <a:extLst>
                    <a:ext uri="{FF2B5EF4-FFF2-40B4-BE49-F238E27FC236}">
                      <a16:creationId xmlns:a16="http://schemas.microsoft.com/office/drawing/2014/main" id="{6E08EE8C-4C57-44AA-A1B3-7D281FD42C94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" name="Frihåndsform: figur 30">
                <a:extLst>
                  <a:ext uri="{FF2B5EF4-FFF2-40B4-BE49-F238E27FC236}">
                    <a16:creationId xmlns:a16="http://schemas.microsoft.com/office/drawing/2014/main" id="{2F1BA70E-CAA4-496C-8A0F-D7FA84483743}"/>
                  </a:ext>
                </a:extLst>
              </p:cNvPr>
              <p:cNvSpPr/>
              <p:nvPr/>
            </p:nvSpPr>
            <p:spPr>
              <a:xfrm>
                <a:off x="11038698" y="740423"/>
                <a:ext cx="70942" cy="108410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" name="dasdasda">
                <a:extLst>
                  <a:ext uri="{FF2B5EF4-FFF2-40B4-BE49-F238E27FC236}">
                    <a16:creationId xmlns:a16="http://schemas.microsoft.com/office/drawing/2014/main" id="{F98A818B-BCFA-4C0D-9998-8B049872F988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794629" cy="252577"/>
                <a:chOff x="10421710" y="740423"/>
                <a:chExt cx="794629" cy="252577"/>
              </a:xfrm>
              <a:solidFill>
                <a:srgbClr val="12110C"/>
              </a:solidFill>
            </p:grpSpPr>
            <p:sp>
              <p:nvSpPr>
                <p:cNvPr id="147" name="Frihåndsform: figur 146">
                  <a:extLst>
                    <a:ext uri="{FF2B5EF4-FFF2-40B4-BE49-F238E27FC236}">
                      <a16:creationId xmlns:a16="http://schemas.microsoft.com/office/drawing/2014/main" id="{86293727-8D10-48AC-985C-6DDE390F622B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8" name="Frihåndsform: figur 147">
                  <a:extLst>
                    <a:ext uri="{FF2B5EF4-FFF2-40B4-BE49-F238E27FC236}">
                      <a16:creationId xmlns:a16="http://schemas.microsoft.com/office/drawing/2014/main" id="{8288B0FE-2674-46FB-A3F9-B3AB4430EEA2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9" name="Frihåndsform: figur 148">
                  <a:extLst>
                    <a:ext uri="{FF2B5EF4-FFF2-40B4-BE49-F238E27FC236}">
                      <a16:creationId xmlns:a16="http://schemas.microsoft.com/office/drawing/2014/main" id="{030C3F14-5D43-4184-B867-00E2B2EDDBF6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0" name="Frihåndsform: figur 149">
                  <a:extLst>
                    <a:ext uri="{FF2B5EF4-FFF2-40B4-BE49-F238E27FC236}">
                      <a16:creationId xmlns:a16="http://schemas.microsoft.com/office/drawing/2014/main" id="{040E458C-BF4D-4D9C-932F-34C4F178152A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1" name="Frihåndsform: figur 150">
                  <a:extLst>
                    <a:ext uri="{FF2B5EF4-FFF2-40B4-BE49-F238E27FC236}">
                      <a16:creationId xmlns:a16="http://schemas.microsoft.com/office/drawing/2014/main" id="{5F752039-C323-4235-8B0E-383D1C12874E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2" name="Frihåndsform: figur 151">
                  <a:extLst>
                    <a:ext uri="{FF2B5EF4-FFF2-40B4-BE49-F238E27FC236}">
                      <a16:creationId xmlns:a16="http://schemas.microsoft.com/office/drawing/2014/main" id="{0326A0C1-4DC8-44DE-AF71-193863385B7F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3" name="Frihåndsform: figur 152">
                  <a:extLst>
                    <a:ext uri="{FF2B5EF4-FFF2-40B4-BE49-F238E27FC236}">
                      <a16:creationId xmlns:a16="http://schemas.microsoft.com/office/drawing/2014/main" id="{09987DA3-EA21-4190-9DE1-1B0EECE9E7CB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" name="Frihåndsform: figur 32">
                <a:extLst>
                  <a:ext uri="{FF2B5EF4-FFF2-40B4-BE49-F238E27FC236}">
                    <a16:creationId xmlns:a16="http://schemas.microsoft.com/office/drawing/2014/main" id="{6FF57268-2C65-4846-BF30-654D95AAA860}"/>
                  </a:ext>
                </a:extLst>
              </p:cNvPr>
              <p:cNvSpPr/>
              <p:nvPr/>
            </p:nvSpPr>
            <p:spPr>
              <a:xfrm>
                <a:off x="11146348" y="883069"/>
                <a:ext cx="70847" cy="108315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4" name="dasdasda">
                <a:extLst>
                  <a:ext uri="{FF2B5EF4-FFF2-40B4-BE49-F238E27FC236}">
                    <a16:creationId xmlns:a16="http://schemas.microsoft.com/office/drawing/2014/main" id="{93396CD2-555F-4A59-A5AC-2BA4F49837E6}"/>
                  </a:ext>
                </a:extLst>
              </p:cNvPr>
              <p:cNvGrpSpPr/>
              <p:nvPr/>
            </p:nvGrpSpPr>
            <p:grpSpPr>
              <a:xfrm>
                <a:off x="10053875" y="625546"/>
                <a:ext cx="302883" cy="440298"/>
                <a:chOff x="10053875" y="625546"/>
                <a:chExt cx="302883" cy="440298"/>
              </a:xfrm>
            </p:grpSpPr>
            <p:sp>
              <p:nvSpPr>
                <p:cNvPr id="141" name="Frihåndsform: figur 140">
                  <a:extLst>
                    <a:ext uri="{FF2B5EF4-FFF2-40B4-BE49-F238E27FC236}">
                      <a16:creationId xmlns:a16="http://schemas.microsoft.com/office/drawing/2014/main" id="{2163BDD0-C2F7-43F8-8FF6-71CCAB6CF445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2" name="Frihåndsform: figur 141">
                  <a:extLst>
                    <a:ext uri="{FF2B5EF4-FFF2-40B4-BE49-F238E27FC236}">
                      <a16:creationId xmlns:a16="http://schemas.microsoft.com/office/drawing/2014/main" id="{F580ADE0-2CFA-4771-AC94-732A34277EE3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3" name="Frihåndsform: figur 142">
                  <a:extLst>
                    <a:ext uri="{FF2B5EF4-FFF2-40B4-BE49-F238E27FC236}">
                      <a16:creationId xmlns:a16="http://schemas.microsoft.com/office/drawing/2014/main" id="{85CCCC0B-36A2-40AE-9A43-01EA50575044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4" name="Frihåndsform: figur 143">
                  <a:extLst>
                    <a:ext uri="{FF2B5EF4-FFF2-40B4-BE49-F238E27FC236}">
                      <a16:creationId xmlns:a16="http://schemas.microsoft.com/office/drawing/2014/main" id="{AE3BD07D-D002-44BA-B3DF-6C334988FD9C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5" name="Frihåndsform: figur 144">
                  <a:extLst>
                    <a:ext uri="{FF2B5EF4-FFF2-40B4-BE49-F238E27FC236}">
                      <a16:creationId xmlns:a16="http://schemas.microsoft.com/office/drawing/2014/main" id="{83612C2D-7D9B-4EC2-8F3F-0B3C0E9A0C58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6" name="Frihåndsform: figur 145">
                  <a:extLst>
                    <a:ext uri="{FF2B5EF4-FFF2-40B4-BE49-F238E27FC236}">
                      <a16:creationId xmlns:a16="http://schemas.microsoft.com/office/drawing/2014/main" id="{57252D95-9B71-4A97-B7DA-5BC6F082C702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5" name="Frihåndsform: figur 34">
                <a:extLst>
                  <a:ext uri="{FF2B5EF4-FFF2-40B4-BE49-F238E27FC236}">
                    <a16:creationId xmlns:a16="http://schemas.microsoft.com/office/drawing/2014/main" id="{AFDBF88C-A9E2-45E3-A8E8-EBA4874142B0}"/>
                  </a:ext>
                </a:extLst>
              </p:cNvPr>
              <p:cNvSpPr/>
              <p:nvPr/>
            </p:nvSpPr>
            <p:spPr>
              <a:xfrm>
                <a:off x="10174458" y="752691"/>
                <a:ext cx="59625" cy="8463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6" name="dasdasda">
                <a:extLst>
                  <a:ext uri="{FF2B5EF4-FFF2-40B4-BE49-F238E27FC236}">
                    <a16:creationId xmlns:a16="http://schemas.microsoft.com/office/drawing/2014/main" id="{404CF1FF-DC3B-4E24-AEB9-0E4D3633529E}"/>
                  </a:ext>
                </a:extLst>
              </p:cNvPr>
              <p:cNvGrpSpPr/>
              <p:nvPr/>
            </p:nvGrpSpPr>
            <p:grpSpPr>
              <a:xfrm>
                <a:off x="10094101" y="633820"/>
                <a:ext cx="221385" cy="367739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138" name="Frihåndsform: figur 137">
                  <a:extLst>
                    <a:ext uri="{FF2B5EF4-FFF2-40B4-BE49-F238E27FC236}">
                      <a16:creationId xmlns:a16="http://schemas.microsoft.com/office/drawing/2014/main" id="{E9067EB5-8A6F-411E-AB5E-0625A98CD1AE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9" name="Frihåndsform: figur 138">
                  <a:extLst>
                    <a:ext uri="{FF2B5EF4-FFF2-40B4-BE49-F238E27FC236}">
                      <a16:creationId xmlns:a16="http://schemas.microsoft.com/office/drawing/2014/main" id="{C4FF7E5A-2CD1-4F90-9977-EB40EAF06608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0" name="Frihåndsform: figur 139">
                  <a:extLst>
                    <a:ext uri="{FF2B5EF4-FFF2-40B4-BE49-F238E27FC236}">
                      <a16:creationId xmlns:a16="http://schemas.microsoft.com/office/drawing/2014/main" id="{73336E5F-FA54-41BE-AFE0-56CA1B1D894D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7" name="Frihåndsform: figur 36">
                <a:extLst>
                  <a:ext uri="{FF2B5EF4-FFF2-40B4-BE49-F238E27FC236}">
                    <a16:creationId xmlns:a16="http://schemas.microsoft.com/office/drawing/2014/main" id="{BAF4201F-82A1-401A-B612-0C9D9775468A}"/>
                  </a:ext>
                </a:extLst>
              </p:cNvPr>
              <p:cNvSpPr/>
              <p:nvPr/>
            </p:nvSpPr>
            <p:spPr>
              <a:xfrm>
                <a:off x="10150874" y="810225"/>
                <a:ext cx="52493" cy="54300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8" name="dasdasda">
                <a:extLst>
                  <a:ext uri="{FF2B5EF4-FFF2-40B4-BE49-F238E27FC236}">
                    <a16:creationId xmlns:a16="http://schemas.microsoft.com/office/drawing/2014/main" id="{73EEEA04-9884-4074-9A82-8C0BDD53E6A3}"/>
                  </a:ext>
                </a:extLst>
              </p:cNvPr>
              <p:cNvGrpSpPr/>
              <p:nvPr/>
            </p:nvGrpSpPr>
            <p:grpSpPr>
              <a:xfrm>
                <a:off x="10178642" y="627068"/>
                <a:ext cx="52778" cy="356137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135" name="Frihåndsform: figur 134">
                  <a:extLst>
                    <a:ext uri="{FF2B5EF4-FFF2-40B4-BE49-F238E27FC236}">
                      <a16:creationId xmlns:a16="http://schemas.microsoft.com/office/drawing/2014/main" id="{07F2C37D-3B5F-4E0A-9E06-4F71FFB8BECD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6" name="Frihåndsform: figur 135">
                  <a:extLst>
                    <a:ext uri="{FF2B5EF4-FFF2-40B4-BE49-F238E27FC236}">
                      <a16:creationId xmlns:a16="http://schemas.microsoft.com/office/drawing/2014/main" id="{91F37240-F041-4AD6-A4F2-B4E554F9734A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7" name="Frihåndsform: figur 136">
                  <a:extLst>
                    <a:ext uri="{FF2B5EF4-FFF2-40B4-BE49-F238E27FC236}">
                      <a16:creationId xmlns:a16="http://schemas.microsoft.com/office/drawing/2014/main" id="{67B0821E-5965-4A3F-AECC-D88AF4CDBFB1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9" name="Frihåndsform: figur 38">
                <a:extLst>
                  <a:ext uri="{FF2B5EF4-FFF2-40B4-BE49-F238E27FC236}">
                    <a16:creationId xmlns:a16="http://schemas.microsoft.com/office/drawing/2014/main" id="{A5AC4D7B-5EA6-45E4-8A19-DCA7BEEE15C1}"/>
                  </a:ext>
                </a:extLst>
              </p:cNvPr>
              <p:cNvSpPr/>
              <p:nvPr/>
            </p:nvSpPr>
            <p:spPr>
              <a:xfrm>
                <a:off x="10185489" y="870896"/>
                <a:ext cx="38704" cy="99281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0" name="dasdasda">
                <a:extLst>
                  <a:ext uri="{FF2B5EF4-FFF2-40B4-BE49-F238E27FC236}">
                    <a16:creationId xmlns:a16="http://schemas.microsoft.com/office/drawing/2014/main" id="{0D6B83CB-8287-4A67-A716-E57F1C735EAB}"/>
                  </a:ext>
                </a:extLst>
              </p:cNvPr>
              <p:cNvGrpSpPr/>
              <p:nvPr/>
            </p:nvGrpSpPr>
            <p:grpSpPr>
              <a:xfrm>
                <a:off x="10145644" y="656072"/>
                <a:ext cx="118395" cy="249724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132" name="Frihåndsform: figur 131">
                  <a:extLst>
                    <a:ext uri="{FF2B5EF4-FFF2-40B4-BE49-F238E27FC236}">
                      <a16:creationId xmlns:a16="http://schemas.microsoft.com/office/drawing/2014/main" id="{A5446BC3-DD5E-456F-A3C0-3C7AAD8577EE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3" name="Frihåndsform: figur 132">
                  <a:extLst>
                    <a:ext uri="{FF2B5EF4-FFF2-40B4-BE49-F238E27FC236}">
                      <a16:creationId xmlns:a16="http://schemas.microsoft.com/office/drawing/2014/main" id="{62083285-4747-47B6-875A-75C6DC49ACBD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4" name="Frihåndsform: figur 133">
                  <a:extLst>
                    <a:ext uri="{FF2B5EF4-FFF2-40B4-BE49-F238E27FC236}">
                      <a16:creationId xmlns:a16="http://schemas.microsoft.com/office/drawing/2014/main" id="{6223AA8E-308C-462F-9325-414FCD4F1C42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1" name="Frihåndsform: figur 40">
                <a:extLst>
                  <a:ext uri="{FF2B5EF4-FFF2-40B4-BE49-F238E27FC236}">
                    <a16:creationId xmlns:a16="http://schemas.microsoft.com/office/drawing/2014/main" id="{CB485BD9-8D94-437A-9178-BD227A157624}"/>
                  </a:ext>
                </a:extLst>
              </p:cNvPr>
              <p:cNvSpPr/>
              <p:nvPr/>
            </p:nvSpPr>
            <p:spPr>
              <a:xfrm>
                <a:off x="10133566" y="814979"/>
                <a:ext cx="35851" cy="36041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2" name="Frihåndsform: figur 41">
                <a:extLst>
                  <a:ext uri="{FF2B5EF4-FFF2-40B4-BE49-F238E27FC236}">
                    <a16:creationId xmlns:a16="http://schemas.microsoft.com/office/drawing/2014/main" id="{FF97E8C7-F6F4-4EF1-85F4-694A04A6E1EF}"/>
                  </a:ext>
                </a:extLst>
              </p:cNvPr>
              <p:cNvSpPr/>
              <p:nvPr/>
            </p:nvSpPr>
            <p:spPr>
              <a:xfrm>
                <a:off x="10187867" y="809844"/>
                <a:ext cx="34044" cy="5420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3" name="Frihåndsform: figur 42">
                <a:extLst>
                  <a:ext uri="{FF2B5EF4-FFF2-40B4-BE49-F238E27FC236}">
                    <a16:creationId xmlns:a16="http://schemas.microsoft.com/office/drawing/2014/main" id="{4B5402D0-0C3D-4B8B-B864-3C20695BEA3E}"/>
                  </a:ext>
                </a:extLst>
              </p:cNvPr>
              <p:cNvSpPr/>
              <p:nvPr/>
            </p:nvSpPr>
            <p:spPr>
              <a:xfrm>
                <a:off x="10189769" y="816121"/>
                <a:ext cx="29575" cy="44790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4" name="dasdasda">
                <a:extLst>
                  <a:ext uri="{FF2B5EF4-FFF2-40B4-BE49-F238E27FC236}">
                    <a16:creationId xmlns:a16="http://schemas.microsoft.com/office/drawing/2014/main" id="{3EA262FF-1755-49CD-B149-45986EF83B91}"/>
                  </a:ext>
                </a:extLst>
              </p:cNvPr>
              <p:cNvGrpSpPr/>
              <p:nvPr/>
            </p:nvGrpSpPr>
            <p:grpSpPr>
              <a:xfrm>
                <a:off x="10121109" y="701339"/>
                <a:ext cx="167560" cy="33131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110" name="Frihåndsform: figur 109">
                  <a:extLst>
                    <a:ext uri="{FF2B5EF4-FFF2-40B4-BE49-F238E27FC236}">
                      <a16:creationId xmlns:a16="http://schemas.microsoft.com/office/drawing/2014/main" id="{9AA5B22F-79ED-4204-AB2B-6A59C441A12D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1" name="Frihåndsform: figur 110">
                  <a:extLst>
                    <a:ext uri="{FF2B5EF4-FFF2-40B4-BE49-F238E27FC236}">
                      <a16:creationId xmlns:a16="http://schemas.microsoft.com/office/drawing/2014/main" id="{2BC40BD6-6A5E-4771-9466-699CA3E531A3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2" name="Frihåndsform: figur 111">
                  <a:extLst>
                    <a:ext uri="{FF2B5EF4-FFF2-40B4-BE49-F238E27FC236}">
                      <a16:creationId xmlns:a16="http://schemas.microsoft.com/office/drawing/2014/main" id="{C38D7172-F349-4CB2-B66E-E73A44869336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3" name="Frihåndsform: figur 112">
                  <a:extLst>
                    <a:ext uri="{FF2B5EF4-FFF2-40B4-BE49-F238E27FC236}">
                      <a16:creationId xmlns:a16="http://schemas.microsoft.com/office/drawing/2014/main" id="{B6223B6B-C1AA-4969-A44A-359597B25A63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4" name="Frihåndsform: figur 113">
                  <a:extLst>
                    <a:ext uri="{FF2B5EF4-FFF2-40B4-BE49-F238E27FC236}">
                      <a16:creationId xmlns:a16="http://schemas.microsoft.com/office/drawing/2014/main" id="{B88023BD-C904-4AC1-8F9B-AF9DA0BF0765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5" name="Frihåndsform: figur 114">
                  <a:extLst>
                    <a:ext uri="{FF2B5EF4-FFF2-40B4-BE49-F238E27FC236}">
                      <a16:creationId xmlns:a16="http://schemas.microsoft.com/office/drawing/2014/main" id="{2215449B-CF9A-4CF9-A1A3-897B2C9DC6BA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6" name="Frihåndsform: figur 115">
                  <a:extLst>
                    <a:ext uri="{FF2B5EF4-FFF2-40B4-BE49-F238E27FC236}">
                      <a16:creationId xmlns:a16="http://schemas.microsoft.com/office/drawing/2014/main" id="{92BB4A9E-EFBF-4418-ACE8-FC3BF71B0E21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7" name="Frihåndsform: figur 116">
                  <a:extLst>
                    <a:ext uri="{FF2B5EF4-FFF2-40B4-BE49-F238E27FC236}">
                      <a16:creationId xmlns:a16="http://schemas.microsoft.com/office/drawing/2014/main" id="{89983B8A-9CA6-4F7F-B60F-B2D16CD78A5D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8" name="Frihåndsform: figur 117">
                  <a:extLst>
                    <a:ext uri="{FF2B5EF4-FFF2-40B4-BE49-F238E27FC236}">
                      <a16:creationId xmlns:a16="http://schemas.microsoft.com/office/drawing/2014/main" id="{6675D535-0808-4487-97C4-8BB0ADD21645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9" name="Frihåndsform: figur 118">
                  <a:extLst>
                    <a:ext uri="{FF2B5EF4-FFF2-40B4-BE49-F238E27FC236}">
                      <a16:creationId xmlns:a16="http://schemas.microsoft.com/office/drawing/2014/main" id="{81C8250A-9C83-409C-A29E-0B3A799B7C56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0" name="Frihåndsform: figur 119">
                  <a:extLst>
                    <a:ext uri="{FF2B5EF4-FFF2-40B4-BE49-F238E27FC236}">
                      <a16:creationId xmlns:a16="http://schemas.microsoft.com/office/drawing/2014/main" id="{16825174-D161-4930-9C94-99368115FBDF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1" name="Frihåndsform: figur 120">
                  <a:extLst>
                    <a:ext uri="{FF2B5EF4-FFF2-40B4-BE49-F238E27FC236}">
                      <a16:creationId xmlns:a16="http://schemas.microsoft.com/office/drawing/2014/main" id="{405721A8-E3B8-4DD5-9591-4C03B061F971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2" name="Frihåndsform: figur 121">
                  <a:extLst>
                    <a:ext uri="{FF2B5EF4-FFF2-40B4-BE49-F238E27FC236}">
                      <a16:creationId xmlns:a16="http://schemas.microsoft.com/office/drawing/2014/main" id="{3B05273E-8581-4961-98C8-B8442AADD355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3" name="Frihåndsform: figur 122">
                  <a:extLst>
                    <a:ext uri="{FF2B5EF4-FFF2-40B4-BE49-F238E27FC236}">
                      <a16:creationId xmlns:a16="http://schemas.microsoft.com/office/drawing/2014/main" id="{0A38C547-FB17-4CEF-9057-8FDED39D54A5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4" name="Frihåndsform: figur 123">
                  <a:extLst>
                    <a:ext uri="{FF2B5EF4-FFF2-40B4-BE49-F238E27FC236}">
                      <a16:creationId xmlns:a16="http://schemas.microsoft.com/office/drawing/2014/main" id="{CDF15C6F-6627-4E34-9EBA-9C8288926923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5" name="Frihåndsform: figur 124">
                  <a:extLst>
                    <a:ext uri="{FF2B5EF4-FFF2-40B4-BE49-F238E27FC236}">
                      <a16:creationId xmlns:a16="http://schemas.microsoft.com/office/drawing/2014/main" id="{502541C8-2704-4BDC-AFB3-4047F28FE6E7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6" name="Frihåndsform: figur 125">
                  <a:extLst>
                    <a:ext uri="{FF2B5EF4-FFF2-40B4-BE49-F238E27FC236}">
                      <a16:creationId xmlns:a16="http://schemas.microsoft.com/office/drawing/2014/main" id="{C35A3216-407A-4DC9-B442-2E40DFE62EC7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7" name="Frihåndsform: figur 126">
                  <a:extLst>
                    <a:ext uri="{FF2B5EF4-FFF2-40B4-BE49-F238E27FC236}">
                      <a16:creationId xmlns:a16="http://schemas.microsoft.com/office/drawing/2014/main" id="{B2F2C353-3128-4C34-8109-6CA05E8A13A2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8" name="Frihåndsform: figur 127">
                  <a:extLst>
                    <a:ext uri="{FF2B5EF4-FFF2-40B4-BE49-F238E27FC236}">
                      <a16:creationId xmlns:a16="http://schemas.microsoft.com/office/drawing/2014/main" id="{39298321-843F-4FC1-ACBD-1B09F5D28584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9" name="Frihåndsform: figur 128">
                  <a:extLst>
                    <a:ext uri="{FF2B5EF4-FFF2-40B4-BE49-F238E27FC236}">
                      <a16:creationId xmlns:a16="http://schemas.microsoft.com/office/drawing/2014/main" id="{BAC63799-C37B-445C-801E-DB8BC38C4DF1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0" name="Frihåndsform: figur 129">
                  <a:extLst>
                    <a:ext uri="{FF2B5EF4-FFF2-40B4-BE49-F238E27FC236}">
                      <a16:creationId xmlns:a16="http://schemas.microsoft.com/office/drawing/2014/main" id="{4034404F-2EB8-4A6E-80A5-41268E85805D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1" name="Frihåndsform: figur 130">
                  <a:extLst>
                    <a:ext uri="{FF2B5EF4-FFF2-40B4-BE49-F238E27FC236}">
                      <a16:creationId xmlns:a16="http://schemas.microsoft.com/office/drawing/2014/main" id="{5F77F4DB-285E-4548-B401-B230BAD023BC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5" name="Frihåndsform: figur 44">
                <a:extLst>
                  <a:ext uri="{FF2B5EF4-FFF2-40B4-BE49-F238E27FC236}">
                    <a16:creationId xmlns:a16="http://schemas.microsoft.com/office/drawing/2014/main" id="{DD470A46-068E-471B-BA13-11BB59D32858}"/>
                  </a:ext>
                </a:extLst>
              </p:cNvPr>
              <p:cNvSpPr/>
              <p:nvPr/>
            </p:nvSpPr>
            <p:spPr>
              <a:xfrm>
                <a:off x="10145644" y="909125"/>
                <a:ext cx="18068" cy="17688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6" name="dasdasda">
                <a:extLst>
                  <a:ext uri="{FF2B5EF4-FFF2-40B4-BE49-F238E27FC236}">
                    <a16:creationId xmlns:a16="http://schemas.microsoft.com/office/drawing/2014/main" id="{EDE42512-9D89-4B0B-8E39-248CEC1FA267}"/>
                  </a:ext>
                </a:extLst>
              </p:cNvPr>
              <p:cNvGrpSpPr/>
              <p:nvPr/>
            </p:nvGrpSpPr>
            <p:grpSpPr>
              <a:xfrm>
                <a:off x="10235415" y="1013335"/>
                <a:ext cx="72178" cy="16088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108" name="Frihåndsform: figur 107">
                  <a:extLst>
                    <a:ext uri="{FF2B5EF4-FFF2-40B4-BE49-F238E27FC236}">
                      <a16:creationId xmlns:a16="http://schemas.microsoft.com/office/drawing/2014/main" id="{9FE160F6-8006-4230-8533-8AA627DB82CE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9" name="Frihåndsform: figur 108">
                  <a:extLst>
                    <a:ext uri="{FF2B5EF4-FFF2-40B4-BE49-F238E27FC236}">
                      <a16:creationId xmlns:a16="http://schemas.microsoft.com/office/drawing/2014/main" id="{FA711C1B-310E-4C44-B0CC-B00587AF9A31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7" name="Frihåndsform: figur 46">
                <a:extLst>
                  <a:ext uri="{FF2B5EF4-FFF2-40B4-BE49-F238E27FC236}">
                    <a16:creationId xmlns:a16="http://schemas.microsoft.com/office/drawing/2014/main" id="{100DF747-7CBC-4BC0-BC5B-E59C88B39C46}"/>
                  </a:ext>
                </a:extLst>
              </p:cNvPr>
              <p:cNvSpPr/>
              <p:nvPr/>
            </p:nvSpPr>
            <p:spPr>
              <a:xfrm>
                <a:off x="10092865" y="1001940"/>
                <a:ext cx="16832" cy="16832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" name="Frihåndsform: figur 47">
                <a:extLst>
                  <a:ext uri="{FF2B5EF4-FFF2-40B4-BE49-F238E27FC236}">
                    <a16:creationId xmlns:a16="http://schemas.microsoft.com/office/drawing/2014/main" id="{1EAE1DC7-9416-4AE7-A43C-40E871B15E73}"/>
                  </a:ext>
                </a:extLst>
              </p:cNvPr>
              <p:cNvSpPr/>
              <p:nvPr/>
            </p:nvSpPr>
            <p:spPr>
              <a:xfrm>
                <a:off x="10156104" y="1019152"/>
                <a:ext cx="17307" cy="9699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" name="Frihåndsform: figur 48">
                <a:extLst>
                  <a:ext uri="{FF2B5EF4-FFF2-40B4-BE49-F238E27FC236}">
                    <a16:creationId xmlns:a16="http://schemas.microsoft.com/office/drawing/2014/main" id="{EAFDB6D1-2D63-4A5F-8095-8817C45B0FA2}"/>
                  </a:ext>
                </a:extLst>
              </p:cNvPr>
              <p:cNvSpPr/>
              <p:nvPr/>
            </p:nvSpPr>
            <p:spPr>
              <a:xfrm>
                <a:off x="10113881" y="1021435"/>
                <a:ext cx="16261" cy="17022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" name="Frihåndsform: figur 49">
                <a:extLst>
                  <a:ext uri="{FF2B5EF4-FFF2-40B4-BE49-F238E27FC236}">
                    <a16:creationId xmlns:a16="http://schemas.microsoft.com/office/drawing/2014/main" id="{4BE5855D-9B9F-4AFD-8426-CB7D4B88A601}"/>
                  </a:ext>
                </a:extLst>
              </p:cNvPr>
              <p:cNvSpPr/>
              <p:nvPr/>
            </p:nvSpPr>
            <p:spPr>
              <a:xfrm>
                <a:off x="10063099" y="947735"/>
                <a:ext cx="16451" cy="1502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1" name="Frihåndsform: figur 50">
                <a:extLst>
                  <a:ext uri="{FF2B5EF4-FFF2-40B4-BE49-F238E27FC236}">
                    <a16:creationId xmlns:a16="http://schemas.microsoft.com/office/drawing/2014/main" id="{C31509B4-D3D9-463F-83BD-9E650C5EE7A0}"/>
                  </a:ext>
                </a:extLst>
              </p:cNvPr>
              <p:cNvSpPr/>
              <p:nvPr/>
            </p:nvSpPr>
            <p:spPr>
              <a:xfrm>
                <a:off x="10073941" y="974362"/>
                <a:ext cx="16451" cy="11316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2" name="dasdasda">
                <a:extLst>
                  <a:ext uri="{FF2B5EF4-FFF2-40B4-BE49-F238E27FC236}">
                    <a16:creationId xmlns:a16="http://schemas.microsoft.com/office/drawing/2014/main" id="{B5C3D3D9-618C-4200-8B6C-BEF878220D64}"/>
                  </a:ext>
                </a:extLst>
              </p:cNvPr>
              <p:cNvGrpSpPr/>
              <p:nvPr/>
            </p:nvGrpSpPr>
            <p:grpSpPr>
              <a:xfrm>
                <a:off x="10083640" y="703431"/>
                <a:ext cx="259825" cy="302469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103" name="Frihåndsform: figur 102">
                  <a:extLst>
                    <a:ext uri="{FF2B5EF4-FFF2-40B4-BE49-F238E27FC236}">
                      <a16:creationId xmlns:a16="http://schemas.microsoft.com/office/drawing/2014/main" id="{C0AA2BA5-D7D4-4FCF-B39E-17923788B4C7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4" name="Frihåndsform: figur 103">
                  <a:extLst>
                    <a:ext uri="{FF2B5EF4-FFF2-40B4-BE49-F238E27FC236}">
                      <a16:creationId xmlns:a16="http://schemas.microsoft.com/office/drawing/2014/main" id="{AA99EEFF-93DC-4F96-87FE-29C58BA327A3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5" name="Frihåndsform: figur 104">
                  <a:extLst>
                    <a:ext uri="{FF2B5EF4-FFF2-40B4-BE49-F238E27FC236}">
                      <a16:creationId xmlns:a16="http://schemas.microsoft.com/office/drawing/2014/main" id="{FA0C3A34-06E0-4CB6-8B7F-FCC5BAE7B85B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6" name="Frihåndsform: figur 105">
                  <a:extLst>
                    <a:ext uri="{FF2B5EF4-FFF2-40B4-BE49-F238E27FC236}">
                      <a16:creationId xmlns:a16="http://schemas.microsoft.com/office/drawing/2014/main" id="{5EE6C6A5-88AA-42DE-BDE7-A00F97CE7A6F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7" name="Frihåndsform: figur 106">
                  <a:extLst>
                    <a:ext uri="{FF2B5EF4-FFF2-40B4-BE49-F238E27FC236}">
                      <a16:creationId xmlns:a16="http://schemas.microsoft.com/office/drawing/2014/main" id="{4957749A-E976-4493-ACB5-04952F27725A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3" name="Frihåndsform: figur 52">
                <a:extLst>
                  <a:ext uri="{FF2B5EF4-FFF2-40B4-BE49-F238E27FC236}">
                    <a16:creationId xmlns:a16="http://schemas.microsoft.com/office/drawing/2014/main" id="{C1FC9841-7B54-4477-B38A-14239E70AA99}"/>
                  </a:ext>
                </a:extLst>
              </p:cNvPr>
              <p:cNvSpPr/>
              <p:nvPr/>
            </p:nvSpPr>
            <p:spPr>
              <a:xfrm>
                <a:off x="10300366" y="1000418"/>
                <a:ext cx="14835" cy="14264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4" name="Frihåndsform: figur 53">
                <a:extLst>
                  <a:ext uri="{FF2B5EF4-FFF2-40B4-BE49-F238E27FC236}">
                    <a16:creationId xmlns:a16="http://schemas.microsoft.com/office/drawing/2014/main" id="{4FE1B088-1793-4C55-A151-5B68223AB8F8}"/>
                  </a:ext>
                </a:extLst>
              </p:cNvPr>
              <p:cNvSpPr/>
              <p:nvPr/>
            </p:nvSpPr>
            <p:spPr>
              <a:xfrm>
                <a:off x="10313490" y="983491"/>
                <a:ext cx="15215" cy="13218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5" name="dasdasda">
                <a:extLst>
                  <a:ext uri="{FF2B5EF4-FFF2-40B4-BE49-F238E27FC236}">
                    <a16:creationId xmlns:a16="http://schemas.microsoft.com/office/drawing/2014/main" id="{DAD4669B-E642-4A15-9C12-6BE1674FF1F4}"/>
                  </a:ext>
                </a:extLst>
              </p:cNvPr>
              <p:cNvGrpSpPr/>
              <p:nvPr/>
            </p:nvGrpSpPr>
            <p:grpSpPr>
              <a:xfrm>
                <a:off x="10165712" y="777131"/>
                <a:ext cx="182305" cy="281209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99" name="Frihåndsform: figur 98">
                  <a:extLst>
                    <a:ext uri="{FF2B5EF4-FFF2-40B4-BE49-F238E27FC236}">
                      <a16:creationId xmlns:a16="http://schemas.microsoft.com/office/drawing/2014/main" id="{E1E46C36-03AD-4F18-A911-319BA0373D94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0" name="Frihåndsform: figur 99">
                  <a:extLst>
                    <a:ext uri="{FF2B5EF4-FFF2-40B4-BE49-F238E27FC236}">
                      <a16:creationId xmlns:a16="http://schemas.microsoft.com/office/drawing/2014/main" id="{E3C6FD0F-855B-429D-8F72-C8112C082507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1" name="Frihåndsform: figur 100">
                  <a:extLst>
                    <a:ext uri="{FF2B5EF4-FFF2-40B4-BE49-F238E27FC236}">
                      <a16:creationId xmlns:a16="http://schemas.microsoft.com/office/drawing/2014/main" id="{F5D13EAC-BBFE-4F74-B648-DDAE8608F005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2" name="Frihåndsform: figur 101">
                  <a:extLst>
                    <a:ext uri="{FF2B5EF4-FFF2-40B4-BE49-F238E27FC236}">
                      <a16:creationId xmlns:a16="http://schemas.microsoft.com/office/drawing/2014/main" id="{EBA3F82B-A91C-4681-8FD3-E48573AF0256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EA9BC7A3-438C-48AF-A8C0-51B155E3DC0F}"/>
                  </a:ext>
                </a:extLst>
              </p:cNvPr>
              <p:cNvSpPr/>
              <p:nvPr/>
            </p:nvSpPr>
            <p:spPr>
              <a:xfrm>
                <a:off x="10079076" y="984918"/>
                <a:ext cx="13313" cy="8653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7" name="Frihåndsform: figur 56">
                <a:extLst>
                  <a:ext uri="{FF2B5EF4-FFF2-40B4-BE49-F238E27FC236}">
                    <a16:creationId xmlns:a16="http://schemas.microsoft.com/office/drawing/2014/main" id="{C0963C61-3504-4292-93AF-B8DFEBB6319D}"/>
                  </a:ext>
                </a:extLst>
              </p:cNvPr>
              <p:cNvSpPr/>
              <p:nvPr/>
            </p:nvSpPr>
            <p:spPr>
              <a:xfrm>
                <a:off x="10060912" y="941458"/>
                <a:ext cx="13789" cy="6751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8" name="dasdasda">
                <a:extLst>
                  <a:ext uri="{FF2B5EF4-FFF2-40B4-BE49-F238E27FC236}">
                    <a16:creationId xmlns:a16="http://schemas.microsoft.com/office/drawing/2014/main" id="{AC813B34-257E-4791-84C7-D67B772E4BF6}"/>
                  </a:ext>
                </a:extLst>
              </p:cNvPr>
              <p:cNvGrpSpPr/>
              <p:nvPr/>
            </p:nvGrpSpPr>
            <p:grpSpPr>
              <a:xfrm>
                <a:off x="10235320" y="907033"/>
                <a:ext cx="46692" cy="2928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97" name="Frihåndsform: figur 96">
                  <a:extLst>
                    <a:ext uri="{FF2B5EF4-FFF2-40B4-BE49-F238E27FC236}">
                      <a16:creationId xmlns:a16="http://schemas.microsoft.com/office/drawing/2014/main" id="{C98852D3-0C89-4525-9DC7-1BD04C52399D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8" name="Frihåndsform: figur 97">
                  <a:extLst>
                    <a:ext uri="{FF2B5EF4-FFF2-40B4-BE49-F238E27FC236}">
                      <a16:creationId xmlns:a16="http://schemas.microsoft.com/office/drawing/2014/main" id="{920F3466-36DE-4786-B5AB-C00B011DF9AD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ED99E719-F45A-4AC5-B4A0-DFEC2758469C}"/>
                  </a:ext>
                </a:extLst>
              </p:cNvPr>
              <p:cNvSpPr/>
              <p:nvPr/>
            </p:nvSpPr>
            <p:spPr>
              <a:xfrm>
                <a:off x="10241596" y="1042927"/>
                <a:ext cx="12647" cy="15215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0" name="Frihåndsform: figur 59">
                <a:extLst>
                  <a:ext uri="{FF2B5EF4-FFF2-40B4-BE49-F238E27FC236}">
                    <a16:creationId xmlns:a16="http://schemas.microsoft.com/office/drawing/2014/main" id="{7A1ADCDE-F9F4-48FE-AB48-0C9D31F2370E}"/>
                  </a:ext>
                </a:extLst>
              </p:cNvPr>
              <p:cNvSpPr/>
              <p:nvPr/>
            </p:nvSpPr>
            <p:spPr>
              <a:xfrm>
                <a:off x="10128716" y="1027996"/>
                <a:ext cx="12838" cy="15310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1" name="Frihåndsform: figur 60">
                <a:extLst>
                  <a:ext uri="{FF2B5EF4-FFF2-40B4-BE49-F238E27FC236}">
                    <a16:creationId xmlns:a16="http://schemas.microsoft.com/office/drawing/2014/main" id="{1C6C5173-6FBF-4964-86A0-337DF7E08B10}"/>
                  </a:ext>
                </a:extLst>
              </p:cNvPr>
              <p:cNvSpPr/>
              <p:nvPr/>
            </p:nvSpPr>
            <p:spPr>
              <a:xfrm>
                <a:off x="10310351" y="995378"/>
                <a:ext cx="12552" cy="10365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5BFFA16E-673F-4809-BA2E-B5569B221FF3}"/>
                  </a:ext>
                </a:extLst>
              </p:cNvPr>
              <p:cNvSpPr/>
              <p:nvPr/>
            </p:nvSpPr>
            <p:spPr>
              <a:xfrm>
                <a:off x="10265275" y="1029993"/>
                <a:ext cx="11696" cy="16641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3" name="Frihåndsform: figur 62">
                <a:extLst>
                  <a:ext uri="{FF2B5EF4-FFF2-40B4-BE49-F238E27FC236}">
                    <a16:creationId xmlns:a16="http://schemas.microsoft.com/office/drawing/2014/main" id="{92E2DF18-6B7F-4583-BEE0-81A6F2018F6E}"/>
                  </a:ext>
                </a:extLst>
              </p:cNvPr>
              <p:cNvSpPr/>
              <p:nvPr/>
            </p:nvSpPr>
            <p:spPr>
              <a:xfrm>
                <a:off x="10217156" y="1047111"/>
                <a:ext cx="11411" cy="14264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4" name="dasdasda">
                <a:extLst>
                  <a:ext uri="{FF2B5EF4-FFF2-40B4-BE49-F238E27FC236}">
                    <a16:creationId xmlns:a16="http://schemas.microsoft.com/office/drawing/2014/main" id="{C15D5B88-DB58-4DFB-A6C7-CD3B95B82A95}"/>
                  </a:ext>
                </a:extLst>
              </p:cNvPr>
              <p:cNvGrpSpPr/>
              <p:nvPr/>
            </p:nvGrpSpPr>
            <p:grpSpPr>
              <a:xfrm>
                <a:off x="10151839" y="1041976"/>
                <a:ext cx="40046" cy="19054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95" name="Frihåndsform: figur 94">
                  <a:extLst>
                    <a:ext uri="{FF2B5EF4-FFF2-40B4-BE49-F238E27FC236}">
                      <a16:creationId xmlns:a16="http://schemas.microsoft.com/office/drawing/2014/main" id="{7D53F2DC-BDD2-47A2-9130-4C8973A48601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6" name="Frihåndsform: figur 95">
                  <a:extLst>
                    <a:ext uri="{FF2B5EF4-FFF2-40B4-BE49-F238E27FC236}">
                      <a16:creationId xmlns:a16="http://schemas.microsoft.com/office/drawing/2014/main" id="{42A3D7AC-EA5A-43DD-ABE4-050D8C7A00DE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5" name="Frihåndsform: figur 64">
                <a:extLst>
                  <a:ext uri="{FF2B5EF4-FFF2-40B4-BE49-F238E27FC236}">
                    <a16:creationId xmlns:a16="http://schemas.microsoft.com/office/drawing/2014/main" id="{142D9D83-B026-4384-8A57-BCEB0CD33922}"/>
                  </a:ext>
                </a:extLst>
              </p:cNvPr>
              <p:cNvSpPr/>
              <p:nvPr/>
            </p:nvSpPr>
            <p:spPr>
              <a:xfrm>
                <a:off x="10188627" y="854635"/>
                <a:ext cx="11031" cy="21586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6" name="Frihåndsform: figur 65">
                <a:extLst>
                  <a:ext uri="{FF2B5EF4-FFF2-40B4-BE49-F238E27FC236}">
                    <a16:creationId xmlns:a16="http://schemas.microsoft.com/office/drawing/2014/main" id="{E16C3D36-1398-49FE-9458-72C52B0F88A3}"/>
                  </a:ext>
                </a:extLst>
              </p:cNvPr>
              <p:cNvSpPr/>
              <p:nvPr/>
            </p:nvSpPr>
            <p:spPr>
              <a:xfrm>
                <a:off x="10195665" y="1048442"/>
                <a:ext cx="11221" cy="13693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7" name="Frihåndsform: figur 66">
                <a:extLst>
                  <a:ext uri="{FF2B5EF4-FFF2-40B4-BE49-F238E27FC236}">
                    <a16:creationId xmlns:a16="http://schemas.microsoft.com/office/drawing/2014/main" id="{B97BAB40-5FE3-4FD0-B806-F5CF769313B9}"/>
                  </a:ext>
                </a:extLst>
              </p:cNvPr>
              <p:cNvSpPr/>
              <p:nvPr/>
            </p:nvSpPr>
            <p:spPr>
              <a:xfrm>
                <a:off x="10209739" y="855681"/>
                <a:ext cx="10745" cy="2177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8" name="dasdasda">
                <a:extLst>
                  <a:ext uri="{FF2B5EF4-FFF2-40B4-BE49-F238E27FC236}">
                    <a16:creationId xmlns:a16="http://schemas.microsoft.com/office/drawing/2014/main" id="{F437A172-467C-402A-8D50-55F5289FA62D}"/>
                  </a:ext>
                </a:extLst>
              </p:cNvPr>
              <p:cNvGrpSpPr/>
              <p:nvPr/>
            </p:nvGrpSpPr>
            <p:grpSpPr>
              <a:xfrm>
                <a:off x="10113596" y="701814"/>
                <a:ext cx="182681" cy="239453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79" name="Frihåndsform: figur 78">
                  <a:extLst>
                    <a:ext uri="{FF2B5EF4-FFF2-40B4-BE49-F238E27FC236}">
                      <a16:creationId xmlns:a16="http://schemas.microsoft.com/office/drawing/2014/main" id="{4CF981CD-1E9B-40D0-9752-7DCFAB81A614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0" name="Frihåndsform: figur 79">
                  <a:extLst>
                    <a:ext uri="{FF2B5EF4-FFF2-40B4-BE49-F238E27FC236}">
                      <a16:creationId xmlns:a16="http://schemas.microsoft.com/office/drawing/2014/main" id="{EE42CE09-4FA4-45EA-9578-FBB3E776AD42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1" name="Frihåndsform: figur 80">
                  <a:extLst>
                    <a:ext uri="{FF2B5EF4-FFF2-40B4-BE49-F238E27FC236}">
                      <a16:creationId xmlns:a16="http://schemas.microsoft.com/office/drawing/2014/main" id="{853C6572-CCD4-483E-ADCA-A4F637465289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2" name="Frihåndsform: figur 81">
                  <a:extLst>
                    <a:ext uri="{FF2B5EF4-FFF2-40B4-BE49-F238E27FC236}">
                      <a16:creationId xmlns:a16="http://schemas.microsoft.com/office/drawing/2014/main" id="{225446BB-0B8A-49B2-9044-B387E3C4B7B5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3" name="Frihåndsform: figur 82">
                  <a:extLst>
                    <a:ext uri="{FF2B5EF4-FFF2-40B4-BE49-F238E27FC236}">
                      <a16:creationId xmlns:a16="http://schemas.microsoft.com/office/drawing/2014/main" id="{56AF509B-3C13-4B60-A8D0-60EF4009970D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4" name="Frihåndsform: figur 83">
                  <a:extLst>
                    <a:ext uri="{FF2B5EF4-FFF2-40B4-BE49-F238E27FC236}">
                      <a16:creationId xmlns:a16="http://schemas.microsoft.com/office/drawing/2014/main" id="{280BD160-B67A-48B2-BB7E-54E99CB79041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5" name="Frihåndsform: figur 84">
                  <a:extLst>
                    <a:ext uri="{FF2B5EF4-FFF2-40B4-BE49-F238E27FC236}">
                      <a16:creationId xmlns:a16="http://schemas.microsoft.com/office/drawing/2014/main" id="{F561866D-3FF1-4661-A162-1A2F1D283BBC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6" name="Frihåndsform: figur 85">
                  <a:extLst>
                    <a:ext uri="{FF2B5EF4-FFF2-40B4-BE49-F238E27FC236}">
                      <a16:creationId xmlns:a16="http://schemas.microsoft.com/office/drawing/2014/main" id="{07B9DC97-1BDB-4A2F-9FC5-C19B6519B990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7" name="Frihåndsform: figur 86">
                  <a:extLst>
                    <a:ext uri="{FF2B5EF4-FFF2-40B4-BE49-F238E27FC236}">
                      <a16:creationId xmlns:a16="http://schemas.microsoft.com/office/drawing/2014/main" id="{072606E4-3421-4D8A-BF8A-8820052AD8E9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8" name="Frihåndsform: figur 87">
                  <a:extLst>
                    <a:ext uri="{FF2B5EF4-FFF2-40B4-BE49-F238E27FC236}">
                      <a16:creationId xmlns:a16="http://schemas.microsoft.com/office/drawing/2014/main" id="{4C179006-AC7E-413C-AB4A-53A2BFF2F316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9" name="Frihåndsform: figur 88">
                  <a:extLst>
                    <a:ext uri="{FF2B5EF4-FFF2-40B4-BE49-F238E27FC236}">
                      <a16:creationId xmlns:a16="http://schemas.microsoft.com/office/drawing/2014/main" id="{117D07A6-2BB0-4229-8267-B44FCB5F2726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0" name="Frihåndsform: figur 89">
                  <a:extLst>
                    <a:ext uri="{FF2B5EF4-FFF2-40B4-BE49-F238E27FC236}">
                      <a16:creationId xmlns:a16="http://schemas.microsoft.com/office/drawing/2014/main" id="{F8E9B10F-6479-4794-87B6-A49C4AFDE8F5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1" name="Frihåndsform: figur 90">
                  <a:extLst>
                    <a:ext uri="{FF2B5EF4-FFF2-40B4-BE49-F238E27FC236}">
                      <a16:creationId xmlns:a16="http://schemas.microsoft.com/office/drawing/2014/main" id="{3966B55E-6A0F-4593-B287-D07B5F1595EF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2" name="Frihåndsform: figur 91">
                  <a:extLst>
                    <a:ext uri="{FF2B5EF4-FFF2-40B4-BE49-F238E27FC236}">
                      <a16:creationId xmlns:a16="http://schemas.microsoft.com/office/drawing/2014/main" id="{72A990FA-C506-430D-B827-18C0D941DDE8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3" name="Frihåndsform: figur 92">
                  <a:extLst>
                    <a:ext uri="{FF2B5EF4-FFF2-40B4-BE49-F238E27FC236}">
                      <a16:creationId xmlns:a16="http://schemas.microsoft.com/office/drawing/2014/main" id="{9ECD0089-7476-4FEF-BED4-CC92F28F5C2A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4" name="Frihåndsform: figur 93">
                  <a:extLst>
                    <a:ext uri="{FF2B5EF4-FFF2-40B4-BE49-F238E27FC236}">
                      <a16:creationId xmlns:a16="http://schemas.microsoft.com/office/drawing/2014/main" id="{DED25288-08C2-44FD-A00B-EBB3B951F734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9" name="Frihåndsform: figur 68">
                <a:extLst>
                  <a:ext uri="{FF2B5EF4-FFF2-40B4-BE49-F238E27FC236}">
                    <a16:creationId xmlns:a16="http://schemas.microsoft.com/office/drawing/2014/main" id="{3D05A4B3-A070-478B-BD3B-C3246ED4992F}"/>
                  </a:ext>
                </a:extLst>
              </p:cNvPr>
              <p:cNvSpPr/>
              <p:nvPr/>
            </p:nvSpPr>
            <p:spPr>
              <a:xfrm rot="-646302">
                <a:off x="10232940" y="1046083"/>
                <a:ext cx="2852" cy="13504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70" name="dasdasda">
                <a:extLst>
                  <a:ext uri="{FF2B5EF4-FFF2-40B4-BE49-F238E27FC236}">
                    <a16:creationId xmlns:a16="http://schemas.microsoft.com/office/drawing/2014/main" id="{BDEAC008-286F-4D49-B1DD-5346AEC240D9}"/>
                  </a:ext>
                </a:extLst>
              </p:cNvPr>
              <p:cNvGrpSpPr/>
              <p:nvPr/>
            </p:nvGrpSpPr>
            <p:grpSpPr>
              <a:xfrm>
                <a:off x="10145358" y="804519"/>
                <a:ext cx="7702" cy="7988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77" name="Frihåndsform: figur 76">
                  <a:extLst>
                    <a:ext uri="{FF2B5EF4-FFF2-40B4-BE49-F238E27FC236}">
                      <a16:creationId xmlns:a16="http://schemas.microsoft.com/office/drawing/2014/main" id="{4F8A9286-6B5B-48F1-8F4F-2B06A04935E5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8" name="Frihåndsform: figur 77">
                  <a:extLst>
                    <a:ext uri="{FF2B5EF4-FFF2-40B4-BE49-F238E27FC236}">
                      <a16:creationId xmlns:a16="http://schemas.microsoft.com/office/drawing/2014/main" id="{396C48CD-78BF-457C-B0DD-32ACEB9D524F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1" name="Frihåndsform: figur 70">
                <a:extLst>
                  <a:ext uri="{FF2B5EF4-FFF2-40B4-BE49-F238E27FC236}">
                    <a16:creationId xmlns:a16="http://schemas.microsoft.com/office/drawing/2014/main" id="{12E2A718-6B8F-4DA0-866D-EF671B287AC4}"/>
                  </a:ext>
                </a:extLst>
              </p:cNvPr>
              <p:cNvSpPr/>
              <p:nvPr/>
            </p:nvSpPr>
            <p:spPr>
              <a:xfrm>
                <a:off x="10210500" y="1048537"/>
                <a:ext cx="3423" cy="13598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72" name="dasdasda">
                <a:extLst>
                  <a:ext uri="{FF2B5EF4-FFF2-40B4-BE49-F238E27FC236}">
                    <a16:creationId xmlns:a16="http://schemas.microsoft.com/office/drawing/2014/main" id="{2456B143-4F61-474C-9771-536559C7E861}"/>
                  </a:ext>
                </a:extLst>
              </p:cNvPr>
              <p:cNvGrpSpPr/>
              <p:nvPr/>
            </p:nvGrpSpPr>
            <p:grpSpPr>
              <a:xfrm>
                <a:off x="10193477" y="1008787"/>
                <a:ext cx="1023730" cy="87298"/>
                <a:chOff x="10193477" y="1008787"/>
                <a:chExt cx="1023730" cy="87298"/>
              </a:xfrm>
            </p:grpSpPr>
            <p:sp>
              <p:nvSpPr>
                <p:cNvPr id="74" name="Frihåndsform: figur 73">
                  <a:extLst>
                    <a:ext uri="{FF2B5EF4-FFF2-40B4-BE49-F238E27FC236}">
                      <a16:creationId xmlns:a16="http://schemas.microsoft.com/office/drawing/2014/main" id="{D652BAB3-137B-4908-963F-114C3A493502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5" name="Frihåndsform: figur 74">
                  <a:extLst>
                    <a:ext uri="{FF2B5EF4-FFF2-40B4-BE49-F238E27FC236}">
                      <a16:creationId xmlns:a16="http://schemas.microsoft.com/office/drawing/2014/main" id="{11295F78-6197-4DC7-A605-EFC689A82CB2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6" name="Frihåndsform: figur 75">
                  <a:extLst>
                    <a:ext uri="{FF2B5EF4-FFF2-40B4-BE49-F238E27FC236}">
                      <a16:creationId xmlns:a16="http://schemas.microsoft.com/office/drawing/2014/main" id="{9B5E8D8F-F505-4836-B24F-C86C09960DAF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solidFill>
                  <a:srgbClr val="000000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3" name="Frihåndsform: figur 72">
                <a:extLst>
                  <a:ext uri="{FF2B5EF4-FFF2-40B4-BE49-F238E27FC236}">
                    <a16:creationId xmlns:a16="http://schemas.microsoft.com/office/drawing/2014/main" id="{1A7A7D32-49D9-4A14-9BE9-641761714EC8}"/>
                  </a:ext>
                </a:extLst>
              </p:cNvPr>
              <p:cNvSpPr/>
              <p:nvPr/>
            </p:nvSpPr>
            <p:spPr>
              <a:xfrm>
                <a:off x="10422185" y="1044448"/>
                <a:ext cx="36327" cy="9414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159" name="Text Placeholder 12">
            <a:extLst>
              <a:ext uri="{FF2B5EF4-FFF2-40B4-BE49-F238E27FC236}">
                <a16:creationId xmlns:a16="http://schemas.microsoft.com/office/drawing/2014/main" id="{377E5260-E6A1-42D7-B954-064D109C404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/>
              <a:t>    </a:t>
            </a:r>
            <a:endParaRPr lang="nb-NO"/>
          </a:p>
        </p:txBody>
      </p:sp>
      <p:grpSp>
        <p:nvGrpSpPr>
          <p:cNvPr id="160" name="dasdasda">
            <a:extLst>
              <a:ext uri="{FF2B5EF4-FFF2-40B4-BE49-F238E27FC236}">
                <a16:creationId xmlns:a16="http://schemas.microsoft.com/office/drawing/2014/main" id="{BF0615C2-CABE-4AA4-A18D-F2F051FB328C}"/>
              </a:ext>
            </a:extLst>
          </p:cNvPr>
          <p:cNvGrpSpPr/>
          <p:nvPr userDrawn="1"/>
        </p:nvGrpSpPr>
        <p:grpSpPr>
          <a:xfrm>
            <a:off x="10819799" y="142943"/>
            <a:ext cx="1179545" cy="469900"/>
            <a:chOff x="10053875" y="625546"/>
            <a:chExt cx="1163332" cy="470539"/>
          </a:xfrm>
        </p:grpSpPr>
        <p:grpSp>
          <p:nvGrpSpPr>
            <p:cNvPr id="161" name="dasdasda">
              <a:extLst>
                <a:ext uri="{FF2B5EF4-FFF2-40B4-BE49-F238E27FC236}">
                  <a16:creationId xmlns:a16="http://schemas.microsoft.com/office/drawing/2014/main" id="{B1CDCC03-C95F-4798-82BF-27BE19657738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285" name="Frihåndsform: figur 284">
                <a:extLst>
                  <a:ext uri="{FF2B5EF4-FFF2-40B4-BE49-F238E27FC236}">
                    <a16:creationId xmlns:a16="http://schemas.microsoft.com/office/drawing/2014/main" id="{4A2953EE-BE70-4CCA-9374-D5CC34A72D51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6" name="Frihåndsform: figur 285">
                <a:extLst>
                  <a:ext uri="{FF2B5EF4-FFF2-40B4-BE49-F238E27FC236}">
                    <a16:creationId xmlns:a16="http://schemas.microsoft.com/office/drawing/2014/main" id="{87DF5445-543C-4087-9550-734795EAD6EB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7" name="Frihåndsform: figur 286">
                <a:extLst>
                  <a:ext uri="{FF2B5EF4-FFF2-40B4-BE49-F238E27FC236}">
                    <a16:creationId xmlns:a16="http://schemas.microsoft.com/office/drawing/2014/main" id="{15F36E45-54A6-4D86-A16E-85C59DB889CF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8" name="Frihåndsform: figur 287">
                <a:extLst>
                  <a:ext uri="{FF2B5EF4-FFF2-40B4-BE49-F238E27FC236}">
                    <a16:creationId xmlns:a16="http://schemas.microsoft.com/office/drawing/2014/main" id="{9F9950FC-C33B-4F8F-BA24-6954D3597EEC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9" name="Frihåndsform: figur 288">
                <a:extLst>
                  <a:ext uri="{FF2B5EF4-FFF2-40B4-BE49-F238E27FC236}">
                    <a16:creationId xmlns:a16="http://schemas.microsoft.com/office/drawing/2014/main" id="{29410E3A-9781-45D7-BB6A-BD161513660F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2" name="Frihåndsform: figur 161">
              <a:extLst>
                <a:ext uri="{FF2B5EF4-FFF2-40B4-BE49-F238E27FC236}">
                  <a16:creationId xmlns:a16="http://schemas.microsoft.com/office/drawing/2014/main" id="{55220A71-974A-448B-BE44-C25F28752551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3" name="dasdasda">
              <a:extLst>
                <a:ext uri="{FF2B5EF4-FFF2-40B4-BE49-F238E27FC236}">
                  <a16:creationId xmlns:a16="http://schemas.microsoft.com/office/drawing/2014/main" id="{60479C79-58E3-4532-860A-41F69EB7210A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278" name="Frihåndsform: figur 277">
                <a:extLst>
                  <a:ext uri="{FF2B5EF4-FFF2-40B4-BE49-F238E27FC236}">
                    <a16:creationId xmlns:a16="http://schemas.microsoft.com/office/drawing/2014/main" id="{294CAB2D-AE77-4F98-B09C-9147D86269C2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9" name="Frihåndsform: figur 278">
                <a:extLst>
                  <a:ext uri="{FF2B5EF4-FFF2-40B4-BE49-F238E27FC236}">
                    <a16:creationId xmlns:a16="http://schemas.microsoft.com/office/drawing/2014/main" id="{4178FE50-0A11-4FEC-ACD0-5E0D7FEEAA28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0" name="Frihåndsform: figur 279">
                <a:extLst>
                  <a:ext uri="{FF2B5EF4-FFF2-40B4-BE49-F238E27FC236}">
                    <a16:creationId xmlns:a16="http://schemas.microsoft.com/office/drawing/2014/main" id="{CAA5BB51-13F7-4C25-B06F-698DAC4ACB44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1" name="Frihåndsform: figur 280">
                <a:extLst>
                  <a:ext uri="{FF2B5EF4-FFF2-40B4-BE49-F238E27FC236}">
                    <a16:creationId xmlns:a16="http://schemas.microsoft.com/office/drawing/2014/main" id="{18278069-A3FE-4FE0-8969-4B91ADBCB333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2" name="Frihåndsform: figur 281">
                <a:extLst>
                  <a:ext uri="{FF2B5EF4-FFF2-40B4-BE49-F238E27FC236}">
                    <a16:creationId xmlns:a16="http://schemas.microsoft.com/office/drawing/2014/main" id="{E7E254BA-F1B9-439E-B66F-A686E5764C19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3" name="Frihåndsform: figur 282">
                <a:extLst>
                  <a:ext uri="{FF2B5EF4-FFF2-40B4-BE49-F238E27FC236}">
                    <a16:creationId xmlns:a16="http://schemas.microsoft.com/office/drawing/2014/main" id="{A5682CDA-6DD0-4E79-9130-E28D379D2EC7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4" name="Frihåndsform: figur 283">
                <a:extLst>
                  <a:ext uri="{FF2B5EF4-FFF2-40B4-BE49-F238E27FC236}">
                    <a16:creationId xmlns:a16="http://schemas.microsoft.com/office/drawing/2014/main" id="{8D43F5B5-7C45-425A-89B2-667F9ADA900F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4" name="Frihåndsform: figur 163">
              <a:extLst>
                <a:ext uri="{FF2B5EF4-FFF2-40B4-BE49-F238E27FC236}">
                  <a16:creationId xmlns:a16="http://schemas.microsoft.com/office/drawing/2014/main" id="{C33DDC99-784E-4549-8EE0-DAAF3EC94FC8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5" name="dasdasda">
              <a:extLst>
                <a:ext uri="{FF2B5EF4-FFF2-40B4-BE49-F238E27FC236}">
                  <a16:creationId xmlns:a16="http://schemas.microsoft.com/office/drawing/2014/main" id="{C558FF33-9605-449D-9E71-6AEE5E191AFC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272" name="Frihåndsform: figur 271">
                <a:extLst>
                  <a:ext uri="{FF2B5EF4-FFF2-40B4-BE49-F238E27FC236}">
                    <a16:creationId xmlns:a16="http://schemas.microsoft.com/office/drawing/2014/main" id="{B3E859C9-CE4F-4768-A119-78772DBE5578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3" name="Frihåndsform: figur 272">
                <a:extLst>
                  <a:ext uri="{FF2B5EF4-FFF2-40B4-BE49-F238E27FC236}">
                    <a16:creationId xmlns:a16="http://schemas.microsoft.com/office/drawing/2014/main" id="{B458D0EB-7FD7-4B3A-80CD-E2BA343C4E51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4" name="Frihåndsform: figur 273">
                <a:extLst>
                  <a:ext uri="{FF2B5EF4-FFF2-40B4-BE49-F238E27FC236}">
                    <a16:creationId xmlns:a16="http://schemas.microsoft.com/office/drawing/2014/main" id="{CFDA7A14-D8D1-4E64-8797-603E656BE319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5" name="Frihåndsform: figur 274">
                <a:extLst>
                  <a:ext uri="{FF2B5EF4-FFF2-40B4-BE49-F238E27FC236}">
                    <a16:creationId xmlns:a16="http://schemas.microsoft.com/office/drawing/2014/main" id="{08E832CB-48BF-4B0C-A8C4-B7BD99C95680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6" name="Frihåndsform: figur 275">
                <a:extLst>
                  <a:ext uri="{FF2B5EF4-FFF2-40B4-BE49-F238E27FC236}">
                    <a16:creationId xmlns:a16="http://schemas.microsoft.com/office/drawing/2014/main" id="{1ECABAD2-A973-4917-961B-48B262299D27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7" name="Frihåndsform: figur 276">
                <a:extLst>
                  <a:ext uri="{FF2B5EF4-FFF2-40B4-BE49-F238E27FC236}">
                    <a16:creationId xmlns:a16="http://schemas.microsoft.com/office/drawing/2014/main" id="{0719C845-B32F-40FD-9D01-52D175F8A0F6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6" name="Frihåndsform: figur 165">
              <a:extLst>
                <a:ext uri="{FF2B5EF4-FFF2-40B4-BE49-F238E27FC236}">
                  <a16:creationId xmlns:a16="http://schemas.microsoft.com/office/drawing/2014/main" id="{7CBC5C8C-2CB8-4450-84A2-6B521EE9ACD7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7" name="dasdasda">
              <a:extLst>
                <a:ext uri="{FF2B5EF4-FFF2-40B4-BE49-F238E27FC236}">
                  <a16:creationId xmlns:a16="http://schemas.microsoft.com/office/drawing/2014/main" id="{52E9228D-D0E1-4231-BC88-140C9ADD64FD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269" name="Frihåndsform: figur 268">
                <a:extLst>
                  <a:ext uri="{FF2B5EF4-FFF2-40B4-BE49-F238E27FC236}">
                    <a16:creationId xmlns:a16="http://schemas.microsoft.com/office/drawing/2014/main" id="{F184202A-DB8C-401C-8D1D-CDB487595DB0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0" name="Frihåndsform: figur 269">
                <a:extLst>
                  <a:ext uri="{FF2B5EF4-FFF2-40B4-BE49-F238E27FC236}">
                    <a16:creationId xmlns:a16="http://schemas.microsoft.com/office/drawing/2014/main" id="{C4C09957-A36B-48B6-A260-F57768D311BA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1" name="Frihåndsform: figur 270">
                <a:extLst>
                  <a:ext uri="{FF2B5EF4-FFF2-40B4-BE49-F238E27FC236}">
                    <a16:creationId xmlns:a16="http://schemas.microsoft.com/office/drawing/2014/main" id="{40C92800-64EF-4E14-A5E2-2CA93BF01FF4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8" name="Frihåndsform: figur 167">
              <a:extLst>
                <a:ext uri="{FF2B5EF4-FFF2-40B4-BE49-F238E27FC236}">
                  <a16:creationId xmlns:a16="http://schemas.microsoft.com/office/drawing/2014/main" id="{F436D780-935E-4815-8373-DAFC8F1BD131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9" name="dasdasda">
              <a:extLst>
                <a:ext uri="{FF2B5EF4-FFF2-40B4-BE49-F238E27FC236}">
                  <a16:creationId xmlns:a16="http://schemas.microsoft.com/office/drawing/2014/main" id="{11EA8E6B-E0B5-470A-B639-161A03439187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266" name="Frihåndsform: figur 265">
                <a:extLst>
                  <a:ext uri="{FF2B5EF4-FFF2-40B4-BE49-F238E27FC236}">
                    <a16:creationId xmlns:a16="http://schemas.microsoft.com/office/drawing/2014/main" id="{478D9477-930C-49B2-8DD0-654509FA6FEE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7" name="Frihåndsform: figur 266">
                <a:extLst>
                  <a:ext uri="{FF2B5EF4-FFF2-40B4-BE49-F238E27FC236}">
                    <a16:creationId xmlns:a16="http://schemas.microsoft.com/office/drawing/2014/main" id="{4941FCD7-A30C-4E59-BE78-CFCEA9CA3FEC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8" name="Frihåndsform: figur 267">
                <a:extLst>
                  <a:ext uri="{FF2B5EF4-FFF2-40B4-BE49-F238E27FC236}">
                    <a16:creationId xmlns:a16="http://schemas.microsoft.com/office/drawing/2014/main" id="{831CB660-D314-41A9-8ADF-59A9F62002CE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0" name="Frihåndsform: figur 169">
              <a:extLst>
                <a:ext uri="{FF2B5EF4-FFF2-40B4-BE49-F238E27FC236}">
                  <a16:creationId xmlns:a16="http://schemas.microsoft.com/office/drawing/2014/main" id="{48E18416-7CFA-493C-A43C-EB28E0D6B612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1" name="dasdasda">
              <a:extLst>
                <a:ext uri="{FF2B5EF4-FFF2-40B4-BE49-F238E27FC236}">
                  <a16:creationId xmlns:a16="http://schemas.microsoft.com/office/drawing/2014/main" id="{73A8790A-1D0C-4FC2-9F25-BDE46B0F7420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263" name="Frihåndsform: figur 262">
                <a:extLst>
                  <a:ext uri="{FF2B5EF4-FFF2-40B4-BE49-F238E27FC236}">
                    <a16:creationId xmlns:a16="http://schemas.microsoft.com/office/drawing/2014/main" id="{B2CAA601-3A92-43E5-A673-351D6E4AA23B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4" name="Frihåndsform: figur 263">
                <a:extLst>
                  <a:ext uri="{FF2B5EF4-FFF2-40B4-BE49-F238E27FC236}">
                    <a16:creationId xmlns:a16="http://schemas.microsoft.com/office/drawing/2014/main" id="{DFB62E03-CA61-49BF-B007-7870AEA7CA8C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5" name="Frihåndsform: figur 264">
                <a:extLst>
                  <a:ext uri="{FF2B5EF4-FFF2-40B4-BE49-F238E27FC236}">
                    <a16:creationId xmlns:a16="http://schemas.microsoft.com/office/drawing/2014/main" id="{8004A0C8-49D0-41B0-895B-4F745FED4214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2" name="Frihåndsform: figur 171">
              <a:extLst>
                <a:ext uri="{FF2B5EF4-FFF2-40B4-BE49-F238E27FC236}">
                  <a16:creationId xmlns:a16="http://schemas.microsoft.com/office/drawing/2014/main" id="{590D6EA9-4AC6-4C4A-B18D-8DF04EBF2829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3" name="Frihåndsform: figur 172">
              <a:extLst>
                <a:ext uri="{FF2B5EF4-FFF2-40B4-BE49-F238E27FC236}">
                  <a16:creationId xmlns:a16="http://schemas.microsoft.com/office/drawing/2014/main" id="{D95A80FE-C310-4416-9C83-BAB938AC473C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4" name="Frihåndsform: figur 173">
              <a:extLst>
                <a:ext uri="{FF2B5EF4-FFF2-40B4-BE49-F238E27FC236}">
                  <a16:creationId xmlns:a16="http://schemas.microsoft.com/office/drawing/2014/main" id="{415A9600-A491-4DCE-B513-37B698D89B2A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5" name="dasdasda">
              <a:extLst>
                <a:ext uri="{FF2B5EF4-FFF2-40B4-BE49-F238E27FC236}">
                  <a16:creationId xmlns:a16="http://schemas.microsoft.com/office/drawing/2014/main" id="{9BE4E149-1ABA-4E3B-95A6-9572CC7C7E6E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241" name="Frihåndsform: figur 240">
                <a:extLst>
                  <a:ext uri="{FF2B5EF4-FFF2-40B4-BE49-F238E27FC236}">
                    <a16:creationId xmlns:a16="http://schemas.microsoft.com/office/drawing/2014/main" id="{DE3AF68C-AEDD-468A-9A2B-887B9CA74CCF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2" name="Frihåndsform: figur 241">
                <a:extLst>
                  <a:ext uri="{FF2B5EF4-FFF2-40B4-BE49-F238E27FC236}">
                    <a16:creationId xmlns:a16="http://schemas.microsoft.com/office/drawing/2014/main" id="{FECE4458-556B-44D6-BE1D-2029B9AEE87A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3" name="Frihåndsform: figur 242">
                <a:extLst>
                  <a:ext uri="{FF2B5EF4-FFF2-40B4-BE49-F238E27FC236}">
                    <a16:creationId xmlns:a16="http://schemas.microsoft.com/office/drawing/2014/main" id="{F459ECC3-BB68-4437-AA8C-D4407B9CFB2E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4" name="Frihåndsform: figur 243">
                <a:extLst>
                  <a:ext uri="{FF2B5EF4-FFF2-40B4-BE49-F238E27FC236}">
                    <a16:creationId xmlns:a16="http://schemas.microsoft.com/office/drawing/2014/main" id="{F5D663AF-E861-45EB-A4D1-83BD7D1903C7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5" name="Frihåndsform: figur 244">
                <a:extLst>
                  <a:ext uri="{FF2B5EF4-FFF2-40B4-BE49-F238E27FC236}">
                    <a16:creationId xmlns:a16="http://schemas.microsoft.com/office/drawing/2014/main" id="{6A154571-4F2E-4449-91F9-9249CD80F1AC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6" name="Frihåndsform: figur 245">
                <a:extLst>
                  <a:ext uri="{FF2B5EF4-FFF2-40B4-BE49-F238E27FC236}">
                    <a16:creationId xmlns:a16="http://schemas.microsoft.com/office/drawing/2014/main" id="{E2880FB2-0711-4ABF-97B3-A122EC63831E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7" name="Frihåndsform: figur 246">
                <a:extLst>
                  <a:ext uri="{FF2B5EF4-FFF2-40B4-BE49-F238E27FC236}">
                    <a16:creationId xmlns:a16="http://schemas.microsoft.com/office/drawing/2014/main" id="{CB87B841-6E82-44F2-9113-FB6999244EFE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8" name="Frihåndsform: figur 247">
                <a:extLst>
                  <a:ext uri="{FF2B5EF4-FFF2-40B4-BE49-F238E27FC236}">
                    <a16:creationId xmlns:a16="http://schemas.microsoft.com/office/drawing/2014/main" id="{248EA124-A9F9-48F4-8D52-EE686171BF59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9" name="Frihåndsform: figur 248">
                <a:extLst>
                  <a:ext uri="{FF2B5EF4-FFF2-40B4-BE49-F238E27FC236}">
                    <a16:creationId xmlns:a16="http://schemas.microsoft.com/office/drawing/2014/main" id="{680A0F63-C65D-4CC2-81F7-E610B19FE19B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0" name="Frihåndsform: figur 249">
                <a:extLst>
                  <a:ext uri="{FF2B5EF4-FFF2-40B4-BE49-F238E27FC236}">
                    <a16:creationId xmlns:a16="http://schemas.microsoft.com/office/drawing/2014/main" id="{A0819B60-05EC-45BA-BDB9-B95C4D5322EE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1" name="Frihåndsform: figur 250">
                <a:extLst>
                  <a:ext uri="{FF2B5EF4-FFF2-40B4-BE49-F238E27FC236}">
                    <a16:creationId xmlns:a16="http://schemas.microsoft.com/office/drawing/2014/main" id="{9A756112-CB49-452D-9F25-DEFF5CF924FB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2" name="Frihåndsform: figur 251">
                <a:extLst>
                  <a:ext uri="{FF2B5EF4-FFF2-40B4-BE49-F238E27FC236}">
                    <a16:creationId xmlns:a16="http://schemas.microsoft.com/office/drawing/2014/main" id="{E65A88E1-D303-4CCB-B293-CB529B8F3079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3" name="Frihåndsform: figur 252">
                <a:extLst>
                  <a:ext uri="{FF2B5EF4-FFF2-40B4-BE49-F238E27FC236}">
                    <a16:creationId xmlns:a16="http://schemas.microsoft.com/office/drawing/2014/main" id="{3444543C-F75F-4E6E-AFB1-15ACFA4908F6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4" name="Frihåndsform: figur 253">
                <a:extLst>
                  <a:ext uri="{FF2B5EF4-FFF2-40B4-BE49-F238E27FC236}">
                    <a16:creationId xmlns:a16="http://schemas.microsoft.com/office/drawing/2014/main" id="{0B921498-7533-4CF2-B59F-EA1F1DD53145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5" name="Frihåndsform: figur 254">
                <a:extLst>
                  <a:ext uri="{FF2B5EF4-FFF2-40B4-BE49-F238E27FC236}">
                    <a16:creationId xmlns:a16="http://schemas.microsoft.com/office/drawing/2014/main" id="{230E2218-540F-4B69-AF86-F475F7912D2B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6" name="Frihåndsform: figur 255">
                <a:extLst>
                  <a:ext uri="{FF2B5EF4-FFF2-40B4-BE49-F238E27FC236}">
                    <a16:creationId xmlns:a16="http://schemas.microsoft.com/office/drawing/2014/main" id="{5A79C8CB-4E19-4875-B0B8-38F5A7513186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7" name="Frihåndsform: figur 256">
                <a:extLst>
                  <a:ext uri="{FF2B5EF4-FFF2-40B4-BE49-F238E27FC236}">
                    <a16:creationId xmlns:a16="http://schemas.microsoft.com/office/drawing/2014/main" id="{EAA94F8B-3B09-43AF-A1CD-8A3F018CB1DA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8" name="Frihåndsform: figur 257">
                <a:extLst>
                  <a:ext uri="{FF2B5EF4-FFF2-40B4-BE49-F238E27FC236}">
                    <a16:creationId xmlns:a16="http://schemas.microsoft.com/office/drawing/2014/main" id="{1CF3A346-5A5D-4315-B322-7A0FA8508E8D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9" name="Frihåndsform: figur 258">
                <a:extLst>
                  <a:ext uri="{FF2B5EF4-FFF2-40B4-BE49-F238E27FC236}">
                    <a16:creationId xmlns:a16="http://schemas.microsoft.com/office/drawing/2014/main" id="{378E4240-C322-493F-A6C4-1C412000DA43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0" name="Frihåndsform: figur 259">
                <a:extLst>
                  <a:ext uri="{FF2B5EF4-FFF2-40B4-BE49-F238E27FC236}">
                    <a16:creationId xmlns:a16="http://schemas.microsoft.com/office/drawing/2014/main" id="{2777CD7D-BD3F-49E9-BBF4-E66DCCC31B77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1" name="Frihåndsform: figur 260">
                <a:extLst>
                  <a:ext uri="{FF2B5EF4-FFF2-40B4-BE49-F238E27FC236}">
                    <a16:creationId xmlns:a16="http://schemas.microsoft.com/office/drawing/2014/main" id="{9E16D163-417B-403A-9453-3EB97A434629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2" name="Frihåndsform: figur 261">
                <a:extLst>
                  <a:ext uri="{FF2B5EF4-FFF2-40B4-BE49-F238E27FC236}">
                    <a16:creationId xmlns:a16="http://schemas.microsoft.com/office/drawing/2014/main" id="{695D8F1B-B6C5-4C1E-9D6F-72F10ECDDCEA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6" name="Frihåndsform: figur 175">
              <a:extLst>
                <a:ext uri="{FF2B5EF4-FFF2-40B4-BE49-F238E27FC236}">
                  <a16:creationId xmlns:a16="http://schemas.microsoft.com/office/drawing/2014/main" id="{13D075A9-203E-4E0B-814B-7211BFE0AF5D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7" name="dasdasda">
              <a:extLst>
                <a:ext uri="{FF2B5EF4-FFF2-40B4-BE49-F238E27FC236}">
                  <a16:creationId xmlns:a16="http://schemas.microsoft.com/office/drawing/2014/main" id="{6A3CE344-BB27-4BC6-AD67-C0912EF87582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239" name="Frihåndsform: figur 238">
                <a:extLst>
                  <a:ext uri="{FF2B5EF4-FFF2-40B4-BE49-F238E27FC236}">
                    <a16:creationId xmlns:a16="http://schemas.microsoft.com/office/drawing/2014/main" id="{F3AEF3A6-FAD0-4933-B08B-3B93643D9298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0" name="Frihåndsform: figur 239">
                <a:extLst>
                  <a:ext uri="{FF2B5EF4-FFF2-40B4-BE49-F238E27FC236}">
                    <a16:creationId xmlns:a16="http://schemas.microsoft.com/office/drawing/2014/main" id="{79C85D6B-6EF0-4126-8D1A-6D70606E0F36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8" name="Frihåndsform: figur 177">
              <a:extLst>
                <a:ext uri="{FF2B5EF4-FFF2-40B4-BE49-F238E27FC236}">
                  <a16:creationId xmlns:a16="http://schemas.microsoft.com/office/drawing/2014/main" id="{99981640-B179-401D-B053-8C6FFD6E9140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9" name="Frihåndsform: figur 178">
              <a:extLst>
                <a:ext uri="{FF2B5EF4-FFF2-40B4-BE49-F238E27FC236}">
                  <a16:creationId xmlns:a16="http://schemas.microsoft.com/office/drawing/2014/main" id="{6A77ECA3-D8D0-40ED-8D8F-5463830AED16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0" name="Frihåndsform: figur 179">
              <a:extLst>
                <a:ext uri="{FF2B5EF4-FFF2-40B4-BE49-F238E27FC236}">
                  <a16:creationId xmlns:a16="http://schemas.microsoft.com/office/drawing/2014/main" id="{0A8052FC-F227-406D-B63F-E94E5F02AD69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1" name="Frihåndsform: figur 180">
              <a:extLst>
                <a:ext uri="{FF2B5EF4-FFF2-40B4-BE49-F238E27FC236}">
                  <a16:creationId xmlns:a16="http://schemas.microsoft.com/office/drawing/2014/main" id="{BF27F304-B357-4C3B-BDA2-114A38B8DB57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2" name="Frihåndsform: figur 181">
              <a:extLst>
                <a:ext uri="{FF2B5EF4-FFF2-40B4-BE49-F238E27FC236}">
                  <a16:creationId xmlns:a16="http://schemas.microsoft.com/office/drawing/2014/main" id="{7E016019-AD08-4F6A-9630-EE73B04A39BA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3" name="dasdasda">
              <a:extLst>
                <a:ext uri="{FF2B5EF4-FFF2-40B4-BE49-F238E27FC236}">
                  <a16:creationId xmlns:a16="http://schemas.microsoft.com/office/drawing/2014/main" id="{C5C5364D-953D-422A-8DFF-1F3AB6BA64B6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234" name="Frihåndsform: figur 233">
                <a:extLst>
                  <a:ext uri="{FF2B5EF4-FFF2-40B4-BE49-F238E27FC236}">
                    <a16:creationId xmlns:a16="http://schemas.microsoft.com/office/drawing/2014/main" id="{3D2078F1-39B4-4257-B149-AA6D4198BF1B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5" name="Frihåndsform: figur 234">
                <a:extLst>
                  <a:ext uri="{FF2B5EF4-FFF2-40B4-BE49-F238E27FC236}">
                    <a16:creationId xmlns:a16="http://schemas.microsoft.com/office/drawing/2014/main" id="{C18853CC-20E5-4377-8CCB-A186B3AE484E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6" name="Frihåndsform: figur 235">
                <a:extLst>
                  <a:ext uri="{FF2B5EF4-FFF2-40B4-BE49-F238E27FC236}">
                    <a16:creationId xmlns:a16="http://schemas.microsoft.com/office/drawing/2014/main" id="{2058D150-C441-4D50-8E59-00ECCF1DD64B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7" name="Frihåndsform: figur 236">
                <a:extLst>
                  <a:ext uri="{FF2B5EF4-FFF2-40B4-BE49-F238E27FC236}">
                    <a16:creationId xmlns:a16="http://schemas.microsoft.com/office/drawing/2014/main" id="{A3A1D7E9-EE83-48D2-A2B5-932FA8B7EDA2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8" name="Frihåndsform: figur 237">
                <a:extLst>
                  <a:ext uri="{FF2B5EF4-FFF2-40B4-BE49-F238E27FC236}">
                    <a16:creationId xmlns:a16="http://schemas.microsoft.com/office/drawing/2014/main" id="{71FE0D5E-7633-4B62-B421-660562E5D17A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4" name="Frihåndsform: figur 183">
              <a:extLst>
                <a:ext uri="{FF2B5EF4-FFF2-40B4-BE49-F238E27FC236}">
                  <a16:creationId xmlns:a16="http://schemas.microsoft.com/office/drawing/2014/main" id="{68D385EB-12B4-4940-9B79-8CBE8238DC17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5" name="Frihåndsform: figur 184">
              <a:extLst>
                <a:ext uri="{FF2B5EF4-FFF2-40B4-BE49-F238E27FC236}">
                  <a16:creationId xmlns:a16="http://schemas.microsoft.com/office/drawing/2014/main" id="{A3CCC96F-ED56-4E17-A7D2-CADBEF934D25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6" name="dasdasda">
              <a:extLst>
                <a:ext uri="{FF2B5EF4-FFF2-40B4-BE49-F238E27FC236}">
                  <a16:creationId xmlns:a16="http://schemas.microsoft.com/office/drawing/2014/main" id="{10A1D84C-4B8F-47C2-B47D-A353BE426D67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230" name="Frihåndsform: figur 229">
                <a:extLst>
                  <a:ext uri="{FF2B5EF4-FFF2-40B4-BE49-F238E27FC236}">
                    <a16:creationId xmlns:a16="http://schemas.microsoft.com/office/drawing/2014/main" id="{AFC08E76-E3CD-4F69-8310-D8220BC2BD8A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1" name="Frihåndsform: figur 230">
                <a:extLst>
                  <a:ext uri="{FF2B5EF4-FFF2-40B4-BE49-F238E27FC236}">
                    <a16:creationId xmlns:a16="http://schemas.microsoft.com/office/drawing/2014/main" id="{6DC4A93C-9F9B-4EDF-89AA-8F3CD221926B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2" name="Frihåndsform: figur 231">
                <a:extLst>
                  <a:ext uri="{FF2B5EF4-FFF2-40B4-BE49-F238E27FC236}">
                    <a16:creationId xmlns:a16="http://schemas.microsoft.com/office/drawing/2014/main" id="{F8D1B51B-1830-4449-93A2-D715DBAAA645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3" name="Frihåndsform: figur 232">
                <a:extLst>
                  <a:ext uri="{FF2B5EF4-FFF2-40B4-BE49-F238E27FC236}">
                    <a16:creationId xmlns:a16="http://schemas.microsoft.com/office/drawing/2014/main" id="{5FAEDE52-1505-4193-8B9C-76AD417BA9D9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7" name="Frihåndsform: figur 186">
              <a:extLst>
                <a:ext uri="{FF2B5EF4-FFF2-40B4-BE49-F238E27FC236}">
                  <a16:creationId xmlns:a16="http://schemas.microsoft.com/office/drawing/2014/main" id="{90162F3A-3F04-43F8-A0F8-8C55EF93C3BD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8" name="Frihåndsform: figur 187">
              <a:extLst>
                <a:ext uri="{FF2B5EF4-FFF2-40B4-BE49-F238E27FC236}">
                  <a16:creationId xmlns:a16="http://schemas.microsoft.com/office/drawing/2014/main" id="{B9834191-F7D6-4C32-BFD5-36EC77CFF394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9" name="dasdasda">
              <a:extLst>
                <a:ext uri="{FF2B5EF4-FFF2-40B4-BE49-F238E27FC236}">
                  <a16:creationId xmlns:a16="http://schemas.microsoft.com/office/drawing/2014/main" id="{67B78F5A-22C3-47A2-9657-0B438BB57851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228" name="Frihåndsform: figur 227">
                <a:extLst>
                  <a:ext uri="{FF2B5EF4-FFF2-40B4-BE49-F238E27FC236}">
                    <a16:creationId xmlns:a16="http://schemas.microsoft.com/office/drawing/2014/main" id="{EEC31A19-6360-430C-9946-E596495E5271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9" name="Frihåndsform: figur 228">
                <a:extLst>
                  <a:ext uri="{FF2B5EF4-FFF2-40B4-BE49-F238E27FC236}">
                    <a16:creationId xmlns:a16="http://schemas.microsoft.com/office/drawing/2014/main" id="{67FF5366-E308-4BAE-8F4D-E18D8800AEB4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0" name="Frihåndsform: figur 189">
              <a:extLst>
                <a:ext uri="{FF2B5EF4-FFF2-40B4-BE49-F238E27FC236}">
                  <a16:creationId xmlns:a16="http://schemas.microsoft.com/office/drawing/2014/main" id="{651AB48B-029E-44A6-B05F-B5C4DEE8EA1E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1" name="Frihåndsform: figur 190">
              <a:extLst>
                <a:ext uri="{FF2B5EF4-FFF2-40B4-BE49-F238E27FC236}">
                  <a16:creationId xmlns:a16="http://schemas.microsoft.com/office/drawing/2014/main" id="{9B11E40A-2FF0-404A-B424-F082EAB63297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2" name="Frihåndsform: figur 191">
              <a:extLst>
                <a:ext uri="{FF2B5EF4-FFF2-40B4-BE49-F238E27FC236}">
                  <a16:creationId xmlns:a16="http://schemas.microsoft.com/office/drawing/2014/main" id="{19FF2F78-595E-41A2-9ECC-E0DF4362D086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3" name="Frihåndsform: figur 192">
              <a:extLst>
                <a:ext uri="{FF2B5EF4-FFF2-40B4-BE49-F238E27FC236}">
                  <a16:creationId xmlns:a16="http://schemas.microsoft.com/office/drawing/2014/main" id="{A6DBBAF9-1C9E-4885-B7CC-ECF1C2360F0A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4" name="Frihåndsform: figur 193">
              <a:extLst>
                <a:ext uri="{FF2B5EF4-FFF2-40B4-BE49-F238E27FC236}">
                  <a16:creationId xmlns:a16="http://schemas.microsoft.com/office/drawing/2014/main" id="{0BEFAE41-B736-4175-91D7-D63BE9EEA272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5" name="dasdasda">
              <a:extLst>
                <a:ext uri="{FF2B5EF4-FFF2-40B4-BE49-F238E27FC236}">
                  <a16:creationId xmlns:a16="http://schemas.microsoft.com/office/drawing/2014/main" id="{AA291077-3231-4232-81F3-F5B377089D7C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226" name="Frihåndsform: figur 225">
                <a:extLst>
                  <a:ext uri="{FF2B5EF4-FFF2-40B4-BE49-F238E27FC236}">
                    <a16:creationId xmlns:a16="http://schemas.microsoft.com/office/drawing/2014/main" id="{5ED5DC57-9EDD-42A7-AF0B-19679087E1DD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7" name="Frihåndsform: figur 226">
                <a:extLst>
                  <a:ext uri="{FF2B5EF4-FFF2-40B4-BE49-F238E27FC236}">
                    <a16:creationId xmlns:a16="http://schemas.microsoft.com/office/drawing/2014/main" id="{1E7F7AE7-DD74-4680-988A-6E59502CBD17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6" name="Frihåndsform: figur 195">
              <a:extLst>
                <a:ext uri="{FF2B5EF4-FFF2-40B4-BE49-F238E27FC236}">
                  <a16:creationId xmlns:a16="http://schemas.microsoft.com/office/drawing/2014/main" id="{BA68A0FE-2902-4C77-9012-5A2AB62710FA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7" name="Frihåndsform: figur 196">
              <a:extLst>
                <a:ext uri="{FF2B5EF4-FFF2-40B4-BE49-F238E27FC236}">
                  <a16:creationId xmlns:a16="http://schemas.microsoft.com/office/drawing/2014/main" id="{C77B614D-068E-492B-909A-84FFAEB1B2EF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8" name="Frihåndsform: figur 197">
              <a:extLst>
                <a:ext uri="{FF2B5EF4-FFF2-40B4-BE49-F238E27FC236}">
                  <a16:creationId xmlns:a16="http://schemas.microsoft.com/office/drawing/2014/main" id="{6E951F32-56EC-40D8-B0F2-82CDF28E5E3D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9" name="dasdasda">
              <a:extLst>
                <a:ext uri="{FF2B5EF4-FFF2-40B4-BE49-F238E27FC236}">
                  <a16:creationId xmlns:a16="http://schemas.microsoft.com/office/drawing/2014/main" id="{AE6493EB-B55A-4751-B67B-D12C015831DC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210" name="Frihåndsform: figur 209">
                <a:extLst>
                  <a:ext uri="{FF2B5EF4-FFF2-40B4-BE49-F238E27FC236}">
                    <a16:creationId xmlns:a16="http://schemas.microsoft.com/office/drawing/2014/main" id="{C0872D09-11E3-4988-974D-1F9366A5CFB7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1" name="Frihåndsform: figur 210">
                <a:extLst>
                  <a:ext uri="{FF2B5EF4-FFF2-40B4-BE49-F238E27FC236}">
                    <a16:creationId xmlns:a16="http://schemas.microsoft.com/office/drawing/2014/main" id="{EB8D2FAA-EB74-4355-AF9A-5047EF4E25D0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2" name="Frihåndsform: figur 211">
                <a:extLst>
                  <a:ext uri="{FF2B5EF4-FFF2-40B4-BE49-F238E27FC236}">
                    <a16:creationId xmlns:a16="http://schemas.microsoft.com/office/drawing/2014/main" id="{09CAE4DD-5346-48AB-ADAC-3E415B0533B1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3" name="Frihåndsform: figur 212">
                <a:extLst>
                  <a:ext uri="{FF2B5EF4-FFF2-40B4-BE49-F238E27FC236}">
                    <a16:creationId xmlns:a16="http://schemas.microsoft.com/office/drawing/2014/main" id="{247C31B9-1E6A-459A-A4DE-37C5C903A144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4" name="Frihåndsform: figur 213">
                <a:extLst>
                  <a:ext uri="{FF2B5EF4-FFF2-40B4-BE49-F238E27FC236}">
                    <a16:creationId xmlns:a16="http://schemas.microsoft.com/office/drawing/2014/main" id="{CEA04556-970F-40EC-B399-19EB9C86C923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5" name="Frihåndsform: figur 214">
                <a:extLst>
                  <a:ext uri="{FF2B5EF4-FFF2-40B4-BE49-F238E27FC236}">
                    <a16:creationId xmlns:a16="http://schemas.microsoft.com/office/drawing/2014/main" id="{47E8839D-4812-4734-AF2B-B4D958772071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6" name="Frihåndsform: figur 215">
                <a:extLst>
                  <a:ext uri="{FF2B5EF4-FFF2-40B4-BE49-F238E27FC236}">
                    <a16:creationId xmlns:a16="http://schemas.microsoft.com/office/drawing/2014/main" id="{4FDDEE15-D645-4D5C-811F-EF0F94010B2C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7" name="Frihåndsform: figur 216">
                <a:extLst>
                  <a:ext uri="{FF2B5EF4-FFF2-40B4-BE49-F238E27FC236}">
                    <a16:creationId xmlns:a16="http://schemas.microsoft.com/office/drawing/2014/main" id="{85B87C76-BAF3-49E4-B105-E0F3C250F545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8" name="Frihåndsform: figur 217">
                <a:extLst>
                  <a:ext uri="{FF2B5EF4-FFF2-40B4-BE49-F238E27FC236}">
                    <a16:creationId xmlns:a16="http://schemas.microsoft.com/office/drawing/2014/main" id="{67E3B376-21F7-4B56-90C4-C9E56E3C58E5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9" name="Frihåndsform: figur 218">
                <a:extLst>
                  <a:ext uri="{FF2B5EF4-FFF2-40B4-BE49-F238E27FC236}">
                    <a16:creationId xmlns:a16="http://schemas.microsoft.com/office/drawing/2014/main" id="{C2278CC9-C812-4565-83F0-669A6C414985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0" name="Frihåndsform: figur 219">
                <a:extLst>
                  <a:ext uri="{FF2B5EF4-FFF2-40B4-BE49-F238E27FC236}">
                    <a16:creationId xmlns:a16="http://schemas.microsoft.com/office/drawing/2014/main" id="{ACB362DB-43E8-4664-896F-572DBE55F844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1" name="Frihåndsform: figur 220">
                <a:extLst>
                  <a:ext uri="{FF2B5EF4-FFF2-40B4-BE49-F238E27FC236}">
                    <a16:creationId xmlns:a16="http://schemas.microsoft.com/office/drawing/2014/main" id="{F1996428-B26A-4D02-B6E0-641320C215AF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2" name="Frihåndsform: figur 221">
                <a:extLst>
                  <a:ext uri="{FF2B5EF4-FFF2-40B4-BE49-F238E27FC236}">
                    <a16:creationId xmlns:a16="http://schemas.microsoft.com/office/drawing/2014/main" id="{7A68F796-7C18-4ADB-A2FE-8409984383EE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3" name="Frihåndsform: figur 222">
                <a:extLst>
                  <a:ext uri="{FF2B5EF4-FFF2-40B4-BE49-F238E27FC236}">
                    <a16:creationId xmlns:a16="http://schemas.microsoft.com/office/drawing/2014/main" id="{3F539F98-4961-43B1-9E48-C4AA886C39C6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4" name="Frihåndsform: figur 223">
                <a:extLst>
                  <a:ext uri="{FF2B5EF4-FFF2-40B4-BE49-F238E27FC236}">
                    <a16:creationId xmlns:a16="http://schemas.microsoft.com/office/drawing/2014/main" id="{0769598F-2CD1-4954-9445-8564FA93861C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5" name="Frihåndsform: figur 224">
                <a:extLst>
                  <a:ext uri="{FF2B5EF4-FFF2-40B4-BE49-F238E27FC236}">
                    <a16:creationId xmlns:a16="http://schemas.microsoft.com/office/drawing/2014/main" id="{C78B7E5A-BEE5-45D0-A2DE-89762674EF3F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0" name="Frihåndsform: figur 199">
              <a:extLst>
                <a:ext uri="{FF2B5EF4-FFF2-40B4-BE49-F238E27FC236}">
                  <a16:creationId xmlns:a16="http://schemas.microsoft.com/office/drawing/2014/main" id="{B518D19A-F7BB-4913-96E8-5C619880D3A6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1" name="dasdasda">
              <a:extLst>
                <a:ext uri="{FF2B5EF4-FFF2-40B4-BE49-F238E27FC236}">
                  <a16:creationId xmlns:a16="http://schemas.microsoft.com/office/drawing/2014/main" id="{61CEC0EE-EE4E-45C4-A6E5-14A159C2202E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208" name="Frihåndsform: figur 207">
                <a:extLst>
                  <a:ext uri="{FF2B5EF4-FFF2-40B4-BE49-F238E27FC236}">
                    <a16:creationId xmlns:a16="http://schemas.microsoft.com/office/drawing/2014/main" id="{AF8F60F2-04EB-4C04-B126-6721BAF379C6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9" name="Frihåndsform: figur 208">
                <a:extLst>
                  <a:ext uri="{FF2B5EF4-FFF2-40B4-BE49-F238E27FC236}">
                    <a16:creationId xmlns:a16="http://schemas.microsoft.com/office/drawing/2014/main" id="{B62F0C6F-D74C-4F47-B1F5-4B1BA4C04808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2" name="Frihåndsform: figur 201">
              <a:extLst>
                <a:ext uri="{FF2B5EF4-FFF2-40B4-BE49-F238E27FC236}">
                  <a16:creationId xmlns:a16="http://schemas.microsoft.com/office/drawing/2014/main" id="{68F2B90B-6C55-47A5-BF8D-EFA6A4DE17C2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3" name="dasdasda">
              <a:extLst>
                <a:ext uri="{FF2B5EF4-FFF2-40B4-BE49-F238E27FC236}">
                  <a16:creationId xmlns:a16="http://schemas.microsoft.com/office/drawing/2014/main" id="{42C6E449-1E9F-4CEE-AE0C-8B7F6FC49CCC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205" name="Frihåndsform: figur 204">
                <a:extLst>
                  <a:ext uri="{FF2B5EF4-FFF2-40B4-BE49-F238E27FC236}">
                    <a16:creationId xmlns:a16="http://schemas.microsoft.com/office/drawing/2014/main" id="{B8D9CBFD-3DA1-41CD-A3B0-0AA26BB71272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6" name="Frihåndsform: figur 205">
                <a:extLst>
                  <a:ext uri="{FF2B5EF4-FFF2-40B4-BE49-F238E27FC236}">
                    <a16:creationId xmlns:a16="http://schemas.microsoft.com/office/drawing/2014/main" id="{A2AF9565-8D84-4613-B613-330BAA53B17C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7" name="Frihåndsform: figur 206">
                <a:extLst>
                  <a:ext uri="{FF2B5EF4-FFF2-40B4-BE49-F238E27FC236}">
                    <a16:creationId xmlns:a16="http://schemas.microsoft.com/office/drawing/2014/main" id="{1F7454C2-E626-48B5-8A29-FD210D945DF2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4" name="Frihåndsform: figur 203">
              <a:extLst>
                <a:ext uri="{FF2B5EF4-FFF2-40B4-BE49-F238E27FC236}">
                  <a16:creationId xmlns:a16="http://schemas.microsoft.com/office/drawing/2014/main" id="{E1E386EF-D015-4120-AE5C-DD517A1EE541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  <p:grpSp>
        <p:nvGrpSpPr>
          <p:cNvPr id="290" name="logo_hvit">
            <a:extLst>
              <a:ext uri="{FF2B5EF4-FFF2-40B4-BE49-F238E27FC236}">
                <a16:creationId xmlns:a16="http://schemas.microsoft.com/office/drawing/2014/main" id="{BA1433EB-9987-419C-8598-C5FC4A432065}"/>
              </a:ext>
            </a:extLst>
          </p:cNvPr>
          <p:cNvGrpSpPr/>
          <p:nvPr userDrawn="1"/>
        </p:nvGrpSpPr>
        <p:grpSpPr>
          <a:xfrm>
            <a:off x="8991232" y="1437"/>
            <a:ext cx="3010067" cy="696569"/>
            <a:chOff x="5369779" y="394353"/>
            <a:chExt cx="3010067" cy="696569"/>
          </a:xfrm>
        </p:grpSpPr>
        <p:pic>
          <p:nvPicPr>
            <p:cNvPr id="291" name="Grafikk 290">
              <a:extLst>
                <a:ext uri="{FF2B5EF4-FFF2-40B4-BE49-F238E27FC236}">
                  <a16:creationId xmlns:a16="http://schemas.microsoft.com/office/drawing/2014/main" id="{4A02C170-1675-420B-82C1-2A4E1F7D7E9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5369779" y="394353"/>
              <a:ext cx="1564895" cy="696569"/>
            </a:xfrm>
            <a:prstGeom prst="rect">
              <a:avLst/>
            </a:prstGeom>
          </p:spPr>
        </p:pic>
        <p:grpSp>
          <p:nvGrpSpPr>
            <p:cNvPr id="292" name="Gruppe 291">
              <a:extLst>
                <a:ext uri="{FF2B5EF4-FFF2-40B4-BE49-F238E27FC236}">
                  <a16:creationId xmlns:a16="http://schemas.microsoft.com/office/drawing/2014/main" id="{148B6115-0D66-41CB-919F-1179AB035819}"/>
                </a:ext>
              </a:extLst>
            </p:cNvPr>
            <p:cNvGrpSpPr/>
            <p:nvPr userDrawn="1"/>
          </p:nvGrpSpPr>
          <p:grpSpPr>
            <a:xfrm>
              <a:off x="7200301" y="538204"/>
              <a:ext cx="1179545" cy="469900"/>
              <a:chOff x="7200301" y="538204"/>
              <a:chExt cx="1179545" cy="469900"/>
            </a:xfrm>
          </p:grpSpPr>
          <p:grpSp>
            <p:nvGrpSpPr>
              <p:cNvPr id="293" name="dasdasda">
                <a:extLst>
                  <a:ext uri="{FF2B5EF4-FFF2-40B4-BE49-F238E27FC236}">
                    <a16:creationId xmlns:a16="http://schemas.microsoft.com/office/drawing/2014/main" id="{B86201C0-7E82-41B1-9DA4-1DF07C234BBA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609773" cy="108263"/>
                <a:chOff x="10421710" y="740423"/>
                <a:chExt cx="601392" cy="108410"/>
              </a:xfrm>
              <a:solidFill>
                <a:schemeClr val="bg1"/>
              </a:solidFill>
            </p:grpSpPr>
            <p:sp>
              <p:nvSpPr>
                <p:cNvPr id="417" name="Frihåndsform: figur 416">
                  <a:extLst>
                    <a:ext uri="{FF2B5EF4-FFF2-40B4-BE49-F238E27FC236}">
                      <a16:creationId xmlns:a16="http://schemas.microsoft.com/office/drawing/2014/main" id="{36452217-C95E-4102-9303-32B989B5F9DC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8" name="Frihåndsform: figur 417">
                  <a:extLst>
                    <a:ext uri="{FF2B5EF4-FFF2-40B4-BE49-F238E27FC236}">
                      <a16:creationId xmlns:a16="http://schemas.microsoft.com/office/drawing/2014/main" id="{9B9929B3-4E73-4CB0-9D73-27E2E0780A9C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9" name="Frihåndsform: figur 418">
                  <a:extLst>
                    <a:ext uri="{FF2B5EF4-FFF2-40B4-BE49-F238E27FC236}">
                      <a16:creationId xmlns:a16="http://schemas.microsoft.com/office/drawing/2014/main" id="{9E92F77D-A67F-4544-A8E5-34524E719A06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20" name="Frihåndsform: figur 419">
                  <a:extLst>
                    <a:ext uri="{FF2B5EF4-FFF2-40B4-BE49-F238E27FC236}">
                      <a16:creationId xmlns:a16="http://schemas.microsoft.com/office/drawing/2014/main" id="{1375476A-C24E-474D-A9C7-27F530B20608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21" name="Frihåndsform: figur 420">
                  <a:extLst>
                    <a:ext uri="{FF2B5EF4-FFF2-40B4-BE49-F238E27FC236}">
                      <a16:creationId xmlns:a16="http://schemas.microsoft.com/office/drawing/2014/main" id="{FB64ECB0-DD44-410B-90E5-5CC6E0B1AA45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4" name="Frihåndsform: figur 293">
                <a:extLst>
                  <a:ext uri="{FF2B5EF4-FFF2-40B4-BE49-F238E27FC236}">
                    <a16:creationId xmlns:a16="http://schemas.microsoft.com/office/drawing/2014/main" id="{2C01EA25-E5F8-4995-AB77-9CBFAD5B8613}"/>
                  </a:ext>
                </a:extLst>
              </p:cNvPr>
              <p:cNvSpPr/>
              <p:nvPr/>
            </p:nvSpPr>
            <p:spPr>
              <a:xfrm>
                <a:off x="8198849" y="652925"/>
                <a:ext cx="71931" cy="108263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5" name="dasdasda">
                <a:extLst>
                  <a:ext uri="{FF2B5EF4-FFF2-40B4-BE49-F238E27FC236}">
                    <a16:creationId xmlns:a16="http://schemas.microsoft.com/office/drawing/2014/main" id="{F6032EA5-77D4-4837-9B4D-B8E2108127B9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805703" cy="252234"/>
                <a:chOff x="10421710" y="740423"/>
                <a:chExt cx="794629" cy="252577"/>
              </a:xfrm>
              <a:solidFill>
                <a:schemeClr val="bg1"/>
              </a:solidFill>
            </p:grpSpPr>
            <p:sp>
              <p:nvSpPr>
                <p:cNvPr id="410" name="Frihåndsform: figur 409">
                  <a:extLst>
                    <a:ext uri="{FF2B5EF4-FFF2-40B4-BE49-F238E27FC236}">
                      <a16:creationId xmlns:a16="http://schemas.microsoft.com/office/drawing/2014/main" id="{1EA307E2-A050-4FD9-8453-CCBCA85866EA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1" name="Frihåndsform: figur 410">
                  <a:extLst>
                    <a:ext uri="{FF2B5EF4-FFF2-40B4-BE49-F238E27FC236}">
                      <a16:creationId xmlns:a16="http://schemas.microsoft.com/office/drawing/2014/main" id="{3179E3EC-878A-4C27-ADE2-4A4D59F6536B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2" name="Frihåndsform: figur 411">
                  <a:extLst>
                    <a:ext uri="{FF2B5EF4-FFF2-40B4-BE49-F238E27FC236}">
                      <a16:creationId xmlns:a16="http://schemas.microsoft.com/office/drawing/2014/main" id="{8F8D36B1-0DFD-4E95-AA10-46AC0C6BE52F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3" name="Frihåndsform: figur 412">
                  <a:extLst>
                    <a:ext uri="{FF2B5EF4-FFF2-40B4-BE49-F238E27FC236}">
                      <a16:creationId xmlns:a16="http://schemas.microsoft.com/office/drawing/2014/main" id="{F016421C-D47F-419C-94AF-C227BC2424AD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4" name="Frihåndsform: figur 413">
                  <a:extLst>
                    <a:ext uri="{FF2B5EF4-FFF2-40B4-BE49-F238E27FC236}">
                      <a16:creationId xmlns:a16="http://schemas.microsoft.com/office/drawing/2014/main" id="{D2728BC4-601E-4C44-A4D7-0030EBDB3628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5" name="Frihåndsform: figur 414">
                  <a:extLst>
                    <a:ext uri="{FF2B5EF4-FFF2-40B4-BE49-F238E27FC236}">
                      <a16:creationId xmlns:a16="http://schemas.microsoft.com/office/drawing/2014/main" id="{19D35C79-C08B-4204-B060-17932AB864DB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6" name="Frihåndsform: figur 415">
                  <a:extLst>
                    <a:ext uri="{FF2B5EF4-FFF2-40B4-BE49-F238E27FC236}">
                      <a16:creationId xmlns:a16="http://schemas.microsoft.com/office/drawing/2014/main" id="{37EA2694-7F23-447F-A4CB-98C0A2C2CF8B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6" name="Frihåndsform: figur 295">
                <a:extLst>
                  <a:ext uri="{FF2B5EF4-FFF2-40B4-BE49-F238E27FC236}">
                    <a16:creationId xmlns:a16="http://schemas.microsoft.com/office/drawing/2014/main" id="{B63C3019-530D-4D14-ACED-D7BCE1217661}"/>
                  </a:ext>
                </a:extLst>
              </p:cNvPr>
              <p:cNvSpPr/>
              <p:nvPr/>
            </p:nvSpPr>
            <p:spPr>
              <a:xfrm>
                <a:off x="8307999" y="795377"/>
                <a:ext cx="71834" cy="108168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7" name="dasdasda">
                <a:extLst>
                  <a:ext uri="{FF2B5EF4-FFF2-40B4-BE49-F238E27FC236}">
                    <a16:creationId xmlns:a16="http://schemas.microsoft.com/office/drawing/2014/main" id="{2D3ABCD0-1090-4868-9CD8-2D9673C05456}"/>
                  </a:ext>
                </a:extLst>
              </p:cNvPr>
              <p:cNvGrpSpPr/>
              <p:nvPr/>
            </p:nvGrpSpPr>
            <p:grpSpPr>
              <a:xfrm>
                <a:off x="7200301" y="538204"/>
                <a:ext cx="307104" cy="439700"/>
                <a:chOff x="10053875" y="625546"/>
                <a:chExt cx="302883" cy="440298"/>
              </a:xfrm>
            </p:grpSpPr>
            <p:sp>
              <p:nvSpPr>
                <p:cNvPr id="404" name="Frihåndsform: figur 403">
                  <a:extLst>
                    <a:ext uri="{FF2B5EF4-FFF2-40B4-BE49-F238E27FC236}">
                      <a16:creationId xmlns:a16="http://schemas.microsoft.com/office/drawing/2014/main" id="{B8977C63-E337-49D2-BD2C-23CBCB6909E4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5" name="Frihåndsform: figur 404">
                  <a:extLst>
                    <a:ext uri="{FF2B5EF4-FFF2-40B4-BE49-F238E27FC236}">
                      <a16:creationId xmlns:a16="http://schemas.microsoft.com/office/drawing/2014/main" id="{0C7B7426-A996-4DE3-A3BF-AA23B8CCDDFC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6" name="Frihåndsform: figur 405">
                  <a:extLst>
                    <a:ext uri="{FF2B5EF4-FFF2-40B4-BE49-F238E27FC236}">
                      <a16:creationId xmlns:a16="http://schemas.microsoft.com/office/drawing/2014/main" id="{79C4B917-DA39-4F47-B6DE-0648C906929D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7" name="Frihåndsform: figur 406">
                  <a:extLst>
                    <a:ext uri="{FF2B5EF4-FFF2-40B4-BE49-F238E27FC236}">
                      <a16:creationId xmlns:a16="http://schemas.microsoft.com/office/drawing/2014/main" id="{F15F3247-0809-466A-BFB3-3B9631DFFFC9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8" name="Frihåndsform: figur 407">
                  <a:extLst>
                    <a:ext uri="{FF2B5EF4-FFF2-40B4-BE49-F238E27FC236}">
                      <a16:creationId xmlns:a16="http://schemas.microsoft.com/office/drawing/2014/main" id="{F3C01C13-F7BE-4001-944A-39038B089B1E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9" name="Frihåndsform: figur 408">
                  <a:extLst>
                    <a:ext uri="{FF2B5EF4-FFF2-40B4-BE49-F238E27FC236}">
                      <a16:creationId xmlns:a16="http://schemas.microsoft.com/office/drawing/2014/main" id="{3C5DF9C0-9C0B-44A9-B7C4-8243112DECA0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8" name="Frihåndsform: figur 297">
                <a:extLst>
                  <a:ext uri="{FF2B5EF4-FFF2-40B4-BE49-F238E27FC236}">
                    <a16:creationId xmlns:a16="http://schemas.microsoft.com/office/drawing/2014/main" id="{C975D2AE-38C8-4EB6-8790-F61678B8D256}"/>
                  </a:ext>
                </a:extLst>
              </p:cNvPr>
              <p:cNvSpPr/>
              <p:nvPr/>
            </p:nvSpPr>
            <p:spPr>
              <a:xfrm>
                <a:off x="7322565" y="665176"/>
                <a:ext cx="60456" cy="8452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9" name="dasdasda">
                <a:extLst>
                  <a:ext uri="{FF2B5EF4-FFF2-40B4-BE49-F238E27FC236}">
                    <a16:creationId xmlns:a16="http://schemas.microsoft.com/office/drawing/2014/main" id="{D7255840-2ECD-417F-8FF1-CDE141188819}"/>
                  </a:ext>
                </a:extLst>
              </p:cNvPr>
              <p:cNvGrpSpPr/>
              <p:nvPr/>
            </p:nvGrpSpPr>
            <p:grpSpPr>
              <a:xfrm>
                <a:off x="7241088" y="546467"/>
                <a:ext cx="224470" cy="367240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401" name="Frihåndsform: figur 400">
                  <a:extLst>
                    <a:ext uri="{FF2B5EF4-FFF2-40B4-BE49-F238E27FC236}">
                      <a16:creationId xmlns:a16="http://schemas.microsoft.com/office/drawing/2014/main" id="{A25F2FA6-0EA8-40E8-AC87-BD4FACB3CB8C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2" name="Frihåndsform: figur 401">
                  <a:extLst>
                    <a:ext uri="{FF2B5EF4-FFF2-40B4-BE49-F238E27FC236}">
                      <a16:creationId xmlns:a16="http://schemas.microsoft.com/office/drawing/2014/main" id="{E95024FA-06A8-4F9D-97BB-E443C30E97C0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3" name="Frihåndsform: figur 402">
                  <a:extLst>
                    <a:ext uri="{FF2B5EF4-FFF2-40B4-BE49-F238E27FC236}">
                      <a16:creationId xmlns:a16="http://schemas.microsoft.com/office/drawing/2014/main" id="{CA8709AE-BE7D-4D79-8B7E-689232A59EA8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0" name="Frihåndsform: figur 299">
                <a:extLst>
                  <a:ext uri="{FF2B5EF4-FFF2-40B4-BE49-F238E27FC236}">
                    <a16:creationId xmlns:a16="http://schemas.microsoft.com/office/drawing/2014/main" id="{59AA1CC5-1CD1-4F40-B547-46F246CA77D1}"/>
                  </a:ext>
                </a:extLst>
              </p:cNvPr>
              <p:cNvSpPr/>
              <p:nvPr/>
            </p:nvSpPr>
            <p:spPr>
              <a:xfrm>
                <a:off x="7298652" y="722632"/>
                <a:ext cx="53225" cy="54226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1" name="dasdasda">
                <a:extLst>
                  <a:ext uri="{FF2B5EF4-FFF2-40B4-BE49-F238E27FC236}">
                    <a16:creationId xmlns:a16="http://schemas.microsoft.com/office/drawing/2014/main" id="{840B6DC2-9B34-4806-8052-97C2BB4BD761}"/>
                  </a:ext>
                </a:extLst>
              </p:cNvPr>
              <p:cNvGrpSpPr/>
              <p:nvPr/>
            </p:nvGrpSpPr>
            <p:grpSpPr>
              <a:xfrm>
                <a:off x="7326807" y="539724"/>
                <a:ext cx="53514" cy="355653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398" name="Frihåndsform: figur 397">
                  <a:extLst>
                    <a:ext uri="{FF2B5EF4-FFF2-40B4-BE49-F238E27FC236}">
                      <a16:creationId xmlns:a16="http://schemas.microsoft.com/office/drawing/2014/main" id="{C0DC8767-1444-4A8B-82E0-F66FFEF4D2AD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9" name="Frihåndsform: figur 398">
                  <a:extLst>
                    <a:ext uri="{FF2B5EF4-FFF2-40B4-BE49-F238E27FC236}">
                      <a16:creationId xmlns:a16="http://schemas.microsoft.com/office/drawing/2014/main" id="{A71AA538-F35B-4133-846A-380504E2CE20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0" name="Frihåndsform: figur 399">
                  <a:extLst>
                    <a:ext uri="{FF2B5EF4-FFF2-40B4-BE49-F238E27FC236}">
                      <a16:creationId xmlns:a16="http://schemas.microsoft.com/office/drawing/2014/main" id="{AB89A56C-E187-48DD-BD53-B5CB329FAF0D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2" name="Frihåndsform: figur 301">
                <a:extLst>
                  <a:ext uri="{FF2B5EF4-FFF2-40B4-BE49-F238E27FC236}">
                    <a16:creationId xmlns:a16="http://schemas.microsoft.com/office/drawing/2014/main" id="{6FEB3A3C-5AF1-4644-ABF0-2D3DD65ABE4F}"/>
                  </a:ext>
                </a:extLst>
              </p:cNvPr>
              <p:cNvSpPr/>
              <p:nvPr/>
            </p:nvSpPr>
            <p:spPr>
              <a:xfrm>
                <a:off x="7333749" y="783221"/>
                <a:ext cx="39243" cy="99146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3" name="dasdasda">
                <a:extLst>
                  <a:ext uri="{FF2B5EF4-FFF2-40B4-BE49-F238E27FC236}">
                    <a16:creationId xmlns:a16="http://schemas.microsoft.com/office/drawing/2014/main" id="{3DBC30C5-E5E4-4AD3-95FD-44CB915C715A}"/>
                  </a:ext>
                </a:extLst>
              </p:cNvPr>
              <p:cNvGrpSpPr/>
              <p:nvPr/>
            </p:nvGrpSpPr>
            <p:grpSpPr>
              <a:xfrm>
                <a:off x="7293349" y="568689"/>
                <a:ext cx="120045" cy="249385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395" name="Frihåndsform: figur 394">
                  <a:extLst>
                    <a:ext uri="{FF2B5EF4-FFF2-40B4-BE49-F238E27FC236}">
                      <a16:creationId xmlns:a16="http://schemas.microsoft.com/office/drawing/2014/main" id="{5B8EA349-FB96-4E22-8EAE-6E8EC1524745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6" name="Frihåndsform: figur 395">
                  <a:extLst>
                    <a:ext uri="{FF2B5EF4-FFF2-40B4-BE49-F238E27FC236}">
                      <a16:creationId xmlns:a16="http://schemas.microsoft.com/office/drawing/2014/main" id="{079A3950-28A0-44C7-8A5E-078FFC6C4381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7" name="Frihåndsform: figur 396">
                  <a:extLst>
                    <a:ext uri="{FF2B5EF4-FFF2-40B4-BE49-F238E27FC236}">
                      <a16:creationId xmlns:a16="http://schemas.microsoft.com/office/drawing/2014/main" id="{B5CDCC55-DA05-43AD-9CA0-B4C563FEE0C1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4" name="Frihåndsform: figur 303">
                <a:extLst>
                  <a:ext uri="{FF2B5EF4-FFF2-40B4-BE49-F238E27FC236}">
                    <a16:creationId xmlns:a16="http://schemas.microsoft.com/office/drawing/2014/main" id="{2FC65907-BE1E-4162-9F1C-5F6A3DBBF138}"/>
                  </a:ext>
                </a:extLst>
              </p:cNvPr>
              <p:cNvSpPr/>
              <p:nvPr/>
            </p:nvSpPr>
            <p:spPr>
              <a:xfrm>
                <a:off x="7281103" y="727380"/>
                <a:ext cx="36351" cy="35992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5" name="Frihåndsform: figur 304">
                <a:extLst>
                  <a:ext uri="{FF2B5EF4-FFF2-40B4-BE49-F238E27FC236}">
                    <a16:creationId xmlns:a16="http://schemas.microsoft.com/office/drawing/2014/main" id="{3B8BC6CC-E641-4A86-9E3F-E24863EA150B}"/>
                  </a:ext>
                </a:extLst>
              </p:cNvPr>
              <p:cNvSpPr/>
              <p:nvPr/>
            </p:nvSpPr>
            <p:spPr>
              <a:xfrm>
                <a:off x="7336160" y="722252"/>
                <a:ext cx="34518" cy="5413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6" name="Frihåndsform: figur 305">
                <a:extLst>
                  <a:ext uri="{FF2B5EF4-FFF2-40B4-BE49-F238E27FC236}">
                    <a16:creationId xmlns:a16="http://schemas.microsoft.com/office/drawing/2014/main" id="{4E3698CA-E739-45F8-ADA2-F73570962764}"/>
                  </a:ext>
                </a:extLst>
              </p:cNvPr>
              <p:cNvSpPr/>
              <p:nvPr/>
            </p:nvSpPr>
            <p:spPr>
              <a:xfrm>
                <a:off x="7338089" y="728520"/>
                <a:ext cx="29987" cy="44729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7" name="dasdasda">
                <a:extLst>
                  <a:ext uri="{FF2B5EF4-FFF2-40B4-BE49-F238E27FC236}">
                    <a16:creationId xmlns:a16="http://schemas.microsoft.com/office/drawing/2014/main" id="{1D5EFFF3-166E-430D-BFB6-1C5B3A78D7EE}"/>
                  </a:ext>
                </a:extLst>
              </p:cNvPr>
              <p:cNvGrpSpPr/>
              <p:nvPr/>
            </p:nvGrpSpPr>
            <p:grpSpPr>
              <a:xfrm>
                <a:off x="7268472" y="613894"/>
                <a:ext cx="169895" cy="33086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373" name="Frihåndsform: figur 372">
                  <a:extLst>
                    <a:ext uri="{FF2B5EF4-FFF2-40B4-BE49-F238E27FC236}">
                      <a16:creationId xmlns:a16="http://schemas.microsoft.com/office/drawing/2014/main" id="{8AD943B0-F835-429A-95D8-AE366EB43C5E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4" name="Frihåndsform: figur 373">
                  <a:extLst>
                    <a:ext uri="{FF2B5EF4-FFF2-40B4-BE49-F238E27FC236}">
                      <a16:creationId xmlns:a16="http://schemas.microsoft.com/office/drawing/2014/main" id="{F502F99A-C3EF-4496-96BF-48236A947F40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5" name="Frihåndsform: figur 374">
                  <a:extLst>
                    <a:ext uri="{FF2B5EF4-FFF2-40B4-BE49-F238E27FC236}">
                      <a16:creationId xmlns:a16="http://schemas.microsoft.com/office/drawing/2014/main" id="{AD709D51-6567-4FEC-8AB7-FC34926EEC1B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6" name="Frihåndsform: figur 375">
                  <a:extLst>
                    <a:ext uri="{FF2B5EF4-FFF2-40B4-BE49-F238E27FC236}">
                      <a16:creationId xmlns:a16="http://schemas.microsoft.com/office/drawing/2014/main" id="{6B6DE7F6-646B-4DD5-90E6-229717B8BC13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7" name="Frihåndsform: figur 376">
                  <a:extLst>
                    <a:ext uri="{FF2B5EF4-FFF2-40B4-BE49-F238E27FC236}">
                      <a16:creationId xmlns:a16="http://schemas.microsoft.com/office/drawing/2014/main" id="{EB4528B2-1C21-4B49-97CF-4B2952F072D5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8" name="Frihåndsform: figur 377">
                  <a:extLst>
                    <a:ext uri="{FF2B5EF4-FFF2-40B4-BE49-F238E27FC236}">
                      <a16:creationId xmlns:a16="http://schemas.microsoft.com/office/drawing/2014/main" id="{F8CE008F-62CD-4537-895A-1E26E6F75B56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9" name="Frihåndsform: figur 378">
                  <a:extLst>
                    <a:ext uri="{FF2B5EF4-FFF2-40B4-BE49-F238E27FC236}">
                      <a16:creationId xmlns:a16="http://schemas.microsoft.com/office/drawing/2014/main" id="{04FE14FF-FBDE-493B-A5A3-47C277C30085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0" name="Frihåndsform: figur 379">
                  <a:extLst>
                    <a:ext uri="{FF2B5EF4-FFF2-40B4-BE49-F238E27FC236}">
                      <a16:creationId xmlns:a16="http://schemas.microsoft.com/office/drawing/2014/main" id="{8EE28DEC-9EA1-465F-B291-5FECC89DF8DD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1" name="Frihåndsform: figur 380">
                  <a:extLst>
                    <a:ext uri="{FF2B5EF4-FFF2-40B4-BE49-F238E27FC236}">
                      <a16:creationId xmlns:a16="http://schemas.microsoft.com/office/drawing/2014/main" id="{55D747A9-BE8E-42B9-9A0F-EF49F294CB35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2" name="Frihåndsform: figur 381">
                  <a:extLst>
                    <a:ext uri="{FF2B5EF4-FFF2-40B4-BE49-F238E27FC236}">
                      <a16:creationId xmlns:a16="http://schemas.microsoft.com/office/drawing/2014/main" id="{30A07A8B-5B59-4E8A-8A86-F6FBDD599210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3" name="Frihåndsform: figur 382">
                  <a:extLst>
                    <a:ext uri="{FF2B5EF4-FFF2-40B4-BE49-F238E27FC236}">
                      <a16:creationId xmlns:a16="http://schemas.microsoft.com/office/drawing/2014/main" id="{73B41AD0-F875-4998-AE37-16BE256940F4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4" name="Frihåndsform: figur 383">
                  <a:extLst>
                    <a:ext uri="{FF2B5EF4-FFF2-40B4-BE49-F238E27FC236}">
                      <a16:creationId xmlns:a16="http://schemas.microsoft.com/office/drawing/2014/main" id="{F63E9822-2DD5-4C73-9E7A-4AC7D6584ECD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5" name="Frihåndsform: figur 384">
                  <a:extLst>
                    <a:ext uri="{FF2B5EF4-FFF2-40B4-BE49-F238E27FC236}">
                      <a16:creationId xmlns:a16="http://schemas.microsoft.com/office/drawing/2014/main" id="{082349E8-A53F-4E71-86CE-A3D1018E6F9D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6" name="Frihåndsform: figur 385">
                  <a:extLst>
                    <a:ext uri="{FF2B5EF4-FFF2-40B4-BE49-F238E27FC236}">
                      <a16:creationId xmlns:a16="http://schemas.microsoft.com/office/drawing/2014/main" id="{552F0440-A35C-4D3B-B268-8651ACDBE93D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7" name="Frihåndsform: figur 386">
                  <a:extLst>
                    <a:ext uri="{FF2B5EF4-FFF2-40B4-BE49-F238E27FC236}">
                      <a16:creationId xmlns:a16="http://schemas.microsoft.com/office/drawing/2014/main" id="{FC226BE2-B90A-4DF0-A146-85A270025BB7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8" name="Frihåndsform: figur 387">
                  <a:extLst>
                    <a:ext uri="{FF2B5EF4-FFF2-40B4-BE49-F238E27FC236}">
                      <a16:creationId xmlns:a16="http://schemas.microsoft.com/office/drawing/2014/main" id="{416DB47C-DB00-4943-A855-EC1021D31A6B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9" name="Frihåndsform: figur 388">
                  <a:extLst>
                    <a:ext uri="{FF2B5EF4-FFF2-40B4-BE49-F238E27FC236}">
                      <a16:creationId xmlns:a16="http://schemas.microsoft.com/office/drawing/2014/main" id="{274B4775-B299-4604-8D94-9286EA863F5B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0" name="Frihåndsform: figur 389">
                  <a:extLst>
                    <a:ext uri="{FF2B5EF4-FFF2-40B4-BE49-F238E27FC236}">
                      <a16:creationId xmlns:a16="http://schemas.microsoft.com/office/drawing/2014/main" id="{6FFECEE8-B6A3-4C87-8549-F20423E2AF9A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1" name="Frihåndsform: figur 390">
                  <a:extLst>
                    <a:ext uri="{FF2B5EF4-FFF2-40B4-BE49-F238E27FC236}">
                      <a16:creationId xmlns:a16="http://schemas.microsoft.com/office/drawing/2014/main" id="{295F1939-B538-4D3F-8A69-68197797EC33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2" name="Frihåndsform: figur 391">
                  <a:extLst>
                    <a:ext uri="{FF2B5EF4-FFF2-40B4-BE49-F238E27FC236}">
                      <a16:creationId xmlns:a16="http://schemas.microsoft.com/office/drawing/2014/main" id="{4F772452-955D-49A3-B81C-5B1290A27194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3" name="Frihåndsform: figur 392">
                  <a:extLst>
                    <a:ext uri="{FF2B5EF4-FFF2-40B4-BE49-F238E27FC236}">
                      <a16:creationId xmlns:a16="http://schemas.microsoft.com/office/drawing/2014/main" id="{4DC5B62B-439C-499B-93B4-5D53F346B89D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4" name="Frihåndsform: figur 393">
                  <a:extLst>
                    <a:ext uri="{FF2B5EF4-FFF2-40B4-BE49-F238E27FC236}">
                      <a16:creationId xmlns:a16="http://schemas.microsoft.com/office/drawing/2014/main" id="{429374E0-1827-4810-B71E-28A7BF881B17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8" name="Frihåndsform: figur 307">
                <a:extLst>
                  <a:ext uri="{FF2B5EF4-FFF2-40B4-BE49-F238E27FC236}">
                    <a16:creationId xmlns:a16="http://schemas.microsoft.com/office/drawing/2014/main" id="{21840391-954B-48D8-8B66-1DD2FBB47FAB}"/>
                  </a:ext>
                </a:extLst>
              </p:cNvPr>
              <p:cNvSpPr/>
              <p:nvPr/>
            </p:nvSpPr>
            <p:spPr>
              <a:xfrm>
                <a:off x="7293349" y="821398"/>
                <a:ext cx="18320" cy="17664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9" name="dasdasda">
                <a:extLst>
                  <a:ext uri="{FF2B5EF4-FFF2-40B4-BE49-F238E27FC236}">
                    <a16:creationId xmlns:a16="http://schemas.microsoft.com/office/drawing/2014/main" id="{9C1044F2-32AC-4A7D-B872-D32E6D1F7952}"/>
                  </a:ext>
                </a:extLst>
              </p:cNvPr>
              <p:cNvGrpSpPr/>
              <p:nvPr/>
            </p:nvGrpSpPr>
            <p:grpSpPr>
              <a:xfrm>
                <a:off x="7384371" y="925466"/>
                <a:ext cx="73184" cy="16066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371" name="Frihåndsform: figur 370">
                  <a:extLst>
                    <a:ext uri="{FF2B5EF4-FFF2-40B4-BE49-F238E27FC236}">
                      <a16:creationId xmlns:a16="http://schemas.microsoft.com/office/drawing/2014/main" id="{CEB6694E-A0C7-4E3A-A9CF-C33051910206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2" name="Frihåndsform: figur 371">
                  <a:extLst>
                    <a:ext uri="{FF2B5EF4-FFF2-40B4-BE49-F238E27FC236}">
                      <a16:creationId xmlns:a16="http://schemas.microsoft.com/office/drawing/2014/main" id="{B3C771E8-4CCF-450F-B3A3-DCF04DC3B462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0" name="Frihåndsform: figur 309">
                <a:extLst>
                  <a:ext uri="{FF2B5EF4-FFF2-40B4-BE49-F238E27FC236}">
                    <a16:creationId xmlns:a16="http://schemas.microsoft.com/office/drawing/2014/main" id="{8BFD8574-EEE8-4633-B19A-FC4BABA4568C}"/>
                  </a:ext>
                </a:extLst>
              </p:cNvPr>
              <p:cNvSpPr/>
              <p:nvPr/>
            </p:nvSpPr>
            <p:spPr>
              <a:xfrm>
                <a:off x="7239834" y="914087"/>
                <a:ext cx="17067" cy="16809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1" name="Frihåndsform: figur 310">
                <a:extLst>
                  <a:ext uri="{FF2B5EF4-FFF2-40B4-BE49-F238E27FC236}">
                    <a16:creationId xmlns:a16="http://schemas.microsoft.com/office/drawing/2014/main" id="{4F3B4F59-1301-479D-8213-A637E720DDFE}"/>
                  </a:ext>
                </a:extLst>
              </p:cNvPr>
              <p:cNvSpPr/>
              <p:nvPr/>
            </p:nvSpPr>
            <p:spPr>
              <a:xfrm>
                <a:off x="7303955" y="931275"/>
                <a:ext cx="17548" cy="9686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2" name="Frihåndsform: figur 311">
                <a:extLst>
                  <a:ext uri="{FF2B5EF4-FFF2-40B4-BE49-F238E27FC236}">
                    <a16:creationId xmlns:a16="http://schemas.microsoft.com/office/drawing/2014/main" id="{BB421F67-C5A5-45FE-955F-33B3B0823D67}"/>
                  </a:ext>
                </a:extLst>
              </p:cNvPr>
              <p:cNvSpPr/>
              <p:nvPr/>
            </p:nvSpPr>
            <p:spPr>
              <a:xfrm>
                <a:off x="7261143" y="933555"/>
                <a:ext cx="16488" cy="16999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3" name="Frihåndsform: figur 312">
                <a:extLst>
                  <a:ext uri="{FF2B5EF4-FFF2-40B4-BE49-F238E27FC236}">
                    <a16:creationId xmlns:a16="http://schemas.microsoft.com/office/drawing/2014/main" id="{DBAD4585-B4C0-4E88-83CF-D91EB7FCEC3C}"/>
                  </a:ext>
                </a:extLst>
              </p:cNvPr>
              <p:cNvSpPr/>
              <p:nvPr/>
            </p:nvSpPr>
            <p:spPr>
              <a:xfrm>
                <a:off x="7209654" y="859955"/>
                <a:ext cx="16680" cy="1500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4" name="Frihåndsform: figur 313">
                <a:extLst>
                  <a:ext uri="{FF2B5EF4-FFF2-40B4-BE49-F238E27FC236}">
                    <a16:creationId xmlns:a16="http://schemas.microsoft.com/office/drawing/2014/main" id="{874A7C18-22B9-4C7E-A865-6C2A3D3E29B4}"/>
                  </a:ext>
                </a:extLst>
              </p:cNvPr>
              <p:cNvSpPr/>
              <p:nvPr/>
            </p:nvSpPr>
            <p:spPr>
              <a:xfrm>
                <a:off x="7220647" y="886546"/>
                <a:ext cx="16680" cy="11301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5" name="dasdasda">
                <a:extLst>
                  <a:ext uri="{FF2B5EF4-FFF2-40B4-BE49-F238E27FC236}">
                    <a16:creationId xmlns:a16="http://schemas.microsoft.com/office/drawing/2014/main" id="{236A5264-B644-4A3C-9684-493A64726637}"/>
                  </a:ext>
                </a:extLst>
              </p:cNvPr>
              <p:cNvGrpSpPr/>
              <p:nvPr/>
            </p:nvGrpSpPr>
            <p:grpSpPr>
              <a:xfrm>
                <a:off x="7230481" y="615983"/>
                <a:ext cx="263446" cy="302058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366" name="Frihåndsform: figur 365">
                  <a:extLst>
                    <a:ext uri="{FF2B5EF4-FFF2-40B4-BE49-F238E27FC236}">
                      <a16:creationId xmlns:a16="http://schemas.microsoft.com/office/drawing/2014/main" id="{2F9E0F68-B5D9-411D-888C-9E204E6BAA72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7" name="Frihåndsform: figur 366">
                  <a:extLst>
                    <a:ext uri="{FF2B5EF4-FFF2-40B4-BE49-F238E27FC236}">
                      <a16:creationId xmlns:a16="http://schemas.microsoft.com/office/drawing/2014/main" id="{27F0162D-523D-4CB0-8F32-F482CDB4B74B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8" name="Frihåndsform: figur 367">
                  <a:extLst>
                    <a:ext uri="{FF2B5EF4-FFF2-40B4-BE49-F238E27FC236}">
                      <a16:creationId xmlns:a16="http://schemas.microsoft.com/office/drawing/2014/main" id="{8C11756F-1BA7-4CDC-B600-EEB0375F27AE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9" name="Frihåndsform: figur 368">
                  <a:extLst>
                    <a:ext uri="{FF2B5EF4-FFF2-40B4-BE49-F238E27FC236}">
                      <a16:creationId xmlns:a16="http://schemas.microsoft.com/office/drawing/2014/main" id="{AB627A12-CDA1-4E8A-B66D-9DA7EB286A1F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0" name="Frihåndsform: figur 369">
                  <a:extLst>
                    <a:ext uri="{FF2B5EF4-FFF2-40B4-BE49-F238E27FC236}">
                      <a16:creationId xmlns:a16="http://schemas.microsoft.com/office/drawing/2014/main" id="{E727413A-AA30-46D7-807C-4DC3C7E0F313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6" name="Frihåndsform: figur 315">
                <a:extLst>
                  <a:ext uri="{FF2B5EF4-FFF2-40B4-BE49-F238E27FC236}">
                    <a16:creationId xmlns:a16="http://schemas.microsoft.com/office/drawing/2014/main" id="{5DCB6228-9CAF-4A07-B2F8-6242141C59F5}"/>
                  </a:ext>
                </a:extLst>
              </p:cNvPr>
              <p:cNvSpPr/>
              <p:nvPr/>
            </p:nvSpPr>
            <p:spPr>
              <a:xfrm>
                <a:off x="7450227" y="912567"/>
                <a:ext cx="15042" cy="14245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7" name="Frihåndsform: figur 316">
                <a:extLst>
                  <a:ext uri="{FF2B5EF4-FFF2-40B4-BE49-F238E27FC236}">
                    <a16:creationId xmlns:a16="http://schemas.microsoft.com/office/drawing/2014/main" id="{A841AD59-A427-460E-84E5-9372E81C6274}"/>
                  </a:ext>
                </a:extLst>
              </p:cNvPr>
              <p:cNvSpPr/>
              <p:nvPr/>
            </p:nvSpPr>
            <p:spPr>
              <a:xfrm>
                <a:off x="7463534" y="895663"/>
                <a:ext cx="15427" cy="13200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8" name="dasdasda">
                <a:extLst>
                  <a:ext uri="{FF2B5EF4-FFF2-40B4-BE49-F238E27FC236}">
                    <a16:creationId xmlns:a16="http://schemas.microsoft.com/office/drawing/2014/main" id="{4691DF18-2703-4606-8087-B271BF50A3A0}"/>
                  </a:ext>
                </a:extLst>
              </p:cNvPr>
              <p:cNvGrpSpPr/>
              <p:nvPr/>
            </p:nvGrpSpPr>
            <p:grpSpPr>
              <a:xfrm>
                <a:off x="7313697" y="689583"/>
                <a:ext cx="184846" cy="280827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362" name="Frihåndsform: figur 361">
                  <a:extLst>
                    <a:ext uri="{FF2B5EF4-FFF2-40B4-BE49-F238E27FC236}">
                      <a16:creationId xmlns:a16="http://schemas.microsoft.com/office/drawing/2014/main" id="{834C0A31-977F-4583-8FE7-F7A7CAADB10F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3" name="Frihåndsform: figur 362">
                  <a:extLst>
                    <a:ext uri="{FF2B5EF4-FFF2-40B4-BE49-F238E27FC236}">
                      <a16:creationId xmlns:a16="http://schemas.microsoft.com/office/drawing/2014/main" id="{BE785C5A-C760-4A4F-8C1C-C13AEBF98167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4" name="Frihåndsform: figur 363">
                  <a:extLst>
                    <a:ext uri="{FF2B5EF4-FFF2-40B4-BE49-F238E27FC236}">
                      <a16:creationId xmlns:a16="http://schemas.microsoft.com/office/drawing/2014/main" id="{4181EC82-09C5-46E2-AD00-CBE6BAAF9727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5" name="Frihåndsform: figur 364">
                  <a:extLst>
                    <a:ext uri="{FF2B5EF4-FFF2-40B4-BE49-F238E27FC236}">
                      <a16:creationId xmlns:a16="http://schemas.microsoft.com/office/drawing/2014/main" id="{3E2FA133-115D-4CA9-AD7B-283944DAC442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9" name="Frihåndsform: figur 318">
                <a:extLst>
                  <a:ext uri="{FF2B5EF4-FFF2-40B4-BE49-F238E27FC236}">
                    <a16:creationId xmlns:a16="http://schemas.microsoft.com/office/drawing/2014/main" id="{216E1C01-38FB-4C61-8841-51E75C294E2E}"/>
                  </a:ext>
                </a:extLst>
              </p:cNvPr>
              <p:cNvSpPr/>
              <p:nvPr/>
            </p:nvSpPr>
            <p:spPr>
              <a:xfrm>
                <a:off x="7225853" y="897088"/>
                <a:ext cx="13499" cy="8641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0" name="Frihåndsform: figur 319">
                <a:extLst>
                  <a:ext uri="{FF2B5EF4-FFF2-40B4-BE49-F238E27FC236}">
                    <a16:creationId xmlns:a16="http://schemas.microsoft.com/office/drawing/2014/main" id="{DD39CB94-26E1-410D-9285-FCBB23ABA7D3}"/>
                  </a:ext>
                </a:extLst>
              </p:cNvPr>
              <p:cNvSpPr/>
              <p:nvPr/>
            </p:nvSpPr>
            <p:spPr>
              <a:xfrm>
                <a:off x="7207436" y="853687"/>
                <a:ext cx="13981" cy="6742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1" name="dasdasda">
                <a:extLst>
                  <a:ext uri="{FF2B5EF4-FFF2-40B4-BE49-F238E27FC236}">
                    <a16:creationId xmlns:a16="http://schemas.microsoft.com/office/drawing/2014/main" id="{2970DA19-C3EB-41EB-8BD4-76616AE7E4C9}"/>
                  </a:ext>
                </a:extLst>
              </p:cNvPr>
              <p:cNvGrpSpPr/>
              <p:nvPr/>
            </p:nvGrpSpPr>
            <p:grpSpPr>
              <a:xfrm>
                <a:off x="7384275" y="819309"/>
                <a:ext cx="47343" cy="2924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360" name="Frihåndsform: figur 359">
                  <a:extLst>
                    <a:ext uri="{FF2B5EF4-FFF2-40B4-BE49-F238E27FC236}">
                      <a16:creationId xmlns:a16="http://schemas.microsoft.com/office/drawing/2014/main" id="{65893ACD-647E-4924-B8D0-6057B2B14A73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1" name="Frihåndsform: figur 360">
                  <a:extLst>
                    <a:ext uri="{FF2B5EF4-FFF2-40B4-BE49-F238E27FC236}">
                      <a16:creationId xmlns:a16="http://schemas.microsoft.com/office/drawing/2014/main" id="{DB0C2D79-770E-46BD-B8AD-89AA51846F4C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2" name="Frihåndsform: figur 321">
                <a:extLst>
                  <a:ext uri="{FF2B5EF4-FFF2-40B4-BE49-F238E27FC236}">
                    <a16:creationId xmlns:a16="http://schemas.microsoft.com/office/drawing/2014/main" id="{33FCB702-11D2-4581-9863-8B530DA08203}"/>
                  </a:ext>
                </a:extLst>
              </p:cNvPr>
              <p:cNvSpPr/>
              <p:nvPr/>
            </p:nvSpPr>
            <p:spPr>
              <a:xfrm>
                <a:off x="7390638" y="955018"/>
                <a:ext cx="12823" cy="15194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3" name="Frihåndsform: figur 322">
                <a:extLst>
                  <a:ext uri="{FF2B5EF4-FFF2-40B4-BE49-F238E27FC236}">
                    <a16:creationId xmlns:a16="http://schemas.microsoft.com/office/drawing/2014/main" id="{122598B0-644A-40D8-8FE1-2B262A15FD4D}"/>
                  </a:ext>
                </a:extLst>
              </p:cNvPr>
              <p:cNvSpPr/>
              <p:nvPr/>
            </p:nvSpPr>
            <p:spPr>
              <a:xfrm>
                <a:off x="7276185" y="940107"/>
                <a:ext cx="13017" cy="15289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4" name="Frihåndsform: figur 323">
                <a:extLst>
                  <a:ext uri="{FF2B5EF4-FFF2-40B4-BE49-F238E27FC236}">
                    <a16:creationId xmlns:a16="http://schemas.microsoft.com/office/drawing/2014/main" id="{8BA882A0-D382-40F6-90AD-957182A17C3D}"/>
                  </a:ext>
                </a:extLst>
              </p:cNvPr>
              <p:cNvSpPr/>
              <p:nvPr/>
            </p:nvSpPr>
            <p:spPr>
              <a:xfrm>
                <a:off x="7460351" y="907534"/>
                <a:ext cx="12727" cy="10351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5" name="Frihåndsform: figur 324">
                <a:extLst>
                  <a:ext uri="{FF2B5EF4-FFF2-40B4-BE49-F238E27FC236}">
                    <a16:creationId xmlns:a16="http://schemas.microsoft.com/office/drawing/2014/main" id="{2C6A3B21-07F2-4D6F-8FF8-8439D7F544ED}"/>
                  </a:ext>
                </a:extLst>
              </p:cNvPr>
              <p:cNvSpPr/>
              <p:nvPr/>
            </p:nvSpPr>
            <p:spPr>
              <a:xfrm>
                <a:off x="7414647" y="942102"/>
                <a:ext cx="11859" cy="16618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6" name="Frihåndsform: figur 325">
                <a:extLst>
                  <a:ext uri="{FF2B5EF4-FFF2-40B4-BE49-F238E27FC236}">
                    <a16:creationId xmlns:a16="http://schemas.microsoft.com/office/drawing/2014/main" id="{94163B46-8D78-4BB3-8BF1-EFA4DB1C31FC}"/>
                  </a:ext>
                </a:extLst>
              </p:cNvPr>
              <p:cNvSpPr/>
              <p:nvPr/>
            </p:nvSpPr>
            <p:spPr>
              <a:xfrm>
                <a:off x="7365858" y="959197"/>
                <a:ext cx="11570" cy="14245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7" name="dasdasda">
                <a:extLst>
                  <a:ext uri="{FF2B5EF4-FFF2-40B4-BE49-F238E27FC236}">
                    <a16:creationId xmlns:a16="http://schemas.microsoft.com/office/drawing/2014/main" id="{44E0907B-994A-45B7-9556-97048D1E7429}"/>
                  </a:ext>
                </a:extLst>
              </p:cNvPr>
              <p:cNvGrpSpPr/>
              <p:nvPr/>
            </p:nvGrpSpPr>
            <p:grpSpPr>
              <a:xfrm>
                <a:off x="7299630" y="954068"/>
                <a:ext cx="40604" cy="19028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358" name="Frihåndsform: figur 357">
                  <a:extLst>
                    <a:ext uri="{FF2B5EF4-FFF2-40B4-BE49-F238E27FC236}">
                      <a16:creationId xmlns:a16="http://schemas.microsoft.com/office/drawing/2014/main" id="{3B77F623-C45E-440B-96BA-B0D3C3FD74DF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9" name="Frihåndsform: figur 358">
                  <a:extLst>
                    <a:ext uri="{FF2B5EF4-FFF2-40B4-BE49-F238E27FC236}">
                      <a16:creationId xmlns:a16="http://schemas.microsoft.com/office/drawing/2014/main" id="{98E56CCC-57C2-4DF1-A414-D2F23FE07424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8" name="Frihåndsform: figur 327">
                <a:extLst>
                  <a:ext uri="{FF2B5EF4-FFF2-40B4-BE49-F238E27FC236}">
                    <a16:creationId xmlns:a16="http://schemas.microsoft.com/office/drawing/2014/main" id="{9B74CB48-E88C-454C-BACD-6C7E097CDFCD}"/>
                  </a:ext>
                </a:extLst>
              </p:cNvPr>
              <p:cNvSpPr/>
              <p:nvPr/>
            </p:nvSpPr>
            <p:spPr>
              <a:xfrm>
                <a:off x="7336931" y="766982"/>
                <a:ext cx="11185" cy="21557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9" name="Frihåndsform: figur 328">
                <a:extLst>
                  <a:ext uri="{FF2B5EF4-FFF2-40B4-BE49-F238E27FC236}">
                    <a16:creationId xmlns:a16="http://schemas.microsoft.com/office/drawing/2014/main" id="{D7B3934B-CF8B-4B50-8FE3-6A9B840689C8}"/>
                  </a:ext>
                </a:extLst>
              </p:cNvPr>
              <p:cNvSpPr/>
              <p:nvPr/>
            </p:nvSpPr>
            <p:spPr>
              <a:xfrm>
                <a:off x="7344067" y="960526"/>
                <a:ext cx="11377" cy="13674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30" name="Frihåndsform: figur 329">
                <a:extLst>
                  <a:ext uri="{FF2B5EF4-FFF2-40B4-BE49-F238E27FC236}">
                    <a16:creationId xmlns:a16="http://schemas.microsoft.com/office/drawing/2014/main" id="{4A2EF32C-3B78-4CCB-B8FE-883747E4A59E}"/>
                  </a:ext>
                </a:extLst>
              </p:cNvPr>
              <p:cNvSpPr/>
              <p:nvPr/>
            </p:nvSpPr>
            <p:spPr>
              <a:xfrm>
                <a:off x="7358337" y="768026"/>
                <a:ext cx="10895" cy="2174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1" name="dasdasda">
                <a:extLst>
                  <a:ext uri="{FF2B5EF4-FFF2-40B4-BE49-F238E27FC236}">
                    <a16:creationId xmlns:a16="http://schemas.microsoft.com/office/drawing/2014/main" id="{0387149E-DCAA-4BD0-89C9-D582219B54B8}"/>
                  </a:ext>
                </a:extLst>
              </p:cNvPr>
              <p:cNvGrpSpPr/>
              <p:nvPr/>
            </p:nvGrpSpPr>
            <p:grpSpPr>
              <a:xfrm>
                <a:off x="7260854" y="614368"/>
                <a:ext cx="185227" cy="239128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342" name="Frihåndsform: figur 341">
                  <a:extLst>
                    <a:ext uri="{FF2B5EF4-FFF2-40B4-BE49-F238E27FC236}">
                      <a16:creationId xmlns:a16="http://schemas.microsoft.com/office/drawing/2014/main" id="{2D490AE0-7FFE-431E-8FC6-F24F7EE4783E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3" name="Frihåndsform: figur 342">
                  <a:extLst>
                    <a:ext uri="{FF2B5EF4-FFF2-40B4-BE49-F238E27FC236}">
                      <a16:creationId xmlns:a16="http://schemas.microsoft.com/office/drawing/2014/main" id="{B972A547-2955-4136-995A-8E8D94A882D8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4" name="Frihåndsform: figur 343">
                  <a:extLst>
                    <a:ext uri="{FF2B5EF4-FFF2-40B4-BE49-F238E27FC236}">
                      <a16:creationId xmlns:a16="http://schemas.microsoft.com/office/drawing/2014/main" id="{747E52AC-7DEF-4F82-9135-1C73E6F7BF83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5" name="Frihåndsform: figur 344">
                  <a:extLst>
                    <a:ext uri="{FF2B5EF4-FFF2-40B4-BE49-F238E27FC236}">
                      <a16:creationId xmlns:a16="http://schemas.microsoft.com/office/drawing/2014/main" id="{39025729-40C7-405C-988C-D4E42563B4C1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6" name="Frihåndsform: figur 345">
                  <a:extLst>
                    <a:ext uri="{FF2B5EF4-FFF2-40B4-BE49-F238E27FC236}">
                      <a16:creationId xmlns:a16="http://schemas.microsoft.com/office/drawing/2014/main" id="{DD4581A4-720E-4A5C-938D-80EB39ED2D91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7" name="Frihåndsform: figur 346">
                  <a:extLst>
                    <a:ext uri="{FF2B5EF4-FFF2-40B4-BE49-F238E27FC236}">
                      <a16:creationId xmlns:a16="http://schemas.microsoft.com/office/drawing/2014/main" id="{DD595906-36F2-4AA9-884C-B4FAA9EDD3A1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8" name="Frihåndsform: figur 347">
                  <a:extLst>
                    <a:ext uri="{FF2B5EF4-FFF2-40B4-BE49-F238E27FC236}">
                      <a16:creationId xmlns:a16="http://schemas.microsoft.com/office/drawing/2014/main" id="{35FF9648-BB58-4E7A-ACD1-A52CFA0CBE6D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9" name="Frihåndsform: figur 348">
                  <a:extLst>
                    <a:ext uri="{FF2B5EF4-FFF2-40B4-BE49-F238E27FC236}">
                      <a16:creationId xmlns:a16="http://schemas.microsoft.com/office/drawing/2014/main" id="{5C156058-AEF9-426A-86CE-25FF2F7AE491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0" name="Frihåndsform: figur 349">
                  <a:extLst>
                    <a:ext uri="{FF2B5EF4-FFF2-40B4-BE49-F238E27FC236}">
                      <a16:creationId xmlns:a16="http://schemas.microsoft.com/office/drawing/2014/main" id="{35FFBDE5-5604-4245-B677-8734DDB1A484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1" name="Frihåndsform: figur 350">
                  <a:extLst>
                    <a:ext uri="{FF2B5EF4-FFF2-40B4-BE49-F238E27FC236}">
                      <a16:creationId xmlns:a16="http://schemas.microsoft.com/office/drawing/2014/main" id="{738817B2-FF33-4FC5-AC52-936E2F171FAC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2" name="Frihåndsform: figur 351">
                  <a:extLst>
                    <a:ext uri="{FF2B5EF4-FFF2-40B4-BE49-F238E27FC236}">
                      <a16:creationId xmlns:a16="http://schemas.microsoft.com/office/drawing/2014/main" id="{E9CA1967-D577-465C-90A5-C9F6F534EDD1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3" name="Frihåndsform: figur 352">
                  <a:extLst>
                    <a:ext uri="{FF2B5EF4-FFF2-40B4-BE49-F238E27FC236}">
                      <a16:creationId xmlns:a16="http://schemas.microsoft.com/office/drawing/2014/main" id="{33F3268B-7583-4417-9C10-6EF973892B09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4" name="Frihåndsform: figur 353">
                  <a:extLst>
                    <a:ext uri="{FF2B5EF4-FFF2-40B4-BE49-F238E27FC236}">
                      <a16:creationId xmlns:a16="http://schemas.microsoft.com/office/drawing/2014/main" id="{D003321E-C473-4365-9D3D-3DF5C4F528A7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5" name="Frihåndsform: figur 354">
                  <a:extLst>
                    <a:ext uri="{FF2B5EF4-FFF2-40B4-BE49-F238E27FC236}">
                      <a16:creationId xmlns:a16="http://schemas.microsoft.com/office/drawing/2014/main" id="{31F857EA-79D3-450B-B413-9D7FD60086FE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6" name="Frihåndsform: figur 355">
                  <a:extLst>
                    <a:ext uri="{FF2B5EF4-FFF2-40B4-BE49-F238E27FC236}">
                      <a16:creationId xmlns:a16="http://schemas.microsoft.com/office/drawing/2014/main" id="{8B994734-EF45-4D40-AD7D-CA9C9A72476D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7" name="Frihåndsform: figur 356">
                  <a:extLst>
                    <a:ext uri="{FF2B5EF4-FFF2-40B4-BE49-F238E27FC236}">
                      <a16:creationId xmlns:a16="http://schemas.microsoft.com/office/drawing/2014/main" id="{F28817FF-AF5C-4606-A456-ED5448444454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2" name="Frihåndsform: figur 331">
                <a:extLst>
                  <a:ext uri="{FF2B5EF4-FFF2-40B4-BE49-F238E27FC236}">
                    <a16:creationId xmlns:a16="http://schemas.microsoft.com/office/drawing/2014/main" id="{9689E63D-4051-4014-B975-A6EC3D5EB2D9}"/>
                  </a:ext>
                </a:extLst>
              </p:cNvPr>
              <p:cNvSpPr/>
              <p:nvPr/>
            </p:nvSpPr>
            <p:spPr>
              <a:xfrm rot="20953698">
                <a:off x="7381862" y="958170"/>
                <a:ext cx="2892" cy="13486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3" name="dasdasda">
                <a:extLst>
                  <a:ext uri="{FF2B5EF4-FFF2-40B4-BE49-F238E27FC236}">
                    <a16:creationId xmlns:a16="http://schemas.microsoft.com/office/drawing/2014/main" id="{BE5EC426-B5F6-4A90-ACC4-BC932016EFB9}"/>
                  </a:ext>
                </a:extLst>
              </p:cNvPr>
              <p:cNvGrpSpPr/>
              <p:nvPr/>
            </p:nvGrpSpPr>
            <p:grpSpPr>
              <a:xfrm>
                <a:off x="7293059" y="716934"/>
                <a:ext cx="7809" cy="7977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340" name="Frihåndsform: figur 339">
                  <a:extLst>
                    <a:ext uri="{FF2B5EF4-FFF2-40B4-BE49-F238E27FC236}">
                      <a16:creationId xmlns:a16="http://schemas.microsoft.com/office/drawing/2014/main" id="{09E2C84C-A0D3-4FBA-BEE9-B209691121B1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1" name="Frihåndsform: figur 340">
                  <a:extLst>
                    <a:ext uri="{FF2B5EF4-FFF2-40B4-BE49-F238E27FC236}">
                      <a16:creationId xmlns:a16="http://schemas.microsoft.com/office/drawing/2014/main" id="{EA715555-2537-4CD8-88F3-1E18E7ADE33A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4" name="Frihåndsform: figur 333">
                <a:extLst>
                  <a:ext uri="{FF2B5EF4-FFF2-40B4-BE49-F238E27FC236}">
                    <a16:creationId xmlns:a16="http://schemas.microsoft.com/office/drawing/2014/main" id="{F09FD2D5-80B1-4057-8F36-85A553A52C20}"/>
                  </a:ext>
                </a:extLst>
              </p:cNvPr>
              <p:cNvSpPr/>
              <p:nvPr/>
            </p:nvSpPr>
            <p:spPr>
              <a:xfrm>
                <a:off x="7359109" y="960621"/>
                <a:ext cx="3471" cy="13580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5" name="dasdasda">
                <a:extLst>
                  <a:ext uri="{FF2B5EF4-FFF2-40B4-BE49-F238E27FC236}">
                    <a16:creationId xmlns:a16="http://schemas.microsoft.com/office/drawing/2014/main" id="{9A9598B2-77D2-4ADB-8757-73E985CAB4A4}"/>
                  </a:ext>
                </a:extLst>
              </p:cNvPr>
              <p:cNvGrpSpPr/>
              <p:nvPr/>
            </p:nvGrpSpPr>
            <p:grpSpPr>
              <a:xfrm>
                <a:off x="7341849" y="920925"/>
                <a:ext cx="1037997" cy="87179"/>
                <a:chOff x="10193477" y="1008787"/>
                <a:chExt cx="1023730" cy="87298"/>
              </a:xfrm>
              <a:solidFill>
                <a:schemeClr val="bg1"/>
              </a:solidFill>
            </p:grpSpPr>
            <p:sp>
              <p:nvSpPr>
                <p:cNvPr id="337" name="Frihåndsform: figur 336">
                  <a:extLst>
                    <a:ext uri="{FF2B5EF4-FFF2-40B4-BE49-F238E27FC236}">
                      <a16:creationId xmlns:a16="http://schemas.microsoft.com/office/drawing/2014/main" id="{10A0F7E5-6953-4B37-9781-1F1FF073D6C7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8" name="Frihåndsform: figur 337">
                  <a:extLst>
                    <a:ext uri="{FF2B5EF4-FFF2-40B4-BE49-F238E27FC236}">
                      <a16:creationId xmlns:a16="http://schemas.microsoft.com/office/drawing/2014/main" id="{767F4949-3180-4276-B471-11F755EE1234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9" name="Frihåndsform: figur 338">
                  <a:extLst>
                    <a:ext uri="{FF2B5EF4-FFF2-40B4-BE49-F238E27FC236}">
                      <a16:creationId xmlns:a16="http://schemas.microsoft.com/office/drawing/2014/main" id="{4BFA70C2-33BE-4E9E-A9D8-3CC4CA503F63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6" name="Frihåndsform: figur 335">
                <a:extLst>
                  <a:ext uri="{FF2B5EF4-FFF2-40B4-BE49-F238E27FC236}">
                    <a16:creationId xmlns:a16="http://schemas.microsoft.com/office/drawing/2014/main" id="{0457D0DE-5312-4E17-B736-063EAB6A62A5}"/>
                  </a:ext>
                </a:extLst>
              </p:cNvPr>
              <p:cNvSpPr/>
              <p:nvPr/>
            </p:nvSpPr>
            <p:spPr>
              <a:xfrm>
                <a:off x="7573744" y="956537"/>
                <a:ext cx="36833" cy="9401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422" name="Plassholder for tekst 6">
            <a:extLst>
              <a:ext uri="{FF2B5EF4-FFF2-40B4-BE49-F238E27FC236}">
                <a16:creationId xmlns:a16="http://schemas.microsoft.com/office/drawing/2014/main" id="{00C0C721-BBED-4C9A-8AC8-810FE45FCF5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818689" y="144014"/>
            <a:ext cx="1179545" cy="469900"/>
          </a:xfrm>
          <a:prstGeom prst="rect">
            <a:avLst/>
          </a:prstGeom>
          <a:blipFill dpi="0" rotWithShape="1"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>
              <a:defRPr sz="100">
                <a:solidFill>
                  <a:srgbClr val="000000"/>
                </a:solidFill>
                <a:latin typeface="+mn-lt"/>
              </a:defRPr>
            </a:lvl1pPr>
            <a:lvl2pPr>
              <a:defRPr sz="100">
                <a:solidFill>
                  <a:srgbClr val="000000"/>
                </a:solidFill>
              </a:defRPr>
            </a:lvl2pPr>
            <a:lvl3pPr>
              <a:defRPr sz="100">
                <a:solidFill>
                  <a:srgbClr val="000000"/>
                </a:solidFill>
              </a:defRPr>
            </a:lvl3pPr>
            <a:lvl4pPr>
              <a:defRPr sz="100">
                <a:solidFill>
                  <a:srgbClr val="000000"/>
                </a:solidFill>
              </a:defRPr>
            </a:lvl4pPr>
            <a:lvl5pPr>
              <a:defRPr sz="100">
                <a:solidFill>
                  <a:srgbClr val="000000"/>
                </a:solidFill>
              </a:defRPr>
            </a:lvl5pPr>
          </a:lstStyle>
          <a:p>
            <a:pPr lvl="0"/>
            <a:r>
              <a:rPr lang="nb-NO"/>
              <a:t> </a:t>
            </a:r>
          </a:p>
        </p:txBody>
      </p:sp>
      <p:sp>
        <p:nvSpPr>
          <p:cNvPr id="423" name="Text Placeholder 12">
            <a:extLst>
              <a:ext uri="{FF2B5EF4-FFF2-40B4-BE49-F238E27FC236}">
                <a16:creationId xmlns:a16="http://schemas.microsoft.com/office/drawing/2014/main" id="{0001E7ED-5700-4087-9299-1517A7DF350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2059389"/>
            <a:ext cx="4683318" cy="1274667"/>
          </a:xfrm>
          <a:blipFill dpi="0"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200">
                <a:latin typeface="+mn-lt"/>
              </a:defRPr>
            </a:lvl1pPr>
          </a:lstStyle>
          <a:p>
            <a:pPr lvl="0"/>
            <a:r>
              <a:rPr lang="en-US"/>
              <a:t>    </a:t>
            </a:r>
            <a:endParaRPr lang="nb-NO"/>
          </a:p>
        </p:txBody>
      </p:sp>
    </p:spTree>
    <p:extLst>
      <p:ext uri="{BB962C8B-B14F-4D97-AF65-F5344CB8AC3E}">
        <p14:creationId xmlns:p14="http://schemas.microsoft.com/office/powerpoint/2010/main" val="67919884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eksjon med bakgrunnsbil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18">
            <a:extLst>
              <a:ext uri="{FF2B5EF4-FFF2-40B4-BE49-F238E27FC236}">
                <a16:creationId xmlns:a16="http://schemas.microsoft.com/office/drawing/2014/main" id="{1ADE82D7-99C0-4C17-9332-80814333FAB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0" y="0"/>
            <a:ext cx="12192000" cy="6858000"/>
          </a:xfrm>
          <a:solidFill>
            <a:schemeClr val="bg1">
              <a:lumMod val="75000"/>
            </a:schemeClr>
          </a:solidFill>
        </p:spPr>
        <p:txBody>
          <a:bodyPr/>
          <a:lstStyle/>
          <a:p>
            <a:r>
              <a:rPr lang="nb-NO"/>
              <a:t>Klikk ikonet for å legge til et bilde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0E56BB-C46C-4A3E-B600-EE40DC7124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54881" y="2071254"/>
            <a:ext cx="7100913" cy="1258365"/>
          </a:xfrm>
        </p:spPr>
        <p:txBody>
          <a:bodyPr anchor="b">
            <a:normAutofit/>
          </a:bodyPr>
          <a:lstStyle>
            <a:lvl1pPr algn="l">
              <a:defRPr sz="3600">
                <a:solidFill>
                  <a:schemeClr val="accent6"/>
                </a:solidFill>
                <a:latin typeface="+mj-lt"/>
              </a:defRPr>
            </a:lvl1pPr>
          </a:lstStyle>
          <a:p>
            <a:r>
              <a:rPr lang="nb-NO"/>
              <a:t>Klikk for å redigere tittelstil</a:t>
            </a:r>
          </a:p>
        </p:txBody>
      </p:sp>
      <p:sp>
        <p:nvSpPr>
          <p:cNvPr id="10" name="Plassholder for tekst 2">
            <a:extLst>
              <a:ext uri="{FF2B5EF4-FFF2-40B4-BE49-F238E27FC236}">
                <a16:creationId xmlns:a16="http://schemas.microsoft.com/office/drawing/2014/main" id="{C1662860-7665-49AB-AB8C-04134E7B8DB8}"/>
              </a:ext>
            </a:extLst>
          </p:cNvPr>
          <p:cNvSpPr>
            <a:spLocks noGrp="1"/>
          </p:cNvSpPr>
          <p:nvPr>
            <p:ph type="body" idx="14"/>
          </p:nvPr>
        </p:nvSpPr>
        <p:spPr>
          <a:xfrm>
            <a:off x="4754880" y="3536334"/>
            <a:ext cx="7100913" cy="1500187"/>
          </a:xfr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accent2"/>
                </a:solidFill>
                <a:latin typeface="Drammen Medium" pitchFamily="2" charset="0"/>
              </a:defRPr>
            </a:lvl1pPr>
          </a:lstStyle>
          <a:p>
            <a:pPr lvl="0"/>
            <a:r>
              <a:rPr lang="nb-NO"/>
              <a:t>Rediger tekststiler i malen</a:t>
            </a:r>
          </a:p>
        </p:txBody>
      </p:sp>
      <p:grpSp>
        <p:nvGrpSpPr>
          <p:cNvPr id="19" name="logo_blaa">
            <a:extLst>
              <a:ext uri="{FF2B5EF4-FFF2-40B4-BE49-F238E27FC236}">
                <a16:creationId xmlns:a16="http://schemas.microsoft.com/office/drawing/2014/main" id="{8EE5B0A4-85A3-4631-A203-6989A240E7D6}"/>
              </a:ext>
            </a:extLst>
          </p:cNvPr>
          <p:cNvGrpSpPr/>
          <p:nvPr userDrawn="1"/>
        </p:nvGrpSpPr>
        <p:grpSpPr>
          <a:xfrm>
            <a:off x="8992118" y="1329"/>
            <a:ext cx="3006779" cy="696569"/>
            <a:chOff x="8992118" y="-1332171"/>
            <a:chExt cx="3006779" cy="696569"/>
          </a:xfrm>
        </p:grpSpPr>
        <p:pic>
          <p:nvPicPr>
            <p:cNvPr id="20" name="Grafikk 19">
              <a:extLst>
                <a:ext uri="{FF2B5EF4-FFF2-40B4-BE49-F238E27FC236}">
                  <a16:creationId xmlns:a16="http://schemas.microsoft.com/office/drawing/2014/main" id="{1CCC3B39-ED5C-4051-9F14-A67B0C1513D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992118" y="-1332171"/>
              <a:ext cx="1564895" cy="696569"/>
            </a:xfrm>
            <a:prstGeom prst="rect">
              <a:avLst/>
            </a:prstGeom>
          </p:spPr>
        </p:pic>
        <p:grpSp>
          <p:nvGrpSpPr>
            <p:cNvPr id="21" name="dasdasda">
              <a:extLst>
                <a:ext uri="{FF2B5EF4-FFF2-40B4-BE49-F238E27FC236}">
                  <a16:creationId xmlns:a16="http://schemas.microsoft.com/office/drawing/2014/main" id="{9F4F6375-82B3-4B5C-A34E-EB131D7D9D92}"/>
                </a:ext>
              </a:extLst>
            </p:cNvPr>
            <p:cNvGrpSpPr/>
            <p:nvPr userDrawn="1"/>
          </p:nvGrpSpPr>
          <p:grpSpPr>
            <a:xfrm>
              <a:off x="10819352" y="-1189482"/>
              <a:ext cx="1179545" cy="469900"/>
              <a:chOff x="10053875" y="625546"/>
              <a:chExt cx="1163332" cy="470539"/>
            </a:xfrm>
          </p:grpSpPr>
          <p:grpSp>
            <p:nvGrpSpPr>
              <p:cNvPr id="30" name="dasdasda">
                <a:extLst>
                  <a:ext uri="{FF2B5EF4-FFF2-40B4-BE49-F238E27FC236}">
                    <a16:creationId xmlns:a16="http://schemas.microsoft.com/office/drawing/2014/main" id="{D78CD267-CC8C-4A93-868B-A91DD9119E56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601392" cy="108410"/>
                <a:chOff x="10421710" y="740423"/>
                <a:chExt cx="601392" cy="108410"/>
              </a:xfrm>
              <a:solidFill>
                <a:srgbClr val="12110C"/>
              </a:solidFill>
            </p:grpSpPr>
            <p:sp>
              <p:nvSpPr>
                <p:cNvPr id="154" name="Frihåndsform: figur 153">
                  <a:extLst>
                    <a:ext uri="{FF2B5EF4-FFF2-40B4-BE49-F238E27FC236}">
                      <a16:creationId xmlns:a16="http://schemas.microsoft.com/office/drawing/2014/main" id="{293AADE3-8B93-4778-AE78-D383C5936BBF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5" name="Frihåndsform: figur 154">
                  <a:extLst>
                    <a:ext uri="{FF2B5EF4-FFF2-40B4-BE49-F238E27FC236}">
                      <a16:creationId xmlns:a16="http://schemas.microsoft.com/office/drawing/2014/main" id="{3463807E-7668-49D6-9DCC-D462FBAAF4A5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6" name="Frihåndsform: figur 155">
                  <a:extLst>
                    <a:ext uri="{FF2B5EF4-FFF2-40B4-BE49-F238E27FC236}">
                      <a16:creationId xmlns:a16="http://schemas.microsoft.com/office/drawing/2014/main" id="{3639BAD2-8DDB-4D01-8297-2C47A6171D6E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7" name="Frihåndsform: figur 156">
                  <a:extLst>
                    <a:ext uri="{FF2B5EF4-FFF2-40B4-BE49-F238E27FC236}">
                      <a16:creationId xmlns:a16="http://schemas.microsoft.com/office/drawing/2014/main" id="{F2635C92-C10B-4FE3-90D4-FB00D63CAAF3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8" name="Frihåndsform: figur 157">
                  <a:extLst>
                    <a:ext uri="{FF2B5EF4-FFF2-40B4-BE49-F238E27FC236}">
                      <a16:creationId xmlns:a16="http://schemas.microsoft.com/office/drawing/2014/main" id="{6E08EE8C-4C57-44AA-A1B3-7D281FD42C94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" name="Frihåndsform: figur 30">
                <a:extLst>
                  <a:ext uri="{FF2B5EF4-FFF2-40B4-BE49-F238E27FC236}">
                    <a16:creationId xmlns:a16="http://schemas.microsoft.com/office/drawing/2014/main" id="{2F1BA70E-CAA4-496C-8A0F-D7FA84483743}"/>
                  </a:ext>
                </a:extLst>
              </p:cNvPr>
              <p:cNvSpPr/>
              <p:nvPr/>
            </p:nvSpPr>
            <p:spPr>
              <a:xfrm>
                <a:off x="11038698" y="740423"/>
                <a:ext cx="70942" cy="108410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" name="dasdasda">
                <a:extLst>
                  <a:ext uri="{FF2B5EF4-FFF2-40B4-BE49-F238E27FC236}">
                    <a16:creationId xmlns:a16="http://schemas.microsoft.com/office/drawing/2014/main" id="{F98A818B-BCFA-4C0D-9998-8B049872F988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794629" cy="252577"/>
                <a:chOff x="10421710" y="740423"/>
                <a:chExt cx="794629" cy="252577"/>
              </a:xfrm>
              <a:solidFill>
                <a:srgbClr val="12110C"/>
              </a:solidFill>
            </p:grpSpPr>
            <p:sp>
              <p:nvSpPr>
                <p:cNvPr id="147" name="Frihåndsform: figur 146">
                  <a:extLst>
                    <a:ext uri="{FF2B5EF4-FFF2-40B4-BE49-F238E27FC236}">
                      <a16:creationId xmlns:a16="http://schemas.microsoft.com/office/drawing/2014/main" id="{86293727-8D10-48AC-985C-6DDE390F622B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8" name="Frihåndsform: figur 147">
                  <a:extLst>
                    <a:ext uri="{FF2B5EF4-FFF2-40B4-BE49-F238E27FC236}">
                      <a16:creationId xmlns:a16="http://schemas.microsoft.com/office/drawing/2014/main" id="{8288B0FE-2674-46FB-A3F9-B3AB4430EEA2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9" name="Frihåndsform: figur 148">
                  <a:extLst>
                    <a:ext uri="{FF2B5EF4-FFF2-40B4-BE49-F238E27FC236}">
                      <a16:creationId xmlns:a16="http://schemas.microsoft.com/office/drawing/2014/main" id="{030C3F14-5D43-4184-B867-00E2B2EDDBF6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0" name="Frihåndsform: figur 149">
                  <a:extLst>
                    <a:ext uri="{FF2B5EF4-FFF2-40B4-BE49-F238E27FC236}">
                      <a16:creationId xmlns:a16="http://schemas.microsoft.com/office/drawing/2014/main" id="{040E458C-BF4D-4D9C-932F-34C4F178152A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1" name="Frihåndsform: figur 150">
                  <a:extLst>
                    <a:ext uri="{FF2B5EF4-FFF2-40B4-BE49-F238E27FC236}">
                      <a16:creationId xmlns:a16="http://schemas.microsoft.com/office/drawing/2014/main" id="{5F752039-C323-4235-8B0E-383D1C12874E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2" name="Frihåndsform: figur 151">
                  <a:extLst>
                    <a:ext uri="{FF2B5EF4-FFF2-40B4-BE49-F238E27FC236}">
                      <a16:creationId xmlns:a16="http://schemas.microsoft.com/office/drawing/2014/main" id="{0326A0C1-4DC8-44DE-AF71-193863385B7F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3" name="Frihåndsform: figur 152">
                  <a:extLst>
                    <a:ext uri="{FF2B5EF4-FFF2-40B4-BE49-F238E27FC236}">
                      <a16:creationId xmlns:a16="http://schemas.microsoft.com/office/drawing/2014/main" id="{09987DA3-EA21-4190-9DE1-1B0EECE9E7CB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" name="Frihåndsform: figur 32">
                <a:extLst>
                  <a:ext uri="{FF2B5EF4-FFF2-40B4-BE49-F238E27FC236}">
                    <a16:creationId xmlns:a16="http://schemas.microsoft.com/office/drawing/2014/main" id="{6FF57268-2C65-4846-BF30-654D95AAA860}"/>
                  </a:ext>
                </a:extLst>
              </p:cNvPr>
              <p:cNvSpPr/>
              <p:nvPr/>
            </p:nvSpPr>
            <p:spPr>
              <a:xfrm>
                <a:off x="11146348" y="883069"/>
                <a:ext cx="70847" cy="108315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4" name="dasdasda">
                <a:extLst>
                  <a:ext uri="{FF2B5EF4-FFF2-40B4-BE49-F238E27FC236}">
                    <a16:creationId xmlns:a16="http://schemas.microsoft.com/office/drawing/2014/main" id="{93396CD2-555F-4A59-A5AC-2BA4F49837E6}"/>
                  </a:ext>
                </a:extLst>
              </p:cNvPr>
              <p:cNvGrpSpPr/>
              <p:nvPr/>
            </p:nvGrpSpPr>
            <p:grpSpPr>
              <a:xfrm>
                <a:off x="10053875" y="625546"/>
                <a:ext cx="302883" cy="440298"/>
                <a:chOff x="10053875" y="625546"/>
                <a:chExt cx="302883" cy="440298"/>
              </a:xfrm>
            </p:grpSpPr>
            <p:sp>
              <p:nvSpPr>
                <p:cNvPr id="141" name="Frihåndsform: figur 140">
                  <a:extLst>
                    <a:ext uri="{FF2B5EF4-FFF2-40B4-BE49-F238E27FC236}">
                      <a16:creationId xmlns:a16="http://schemas.microsoft.com/office/drawing/2014/main" id="{2163BDD0-C2F7-43F8-8FF6-71CCAB6CF445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2" name="Frihåndsform: figur 141">
                  <a:extLst>
                    <a:ext uri="{FF2B5EF4-FFF2-40B4-BE49-F238E27FC236}">
                      <a16:creationId xmlns:a16="http://schemas.microsoft.com/office/drawing/2014/main" id="{F580ADE0-2CFA-4771-AC94-732A34277EE3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3" name="Frihåndsform: figur 142">
                  <a:extLst>
                    <a:ext uri="{FF2B5EF4-FFF2-40B4-BE49-F238E27FC236}">
                      <a16:creationId xmlns:a16="http://schemas.microsoft.com/office/drawing/2014/main" id="{85CCCC0B-36A2-40AE-9A43-01EA50575044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4" name="Frihåndsform: figur 143">
                  <a:extLst>
                    <a:ext uri="{FF2B5EF4-FFF2-40B4-BE49-F238E27FC236}">
                      <a16:creationId xmlns:a16="http://schemas.microsoft.com/office/drawing/2014/main" id="{AE3BD07D-D002-44BA-B3DF-6C334988FD9C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5" name="Frihåndsform: figur 144">
                  <a:extLst>
                    <a:ext uri="{FF2B5EF4-FFF2-40B4-BE49-F238E27FC236}">
                      <a16:creationId xmlns:a16="http://schemas.microsoft.com/office/drawing/2014/main" id="{83612C2D-7D9B-4EC2-8F3F-0B3C0E9A0C58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6" name="Frihåndsform: figur 145">
                  <a:extLst>
                    <a:ext uri="{FF2B5EF4-FFF2-40B4-BE49-F238E27FC236}">
                      <a16:creationId xmlns:a16="http://schemas.microsoft.com/office/drawing/2014/main" id="{57252D95-9B71-4A97-B7DA-5BC6F082C702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5" name="Frihåndsform: figur 34">
                <a:extLst>
                  <a:ext uri="{FF2B5EF4-FFF2-40B4-BE49-F238E27FC236}">
                    <a16:creationId xmlns:a16="http://schemas.microsoft.com/office/drawing/2014/main" id="{AFDBF88C-A9E2-45E3-A8E8-EBA4874142B0}"/>
                  </a:ext>
                </a:extLst>
              </p:cNvPr>
              <p:cNvSpPr/>
              <p:nvPr/>
            </p:nvSpPr>
            <p:spPr>
              <a:xfrm>
                <a:off x="10174458" y="752691"/>
                <a:ext cx="59625" cy="8463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6" name="dasdasda">
                <a:extLst>
                  <a:ext uri="{FF2B5EF4-FFF2-40B4-BE49-F238E27FC236}">
                    <a16:creationId xmlns:a16="http://schemas.microsoft.com/office/drawing/2014/main" id="{404CF1FF-DC3B-4E24-AEB9-0E4D3633529E}"/>
                  </a:ext>
                </a:extLst>
              </p:cNvPr>
              <p:cNvGrpSpPr/>
              <p:nvPr/>
            </p:nvGrpSpPr>
            <p:grpSpPr>
              <a:xfrm>
                <a:off x="10094101" y="633820"/>
                <a:ext cx="221385" cy="367739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138" name="Frihåndsform: figur 137">
                  <a:extLst>
                    <a:ext uri="{FF2B5EF4-FFF2-40B4-BE49-F238E27FC236}">
                      <a16:creationId xmlns:a16="http://schemas.microsoft.com/office/drawing/2014/main" id="{E9067EB5-8A6F-411E-AB5E-0625A98CD1AE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9" name="Frihåndsform: figur 138">
                  <a:extLst>
                    <a:ext uri="{FF2B5EF4-FFF2-40B4-BE49-F238E27FC236}">
                      <a16:creationId xmlns:a16="http://schemas.microsoft.com/office/drawing/2014/main" id="{C4FF7E5A-2CD1-4F90-9977-EB40EAF06608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0" name="Frihåndsform: figur 139">
                  <a:extLst>
                    <a:ext uri="{FF2B5EF4-FFF2-40B4-BE49-F238E27FC236}">
                      <a16:creationId xmlns:a16="http://schemas.microsoft.com/office/drawing/2014/main" id="{73336E5F-FA54-41BE-AFE0-56CA1B1D894D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7" name="Frihåndsform: figur 36">
                <a:extLst>
                  <a:ext uri="{FF2B5EF4-FFF2-40B4-BE49-F238E27FC236}">
                    <a16:creationId xmlns:a16="http://schemas.microsoft.com/office/drawing/2014/main" id="{BAF4201F-82A1-401A-B612-0C9D9775468A}"/>
                  </a:ext>
                </a:extLst>
              </p:cNvPr>
              <p:cNvSpPr/>
              <p:nvPr/>
            </p:nvSpPr>
            <p:spPr>
              <a:xfrm>
                <a:off x="10150874" y="810225"/>
                <a:ext cx="52493" cy="54300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8" name="dasdasda">
                <a:extLst>
                  <a:ext uri="{FF2B5EF4-FFF2-40B4-BE49-F238E27FC236}">
                    <a16:creationId xmlns:a16="http://schemas.microsoft.com/office/drawing/2014/main" id="{73EEEA04-9884-4074-9A82-8C0BDD53E6A3}"/>
                  </a:ext>
                </a:extLst>
              </p:cNvPr>
              <p:cNvGrpSpPr/>
              <p:nvPr/>
            </p:nvGrpSpPr>
            <p:grpSpPr>
              <a:xfrm>
                <a:off x="10178642" y="627068"/>
                <a:ext cx="52778" cy="356137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135" name="Frihåndsform: figur 134">
                  <a:extLst>
                    <a:ext uri="{FF2B5EF4-FFF2-40B4-BE49-F238E27FC236}">
                      <a16:creationId xmlns:a16="http://schemas.microsoft.com/office/drawing/2014/main" id="{07F2C37D-3B5F-4E0A-9E06-4F71FFB8BECD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6" name="Frihåndsform: figur 135">
                  <a:extLst>
                    <a:ext uri="{FF2B5EF4-FFF2-40B4-BE49-F238E27FC236}">
                      <a16:creationId xmlns:a16="http://schemas.microsoft.com/office/drawing/2014/main" id="{91F37240-F041-4AD6-A4F2-B4E554F9734A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7" name="Frihåndsform: figur 136">
                  <a:extLst>
                    <a:ext uri="{FF2B5EF4-FFF2-40B4-BE49-F238E27FC236}">
                      <a16:creationId xmlns:a16="http://schemas.microsoft.com/office/drawing/2014/main" id="{67B0821E-5965-4A3F-AECC-D88AF4CDBFB1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9" name="Frihåndsform: figur 38">
                <a:extLst>
                  <a:ext uri="{FF2B5EF4-FFF2-40B4-BE49-F238E27FC236}">
                    <a16:creationId xmlns:a16="http://schemas.microsoft.com/office/drawing/2014/main" id="{A5AC4D7B-5EA6-45E4-8A19-DCA7BEEE15C1}"/>
                  </a:ext>
                </a:extLst>
              </p:cNvPr>
              <p:cNvSpPr/>
              <p:nvPr/>
            </p:nvSpPr>
            <p:spPr>
              <a:xfrm>
                <a:off x="10185489" y="870896"/>
                <a:ext cx="38704" cy="99281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0" name="dasdasda">
                <a:extLst>
                  <a:ext uri="{FF2B5EF4-FFF2-40B4-BE49-F238E27FC236}">
                    <a16:creationId xmlns:a16="http://schemas.microsoft.com/office/drawing/2014/main" id="{0D6B83CB-8287-4A67-A716-E57F1C735EAB}"/>
                  </a:ext>
                </a:extLst>
              </p:cNvPr>
              <p:cNvGrpSpPr/>
              <p:nvPr/>
            </p:nvGrpSpPr>
            <p:grpSpPr>
              <a:xfrm>
                <a:off x="10145644" y="656072"/>
                <a:ext cx="118395" cy="249724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132" name="Frihåndsform: figur 131">
                  <a:extLst>
                    <a:ext uri="{FF2B5EF4-FFF2-40B4-BE49-F238E27FC236}">
                      <a16:creationId xmlns:a16="http://schemas.microsoft.com/office/drawing/2014/main" id="{A5446BC3-DD5E-456F-A3C0-3C7AAD8577EE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3" name="Frihåndsform: figur 132">
                  <a:extLst>
                    <a:ext uri="{FF2B5EF4-FFF2-40B4-BE49-F238E27FC236}">
                      <a16:creationId xmlns:a16="http://schemas.microsoft.com/office/drawing/2014/main" id="{62083285-4747-47B6-875A-75C6DC49ACBD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4" name="Frihåndsform: figur 133">
                  <a:extLst>
                    <a:ext uri="{FF2B5EF4-FFF2-40B4-BE49-F238E27FC236}">
                      <a16:creationId xmlns:a16="http://schemas.microsoft.com/office/drawing/2014/main" id="{6223AA8E-308C-462F-9325-414FCD4F1C42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1" name="Frihåndsform: figur 40">
                <a:extLst>
                  <a:ext uri="{FF2B5EF4-FFF2-40B4-BE49-F238E27FC236}">
                    <a16:creationId xmlns:a16="http://schemas.microsoft.com/office/drawing/2014/main" id="{CB485BD9-8D94-437A-9178-BD227A157624}"/>
                  </a:ext>
                </a:extLst>
              </p:cNvPr>
              <p:cNvSpPr/>
              <p:nvPr/>
            </p:nvSpPr>
            <p:spPr>
              <a:xfrm>
                <a:off x="10133566" y="814979"/>
                <a:ext cx="35851" cy="36041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2" name="Frihåndsform: figur 41">
                <a:extLst>
                  <a:ext uri="{FF2B5EF4-FFF2-40B4-BE49-F238E27FC236}">
                    <a16:creationId xmlns:a16="http://schemas.microsoft.com/office/drawing/2014/main" id="{FF97E8C7-F6F4-4EF1-85F4-694A04A6E1EF}"/>
                  </a:ext>
                </a:extLst>
              </p:cNvPr>
              <p:cNvSpPr/>
              <p:nvPr/>
            </p:nvSpPr>
            <p:spPr>
              <a:xfrm>
                <a:off x="10187867" y="809844"/>
                <a:ext cx="34044" cy="5420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3" name="Frihåndsform: figur 42">
                <a:extLst>
                  <a:ext uri="{FF2B5EF4-FFF2-40B4-BE49-F238E27FC236}">
                    <a16:creationId xmlns:a16="http://schemas.microsoft.com/office/drawing/2014/main" id="{4B5402D0-0C3D-4B8B-B864-3C20695BEA3E}"/>
                  </a:ext>
                </a:extLst>
              </p:cNvPr>
              <p:cNvSpPr/>
              <p:nvPr/>
            </p:nvSpPr>
            <p:spPr>
              <a:xfrm>
                <a:off x="10189769" y="816121"/>
                <a:ext cx="29575" cy="44790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4" name="dasdasda">
                <a:extLst>
                  <a:ext uri="{FF2B5EF4-FFF2-40B4-BE49-F238E27FC236}">
                    <a16:creationId xmlns:a16="http://schemas.microsoft.com/office/drawing/2014/main" id="{3EA262FF-1755-49CD-B149-45986EF83B91}"/>
                  </a:ext>
                </a:extLst>
              </p:cNvPr>
              <p:cNvGrpSpPr/>
              <p:nvPr/>
            </p:nvGrpSpPr>
            <p:grpSpPr>
              <a:xfrm>
                <a:off x="10121109" y="701339"/>
                <a:ext cx="167560" cy="33131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110" name="Frihåndsform: figur 109">
                  <a:extLst>
                    <a:ext uri="{FF2B5EF4-FFF2-40B4-BE49-F238E27FC236}">
                      <a16:creationId xmlns:a16="http://schemas.microsoft.com/office/drawing/2014/main" id="{9AA5B22F-79ED-4204-AB2B-6A59C441A12D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1" name="Frihåndsform: figur 110">
                  <a:extLst>
                    <a:ext uri="{FF2B5EF4-FFF2-40B4-BE49-F238E27FC236}">
                      <a16:creationId xmlns:a16="http://schemas.microsoft.com/office/drawing/2014/main" id="{2BC40BD6-6A5E-4771-9466-699CA3E531A3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2" name="Frihåndsform: figur 111">
                  <a:extLst>
                    <a:ext uri="{FF2B5EF4-FFF2-40B4-BE49-F238E27FC236}">
                      <a16:creationId xmlns:a16="http://schemas.microsoft.com/office/drawing/2014/main" id="{C38D7172-F349-4CB2-B66E-E73A44869336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3" name="Frihåndsform: figur 112">
                  <a:extLst>
                    <a:ext uri="{FF2B5EF4-FFF2-40B4-BE49-F238E27FC236}">
                      <a16:creationId xmlns:a16="http://schemas.microsoft.com/office/drawing/2014/main" id="{B6223B6B-C1AA-4969-A44A-359597B25A63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4" name="Frihåndsform: figur 113">
                  <a:extLst>
                    <a:ext uri="{FF2B5EF4-FFF2-40B4-BE49-F238E27FC236}">
                      <a16:creationId xmlns:a16="http://schemas.microsoft.com/office/drawing/2014/main" id="{B88023BD-C904-4AC1-8F9B-AF9DA0BF0765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5" name="Frihåndsform: figur 114">
                  <a:extLst>
                    <a:ext uri="{FF2B5EF4-FFF2-40B4-BE49-F238E27FC236}">
                      <a16:creationId xmlns:a16="http://schemas.microsoft.com/office/drawing/2014/main" id="{2215449B-CF9A-4CF9-A1A3-897B2C9DC6BA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6" name="Frihåndsform: figur 115">
                  <a:extLst>
                    <a:ext uri="{FF2B5EF4-FFF2-40B4-BE49-F238E27FC236}">
                      <a16:creationId xmlns:a16="http://schemas.microsoft.com/office/drawing/2014/main" id="{92BB4A9E-EFBF-4418-ACE8-FC3BF71B0E21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7" name="Frihåndsform: figur 116">
                  <a:extLst>
                    <a:ext uri="{FF2B5EF4-FFF2-40B4-BE49-F238E27FC236}">
                      <a16:creationId xmlns:a16="http://schemas.microsoft.com/office/drawing/2014/main" id="{89983B8A-9CA6-4F7F-B60F-B2D16CD78A5D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8" name="Frihåndsform: figur 117">
                  <a:extLst>
                    <a:ext uri="{FF2B5EF4-FFF2-40B4-BE49-F238E27FC236}">
                      <a16:creationId xmlns:a16="http://schemas.microsoft.com/office/drawing/2014/main" id="{6675D535-0808-4487-97C4-8BB0ADD21645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9" name="Frihåndsform: figur 118">
                  <a:extLst>
                    <a:ext uri="{FF2B5EF4-FFF2-40B4-BE49-F238E27FC236}">
                      <a16:creationId xmlns:a16="http://schemas.microsoft.com/office/drawing/2014/main" id="{81C8250A-9C83-409C-A29E-0B3A799B7C56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0" name="Frihåndsform: figur 119">
                  <a:extLst>
                    <a:ext uri="{FF2B5EF4-FFF2-40B4-BE49-F238E27FC236}">
                      <a16:creationId xmlns:a16="http://schemas.microsoft.com/office/drawing/2014/main" id="{16825174-D161-4930-9C94-99368115FBDF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1" name="Frihåndsform: figur 120">
                  <a:extLst>
                    <a:ext uri="{FF2B5EF4-FFF2-40B4-BE49-F238E27FC236}">
                      <a16:creationId xmlns:a16="http://schemas.microsoft.com/office/drawing/2014/main" id="{405721A8-E3B8-4DD5-9591-4C03B061F971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2" name="Frihåndsform: figur 121">
                  <a:extLst>
                    <a:ext uri="{FF2B5EF4-FFF2-40B4-BE49-F238E27FC236}">
                      <a16:creationId xmlns:a16="http://schemas.microsoft.com/office/drawing/2014/main" id="{3B05273E-8581-4961-98C8-B8442AADD355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3" name="Frihåndsform: figur 122">
                  <a:extLst>
                    <a:ext uri="{FF2B5EF4-FFF2-40B4-BE49-F238E27FC236}">
                      <a16:creationId xmlns:a16="http://schemas.microsoft.com/office/drawing/2014/main" id="{0A38C547-FB17-4CEF-9057-8FDED39D54A5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4" name="Frihåndsform: figur 123">
                  <a:extLst>
                    <a:ext uri="{FF2B5EF4-FFF2-40B4-BE49-F238E27FC236}">
                      <a16:creationId xmlns:a16="http://schemas.microsoft.com/office/drawing/2014/main" id="{CDF15C6F-6627-4E34-9EBA-9C8288926923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5" name="Frihåndsform: figur 124">
                  <a:extLst>
                    <a:ext uri="{FF2B5EF4-FFF2-40B4-BE49-F238E27FC236}">
                      <a16:creationId xmlns:a16="http://schemas.microsoft.com/office/drawing/2014/main" id="{502541C8-2704-4BDC-AFB3-4047F28FE6E7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6" name="Frihåndsform: figur 125">
                  <a:extLst>
                    <a:ext uri="{FF2B5EF4-FFF2-40B4-BE49-F238E27FC236}">
                      <a16:creationId xmlns:a16="http://schemas.microsoft.com/office/drawing/2014/main" id="{C35A3216-407A-4DC9-B442-2E40DFE62EC7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7" name="Frihåndsform: figur 126">
                  <a:extLst>
                    <a:ext uri="{FF2B5EF4-FFF2-40B4-BE49-F238E27FC236}">
                      <a16:creationId xmlns:a16="http://schemas.microsoft.com/office/drawing/2014/main" id="{B2F2C353-3128-4C34-8109-6CA05E8A13A2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8" name="Frihåndsform: figur 127">
                  <a:extLst>
                    <a:ext uri="{FF2B5EF4-FFF2-40B4-BE49-F238E27FC236}">
                      <a16:creationId xmlns:a16="http://schemas.microsoft.com/office/drawing/2014/main" id="{39298321-843F-4FC1-ACBD-1B09F5D28584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9" name="Frihåndsform: figur 128">
                  <a:extLst>
                    <a:ext uri="{FF2B5EF4-FFF2-40B4-BE49-F238E27FC236}">
                      <a16:creationId xmlns:a16="http://schemas.microsoft.com/office/drawing/2014/main" id="{BAC63799-C37B-445C-801E-DB8BC38C4DF1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0" name="Frihåndsform: figur 129">
                  <a:extLst>
                    <a:ext uri="{FF2B5EF4-FFF2-40B4-BE49-F238E27FC236}">
                      <a16:creationId xmlns:a16="http://schemas.microsoft.com/office/drawing/2014/main" id="{4034404F-2EB8-4A6E-80A5-41268E85805D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1" name="Frihåndsform: figur 130">
                  <a:extLst>
                    <a:ext uri="{FF2B5EF4-FFF2-40B4-BE49-F238E27FC236}">
                      <a16:creationId xmlns:a16="http://schemas.microsoft.com/office/drawing/2014/main" id="{5F77F4DB-285E-4548-B401-B230BAD023BC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5" name="Frihåndsform: figur 44">
                <a:extLst>
                  <a:ext uri="{FF2B5EF4-FFF2-40B4-BE49-F238E27FC236}">
                    <a16:creationId xmlns:a16="http://schemas.microsoft.com/office/drawing/2014/main" id="{DD470A46-068E-471B-BA13-11BB59D32858}"/>
                  </a:ext>
                </a:extLst>
              </p:cNvPr>
              <p:cNvSpPr/>
              <p:nvPr/>
            </p:nvSpPr>
            <p:spPr>
              <a:xfrm>
                <a:off x="10145644" y="909125"/>
                <a:ext cx="18068" cy="17688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6" name="dasdasda">
                <a:extLst>
                  <a:ext uri="{FF2B5EF4-FFF2-40B4-BE49-F238E27FC236}">
                    <a16:creationId xmlns:a16="http://schemas.microsoft.com/office/drawing/2014/main" id="{EDE42512-9D89-4B0B-8E39-248CEC1FA267}"/>
                  </a:ext>
                </a:extLst>
              </p:cNvPr>
              <p:cNvGrpSpPr/>
              <p:nvPr/>
            </p:nvGrpSpPr>
            <p:grpSpPr>
              <a:xfrm>
                <a:off x="10235415" y="1013335"/>
                <a:ext cx="72178" cy="16088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108" name="Frihåndsform: figur 107">
                  <a:extLst>
                    <a:ext uri="{FF2B5EF4-FFF2-40B4-BE49-F238E27FC236}">
                      <a16:creationId xmlns:a16="http://schemas.microsoft.com/office/drawing/2014/main" id="{9FE160F6-8006-4230-8533-8AA627DB82CE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9" name="Frihåndsform: figur 108">
                  <a:extLst>
                    <a:ext uri="{FF2B5EF4-FFF2-40B4-BE49-F238E27FC236}">
                      <a16:creationId xmlns:a16="http://schemas.microsoft.com/office/drawing/2014/main" id="{FA711C1B-310E-4C44-B0CC-B00587AF9A31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7" name="Frihåndsform: figur 46">
                <a:extLst>
                  <a:ext uri="{FF2B5EF4-FFF2-40B4-BE49-F238E27FC236}">
                    <a16:creationId xmlns:a16="http://schemas.microsoft.com/office/drawing/2014/main" id="{100DF747-7CBC-4BC0-BC5B-E59C88B39C46}"/>
                  </a:ext>
                </a:extLst>
              </p:cNvPr>
              <p:cNvSpPr/>
              <p:nvPr/>
            </p:nvSpPr>
            <p:spPr>
              <a:xfrm>
                <a:off x="10092865" y="1001940"/>
                <a:ext cx="16832" cy="16832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" name="Frihåndsform: figur 47">
                <a:extLst>
                  <a:ext uri="{FF2B5EF4-FFF2-40B4-BE49-F238E27FC236}">
                    <a16:creationId xmlns:a16="http://schemas.microsoft.com/office/drawing/2014/main" id="{1EAE1DC7-9416-4AE7-A43C-40E871B15E73}"/>
                  </a:ext>
                </a:extLst>
              </p:cNvPr>
              <p:cNvSpPr/>
              <p:nvPr/>
            </p:nvSpPr>
            <p:spPr>
              <a:xfrm>
                <a:off x="10156104" y="1019152"/>
                <a:ext cx="17307" cy="9699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" name="Frihåndsform: figur 48">
                <a:extLst>
                  <a:ext uri="{FF2B5EF4-FFF2-40B4-BE49-F238E27FC236}">
                    <a16:creationId xmlns:a16="http://schemas.microsoft.com/office/drawing/2014/main" id="{EAFDB6D1-2D63-4A5F-8095-8817C45B0FA2}"/>
                  </a:ext>
                </a:extLst>
              </p:cNvPr>
              <p:cNvSpPr/>
              <p:nvPr/>
            </p:nvSpPr>
            <p:spPr>
              <a:xfrm>
                <a:off x="10113881" y="1021435"/>
                <a:ext cx="16261" cy="17022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" name="Frihåndsform: figur 49">
                <a:extLst>
                  <a:ext uri="{FF2B5EF4-FFF2-40B4-BE49-F238E27FC236}">
                    <a16:creationId xmlns:a16="http://schemas.microsoft.com/office/drawing/2014/main" id="{4BE5855D-9B9F-4AFD-8426-CB7D4B88A601}"/>
                  </a:ext>
                </a:extLst>
              </p:cNvPr>
              <p:cNvSpPr/>
              <p:nvPr/>
            </p:nvSpPr>
            <p:spPr>
              <a:xfrm>
                <a:off x="10063099" y="947735"/>
                <a:ext cx="16451" cy="1502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1" name="Frihåndsform: figur 50">
                <a:extLst>
                  <a:ext uri="{FF2B5EF4-FFF2-40B4-BE49-F238E27FC236}">
                    <a16:creationId xmlns:a16="http://schemas.microsoft.com/office/drawing/2014/main" id="{C31509B4-D3D9-463F-83BD-9E650C5EE7A0}"/>
                  </a:ext>
                </a:extLst>
              </p:cNvPr>
              <p:cNvSpPr/>
              <p:nvPr/>
            </p:nvSpPr>
            <p:spPr>
              <a:xfrm>
                <a:off x="10073941" y="974362"/>
                <a:ext cx="16451" cy="11316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2" name="dasdasda">
                <a:extLst>
                  <a:ext uri="{FF2B5EF4-FFF2-40B4-BE49-F238E27FC236}">
                    <a16:creationId xmlns:a16="http://schemas.microsoft.com/office/drawing/2014/main" id="{B5C3D3D9-618C-4200-8B6C-BEF878220D64}"/>
                  </a:ext>
                </a:extLst>
              </p:cNvPr>
              <p:cNvGrpSpPr/>
              <p:nvPr/>
            </p:nvGrpSpPr>
            <p:grpSpPr>
              <a:xfrm>
                <a:off x="10083640" y="703431"/>
                <a:ext cx="259825" cy="302469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103" name="Frihåndsform: figur 102">
                  <a:extLst>
                    <a:ext uri="{FF2B5EF4-FFF2-40B4-BE49-F238E27FC236}">
                      <a16:creationId xmlns:a16="http://schemas.microsoft.com/office/drawing/2014/main" id="{C0AA2BA5-D7D4-4FCF-B39E-17923788B4C7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4" name="Frihåndsform: figur 103">
                  <a:extLst>
                    <a:ext uri="{FF2B5EF4-FFF2-40B4-BE49-F238E27FC236}">
                      <a16:creationId xmlns:a16="http://schemas.microsoft.com/office/drawing/2014/main" id="{AA99EEFF-93DC-4F96-87FE-29C58BA327A3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5" name="Frihåndsform: figur 104">
                  <a:extLst>
                    <a:ext uri="{FF2B5EF4-FFF2-40B4-BE49-F238E27FC236}">
                      <a16:creationId xmlns:a16="http://schemas.microsoft.com/office/drawing/2014/main" id="{FA0C3A34-06E0-4CB6-8B7F-FCC5BAE7B85B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6" name="Frihåndsform: figur 105">
                  <a:extLst>
                    <a:ext uri="{FF2B5EF4-FFF2-40B4-BE49-F238E27FC236}">
                      <a16:creationId xmlns:a16="http://schemas.microsoft.com/office/drawing/2014/main" id="{5EE6C6A5-88AA-42DE-BDE7-A00F97CE7A6F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7" name="Frihåndsform: figur 106">
                  <a:extLst>
                    <a:ext uri="{FF2B5EF4-FFF2-40B4-BE49-F238E27FC236}">
                      <a16:creationId xmlns:a16="http://schemas.microsoft.com/office/drawing/2014/main" id="{4957749A-E976-4493-ACB5-04952F27725A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3" name="Frihåndsform: figur 52">
                <a:extLst>
                  <a:ext uri="{FF2B5EF4-FFF2-40B4-BE49-F238E27FC236}">
                    <a16:creationId xmlns:a16="http://schemas.microsoft.com/office/drawing/2014/main" id="{C1FC9841-7B54-4477-B38A-14239E70AA99}"/>
                  </a:ext>
                </a:extLst>
              </p:cNvPr>
              <p:cNvSpPr/>
              <p:nvPr/>
            </p:nvSpPr>
            <p:spPr>
              <a:xfrm>
                <a:off x="10300366" y="1000418"/>
                <a:ext cx="14835" cy="14264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4" name="Frihåndsform: figur 53">
                <a:extLst>
                  <a:ext uri="{FF2B5EF4-FFF2-40B4-BE49-F238E27FC236}">
                    <a16:creationId xmlns:a16="http://schemas.microsoft.com/office/drawing/2014/main" id="{4FE1B088-1793-4C55-A151-5B68223AB8F8}"/>
                  </a:ext>
                </a:extLst>
              </p:cNvPr>
              <p:cNvSpPr/>
              <p:nvPr/>
            </p:nvSpPr>
            <p:spPr>
              <a:xfrm>
                <a:off x="10313490" y="983491"/>
                <a:ext cx="15215" cy="13218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5" name="dasdasda">
                <a:extLst>
                  <a:ext uri="{FF2B5EF4-FFF2-40B4-BE49-F238E27FC236}">
                    <a16:creationId xmlns:a16="http://schemas.microsoft.com/office/drawing/2014/main" id="{DAD4669B-E642-4A15-9C12-6BE1674FF1F4}"/>
                  </a:ext>
                </a:extLst>
              </p:cNvPr>
              <p:cNvGrpSpPr/>
              <p:nvPr/>
            </p:nvGrpSpPr>
            <p:grpSpPr>
              <a:xfrm>
                <a:off x="10165712" y="777131"/>
                <a:ext cx="182305" cy="281209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99" name="Frihåndsform: figur 98">
                  <a:extLst>
                    <a:ext uri="{FF2B5EF4-FFF2-40B4-BE49-F238E27FC236}">
                      <a16:creationId xmlns:a16="http://schemas.microsoft.com/office/drawing/2014/main" id="{E1E46C36-03AD-4F18-A911-319BA0373D94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0" name="Frihåndsform: figur 99">
                  <a:extLst>
                    <a:ext uri="{FF2B5EF4-FFF2-40B4-BE49-F238E27FC236}">
                      <a16:creationId xmlns:a16="http://schemas.microsoft.com/office/drawing/2014/main" id="{E3C6FD0F-855B-429D-8F72-C8112C082507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1" name="Frihåndsform: figur 100">
                  <a:extLst>
                    <a:ext uri="{FF2B5EF4-FFF2-40B4-BE49-F238E27FC236}">
                      <a16:creationId xmlns:a16="http://schemas.microsoft.com/office/drawing/2014/main" id="{F5D13EAC-BBFE-4F74-B648-DDAE8608F005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2" name="Frihåndsform: figur 101">
                  <a:extLst>
                    <a:ext uri="{FF2B5EF4-FFF2-40B4-BE49-F238E27FC236}">
                      <a16:creationId xmlns:a16="http://schemas.microsoft.com/office/drawing/2014/main" id="{EBA3F82B-A91C-4681-8FD3-E48573AF0256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EA9BC7A3-438C-48AF-A8C0-51B155E3DC0F}"/>
                  </a:ext>
                </a:extLst>
              </p:cNvPr>
              <p:cNvSpPr/>
              <p:nvPr/>
            </p:nvSpPr>
            <p:spPr>
              <a:xfrm>
                <a:off x="10079076" y="984918"/>
                <a:ext cx="13313" cy="8653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7" name="Frihåndsform: figur 56">
                <a:extLst>
                  <a:ext uri="{FF2B5EF4-FFF2-40B4-BE49-F238E27FC236}">
                    <a16:creationId xmlns:a16="http://schemas.microsoft.com/office/drawing/2014/main" id="{C0963C61-3504-4292-93AF-B8DFEBB6319D}"/>
                  </a:ext>
                </a:extLst>
              </p:cNvPr>
              <p:cNvSpPr/>
              <p:nvPr/>
            </p:nvSpPr>
            <p:spPr>
              <a:xfrm>
                <a:off x="10060912" y="941458"/>
                <a:ext cx="13789" cy="6751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8" name="dasdasda">
                <a:extLst>
                  <a:ext uri="{FF2B5EF4-FFF2-40B4-BE49-F238E27FC236}">
                    <a16:creationId xmlns:a16="http://schemas.microsoft.com/office/drawing/2014/main" id="{AC813B34-257E-4791-84C7-D67B772E4BF6}"/>
                  </a:ext>
                </a:extLst>
              </p:cNvPr>
              <p:cNvGrpSpPr/>
              <p:nvPr/>
            </p:nvGrpSpPr>
            <p:grpSpPr>
              <a:xfrm>
                <a:off x="10235320" y="907033"/>
                <a:ext cx="46692" cy="2928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97" name="Frihåndsform: figur 96">
                  <a:extLst>
                    <a:ext uri="{FF2B5EF4-FFF2-40B4-BE49-F238E27FC236}">
                      <a16:creationId xmlns:a16="http://schemas.microsoft.com/office/drawing/2014/main" id="{C98852D3-0C89-4525-9DC7-1BD04C52399D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8" name="Frihåndsform: figur 97">
                  <a:extLst>
                    <a:ext uri="{FF2B5EF4-FFF2-40B4-BE49-F238E27FC236}">
                      <a16:creationId xmlns:a16="http://schemas.microsoft.com/office/drawing/2014/main" id="{920F3466-36DE-4786-B5AB-C00B011DF9AD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ED99E719-F45A-4AC5-B4A0-DFEC2758469C}"/>
                  </a:ext>
                </a:extLst>
              </p:cNvPr>
              <p:cNvSpPr/>
              <p:nvPr/>
            </p:nvSpPr>
            <p:spPr>
              <a:xfrm>
                <a:off x="10241596" y="1042927"/>
                <a:ext cx="12647" cy="15215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0" name="Frihåndsform: figur 59">
                <a:extLst>
                  <a:ext uri="{FF2B5EF4-FFF2-40B4-BE49-F238E27FC236}">
                    <a16:creationId xmlns:a16="http://schemas.microsoft.com/office/drawing/2014/main" id="{7A1ADCDE-F9F4-48FE-AB48-0C9D31F2370E}"/>
                  </a:ext>
                </a:extLst>
              </p:cNvPr>
              <p:cNvSpPr/>
              <p:nvPr/>
            </p:nvSpPr>
            <p:spPr>
              <a:xfrm>
                <a:off x="10128716" y="1027996"/>
                <a:ext cx="12838" cy="15310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1" name="Frihåndsform: figur 60">
                <a:extLst>
                  <a:ext uri="{FF2B5EF4-FFF2-40B4-BE49-F238E27FC236}">
                    <a16:creationId xmlns:a16="http://schemas.microsoft.com/office/drawing/2014/main" id="{1C6C5173-6FBF-4964-86A0-337DF7E08B10}"/>
                  </a:ext>
                </a:extLst>
              </p:cNvPr>
              <p:cNvSpPr/>
              <p:nvPr/>
            </p:nvSpPr>
            <p:spPr>
              <a:xfrm>
                <a:off x="10310351" y="995378"/>
                <a:ext cx="12552" cy="10365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5BFFA16E-673F-4809-BA2E-B5569B221FF3}"/>
                  </a:ext>
                </a:extLst>
              </p:cNvPr>
              <p:cNvSpPr/>
              <p:nvPr/>
            </p:nvSpPr>
            <p:spPr>
              <a:xfrm>
                <a:off x="10265275" y="1029993"/>
                <a:ext cx="11696" cy="16641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3" name="Frihåndsform: figur 62">
                <a:extLst>
                  <a:ext uri="{FF2B5EF4-FFF2-40B4-BE49-F238E27FC236}">
                    <a16:creationId xmlns:a16="http://schemas.microsoft.com/office/drawing/2014/main" id="{92E2DF18-6B7F-4583-BEE0-81A6F2018F6E}"/>
                  </a:ext>
                </a:extLst>
              </p:cNvPr>
              <p:cNvSpPr/>
              <p:nvPr/>
            </p:nvSpPr>
            <p:spPr>
              <a:xfrm>
                <a:off x="10217156" y="1047111"/>
                <a:ext cx="11411" cy="14264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4" name="dasdasda">
                <a:extLst>
                  <a:ext uri="{FF2B5EF4-FFF2-40B4-BE49-F238E27FC236}">
                    <a16:creationId xmlns:a16="http://schemas.microsoft.com/office/drawing/2014/main" id="{C15D5B88-DB58-4DFB-A6C7-CD3B95B82A95}"/>
                  </a:ext>
                </a:extLst>
              </p:cNvPr>
              <p:cNvGrpSpPr/>
              <p:nvPr/>
            </p:nvGrpSpPr>
            <p:grpSpPr>
              <a:xfrm>
                <a:off x="10151839" y="1041976"/>
                <a:ext cx="40046" cy="19054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95" name="Frihåndsform: figur 94">
                  <a:extLst>
                    <a:ext uri="{FF2B5EF4-FFF2-40B4-BE49-F238E27FC236}">
                      <a16:creationId xmlns:a16="http://schemas.microsoft.com/office/drawing/2014/main" id="{7D53F2DC-BDD2-47A2-9130-4C8973A48601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6" name="Frihåndsform: figur 95">
                  <a:extLst>
                    <a:ext uri="{FF2B5EF4-FFF2-40B4-BE49-F238E27FC236}">
                      <a16:creationId xmlns:a16="http://schemas.microsoft.com/office/drawing/2014/main" id="{42A3D7AC-EA5A-43DD-ABE4-050D8C7A00DE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5" name="Frihåndsform: figur 64">
                <a:extLst>
                  <a:ext uri="{FF2B5EF4-FFF2-40B4-BE49-F238E27FC236}">
                    <a16:creationId xmlns:a16="http://schemas.microsoft.com/office/drawing/2014/main" id="{142D9D83-B026-4384-8A57-BCEB0CD33922}"/>
                  </a:ext>
                </a:extLst>
              </p:cNvPr>
              <p:cNvSpPr/>
              <p:nvPr/>
            </p:nvSpPr>
            <p:spPr>
              <a:xfrm>
                <a:off x="10188627" y="854635"/>
                <a:ext cx="11031" cy="21586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6" name="Frihåndsform: figur 65">
                <a:extLst>
                  <a:ext uri="{FF2B5EF4-FFF2-40B4-BE49-F238E27FC236}">
                    <a16:creationId xmlns:a16="http://schemas.microsoft.com/office/drawing/2014/main" id="{E16C3D36-1398-49FE-9458-72C52B0F88A3}"/>
                  </a:ext>
                </a:extLst>
              </p:cNvPr>
              <p:cNvSpPr/>
              <p:nvPr/>
            </p:nvSpPr>
            <p:spPr>
              <a:xfrm>
                <a:off x="10195665" y="1048442"/>
                <a:ext cx="11221" cy="13693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7" name="Frihåndsform: figur 66">
                <a:extLst>
                  <a:ext uri="{FF2B5EF4-FFF2-40B4-BE49-F238E27FC236}">
                    <a16:creationId xmlns:a16="http://schemas.microsoft.com/office/drawing/2014/main" id="{B97BAB40-5FE3-4FD0-B806-F5CF769313B9}"/>
                  </a:ext>
                </a:extLst>
              </p:cNvPr>
              <p:cNvSpPr/>
              <p:nvPr/>
            </p:nvSpPr>
            <p:spPr>
              <a:xfrm>
                <a:off x="10209739" y="855681"/>
                <a:ext cx="10745" cy="2177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8" name="dasdasda">
                <a:extLst>
                  <a:ext uri="{FF2B5EF4-FFF2-40B4-BE49-F238E27FC236}">
                    <a16:creationId xmlns:a16="http://schemas.microsoft.com/office/drawing/2014/main" id="{F437A172-467C-402A-8D50-55F5289FA62D}"/>
                  </a:ext>
                </a:extLst>
              </p:cNvPr>
              <p:cNvGrpSpPr/>
              <p:nvPr/>
            </p:nvGrpSpPr>
            <p:grpSpPr>
              <a:xfrm>
                <a:off x="10113596" y="701814"/>
                <a:ext cx="182681" cy="239453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79" name="Frihåndsform: figur 78">
                  <a:extLst>
                    <a:ext uri="{FF2B5EF4-FFF2-40B4-BE49-F238E27FC236}">
                      <a16:creationId xmlns:a16="http://schemas.microsoft.com/office/drawing/2014/main" id="{4CF981CD-1E9B-40D0-9752-7DCFAB81A614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0" name="Frihåndsform: figur 79">
                  <a:extLst>
                    <a:ext uri="{FF2B5EF4-FFF2-40B4-BE49-F238E27FC236}">
                      <a16:creationId xmlns:a16="http://schemas.microsoft.com/office/drawing/2014/main" id="{EE42CE09-4FA4-45EA-9578-FBB3E776AD42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1" name="Frihåndsform: figur 80">
                  <a:extLst>
                    <a:ext uri="{FF2B5EF4-FFF2-40B4-BE49-F238E27FC236}">
                      <a16:creationId xmlns:a16="http://schemas.microsoft.com/office/drawing/2014/main" id="{853C6572-CCD4-483E-ADCA-A4F637465289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2" name="Frihåndsform: figur 81">
                  <a:extLst>
                    <a:ext uri="{FF2B5EF4-FFF2-40B4-BE49-F238E27FC236}">
                      <a16:creationId xmlns:a16="http://schemas.microsoft.com/office/drawing/2014/main" id="{225446BB-0B8A-49B2-9044-B387E3C4B7B5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3" name="Frihåndsform: figur 82">
                  <a:extLst>
                    <a:ext uri="{FF2B5EF4-FFF2-40B4-BE49-F238E27FC236}">
                      <a16:creationId xmlns:a16="http://schemas.microsoft.com/office/drawing/2014/main" id="{56AF509B-3C13-4B60-A8D0-60EF4009970D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4" name="Frihåndsform: figur 83">
                  <a:extLst>
                    <a:ext uri="{FF2B5EF4-FFF2-40B4-BE49-F238E27FC236}">
                      <a16:creationId xmlns:a16="http://schemas.microsoft.com/office/drawing/2014/main" id="{280BD160-B67A-48B2-BB7E-54E99CB79041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5" name="Frihåndsform: figur 84">
                  <a:extLst>
                    <a:ext uri="{FF2B5EF4-FFF2-40B4-BE49-F238E27FC236}">
                      <a16:creationId xmlns:a16="http://schemas.microsoft.com/office/drawing/2014/main" id="{F561866D-3FF1-4661-A162-1A2F1D283BBC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6" name="Frihåndsform: figur 85">
                  <a:extLst>
                    <a:ext uri="{FF2B5EF4-FFF2-40B4-BE49-F238E27FC236}">
                      <a16:creationId xmlns:a16="http://schemas.microsoft.com/office/drawing/2014/main" id="{07B9DC97-1BDB-4A2F-9FC5-C19B6519B990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7" name="Frihåndsform: figur 86">
                  <a:extLst>
                    <a:ext uri="{FF2B5EF4-FFF2-40B4-BE49-F238E27FC236}">
                      <a16:creationId xmlns:a16="http://schemas.microsoft.com/office/drawing/2014/main" id="{072606E4-3421-4D8A-BF8A-8820052AD8E9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8" name="Frihåndsform: figur 87">
                  <a:extLst>
                    <a:ext uri="{FF2B5EF4-FFF2-40B4-BE49-F238E27FC236}">
                      <a16:creationId xmlns:a16="http://schemas.microsoft.com/office/drawing/2014/main" id="{4C179006-AC7E-413C-AB4A-53A2BFF2F316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9" name="Frihåndsform: figur 88">
                  <a:extLst>
                    <a:ext uri="{FF2B5EF4-FFF2-40B4-BE49-F238E27FC236}">
                      <a16:creationId xmlns:a16="http://schemas.microsoft.com/office/drawing/2014/main" id="{117D07A6-2BB0-4229-8267-B44FCB5F2726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0" name="Frihåndsform: figur 89">
                  <a:extLst>
                    <a:ext uri="{FF2B5EF4-FFF2-40B4-BE49-F238E27FC236}">
                      <a16:creationId xmlns:a16="http://schemas.microsoft.com/office/drawing/2014/main" id="{F8E9B10F-6479-4794-87B6-A49C4AFDE8F5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1" name="Frihåndsform: figur 90">
                  <a:extLst>
                    <a:ext uri="{FF2B5EF4-FFF2-40B4-BE49-F238E27FC236}">
                      <a16:creationId xmlns:a16="http://schemas.microsoft.com/office/drawing/2014/main" id="{3966B55E-6A0F-4593-B287-D07B5F1595EF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2" name="Frihåndsform: figur 91">
                  <a:extLst>
                    <a:ext uri="{FF2B5EF4-FFF2-40B4-BE49-F238E27FC236}">
                      <a16:creationId xmlns:a16="http://schemas.microsoft.com/office/drawing/2014/main" id="{72A990FA-C506-430D-B827-18C0D941DDE8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3" name="Frihåndsform: figur 92">
                  <a:extLst>
                    <a:ext uri="{FF2B5EF4-FFF2-40B4-BE49-F238E27FC236}">
                      <a16:creationId xmlns:a16="http://schemas.microsoft.com/office/drawing/2014/main" id="{9ECD0089-7476-4FEF-BED4-CC92F28F5C2A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4" name="Frihåndsform: figur 93">
                  <a:extLst>
                    <a:ext uri="{FF2B5EF4-FFF2-40B4-BE49-F238E27FC236}">
                      <a16:creationId xmlns:a16="http://schemas.microsoft.com/office/drawing/2014/main" id="{DED25288-08C2-44FD-A00B-EBB3B951F734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9" name="Frihåndsform: figur 68">
                <a:extLst>
                  <a:ext uri="{FF2B5EF4-FFF2-40B4-BE49-F238E27FC236}">
                    <a16:creationId xmlns:a16="http://schemas.microsoft.com/office/drawing/2014/main" id="{3D05A4B3-A070-478B-BD3B-C3246ED4992F}"/>
                  </a:ext>
                </a:extLst>
              </p:cNvPr>
              <p:cNvSpPr/>
              <p:nvPr/>
            </p:nvSpPr>
            <p:spPr>
              <a:xfrm rot="-646302">
                <a:off x="10232940" y="1046083"/>
                <a:ext cx="2852" cy="13504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70" name="dasdasda">
                <a:extLst>
                  <a:ext uri="{FF2B5EF4-FFF2-40B4-BE49-F238E27FC236}">
                    <a16:creationId xmlns:a16="http://schemas.microsoft.com/office/drawing/2014/main" id="{BDEAC008-286F-4D49-B1DD-5346AEC240D9}"/>
                  </a:ext>
                </a:extLst>
              </p:cNvPr>
              <p:cNvGrpSpPr/>
              <p:nvPr/>
            </p:nvGrpSpPr>
            <p:grpSpPr>
              <a:xfrm>
                <a:off x="10145358" y="804519"/>
                <a:ext cx="7702" cy="7988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77" name="Frihåndsform: figur 76">
                  <a:extLst>
                    <a:ext uri="{FF2B5EF4-FFF2-40B4-BE49-F238E27FC236}">
                      <a16:creationId xmlns:a16="http://schemas.microsoft.com/office/drawing/2014/main" id="{4F8A9286-6B5B-48F1-8F4F-2B06A04935E5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8" name="Frihåndsform: figur 77">
                  <a:extLst>
                    <a:ext uri="{FF2B5EF4-FFF2-40B4-BE49-F238E27FC236}">
                      <a16:creationId xmlns:a16="http://schemas.microsoft.com/office/drawing/2014/main" id="{396C48CD-78BF-457C-B0DD-32ACEB9D524F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1" name="Frihåndsform: figur 70">
                <a:extLst>
                  <a:ext uri="{FF2B5EF4-FFF2-40B4-BE49-F238E27FC236}">
                    <a16:creationId xmlns:a16="http://schemas.microsoft.com/office/drawing/2014/main" id="{12E2A718-6B8F-4DA0-866D-EF671B287AC4}"/>
                  </a:ext>
                </a:extLst>
              </p:cNvPr>
              <p:cNvSpPr/>
              <p:nvPr/>
            </p:nvSpPr>
            <p:spPr>
              <a:xfrm>
                <a:off x="10210500" y="1048537"/>
                <a:ext cx="3423" cy="13598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72" name="dasdasda">
                <a:extLst>
                  <a:ext uri="{FF2B5EF4-FFF2-40B4-BE49-F238E27FC236}">
                    <a16:creationId xmlns:a16="http://schemas.microsoft.com/office/drawing/2014/main" id="{2456B143-4F61-474C-9771-536559C7E861}"/>
                  </a:ext>
                </a:extLst>
              </p:cNvPr>
              <p:cNvGrpSpPr/>
              <p:nvPr/>
            </p:nvGrpSpPr>
            <p:grpSpPr>
              <a:xfrm>
                <a:off x="10193477" y="1008787"/>
                <a:ext cx="1023730" cy="87298"/>
                <a:chOff x="10193477" y="1008787"/>
                <a:chExt cx="1023730" cy="87298"/>
              </a:xfrm>
            </p:grpSpPr>
            <p:sp>
              <p:nvSpPr>
                <p:cNvPr id="74" name="Frihåndsform: figur 73">
                  <a:extLst>
                    <a:ext uri="{FF2B5EF4-FFF2-40B4-BE49-F238E27FC236}">
                      <a16:creationId xmlns:a16="http://schemas.microsoft.com/office/drawing/2014/main" id="{D652BAB3-137B-4908-963F-114C3A493502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5" name="Frihåndsform: figur 74">
                  <a:extLst>
                    <a:ext uri="{FF2B5EF4-FFF2-40B4-BE49-F238E27FC236}">
                      <a16:creationId xmlns:a16="http://schemas.microsoft.com/office/drawing/2014/main" id="{11295F78-6197-4DC7-A605-EFC689A82CB2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6" name="Frihåndsform: figur 75">
                  <a:extLst>
                    <a:ext uri="{FF2B5EF4-FFF2-40B4-BE49-F238E27FC236}">
                      <a16:creationId xmlns:a16="http://schemas.microsoft.com/office/drawing/2014/main" id="{9B5E8D8F-F505-4836-B24F-C86C09960DAF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solidFill>
                  <a:srgbClr val="000000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3" name="Frihåndsform: figur 72">
                <a:extLst>
                  <a:ext uri="{FF2B5EF4-FFF2-40B4-BE49-F238E27FC236}">
                    <a16:creationId xmlns:a16="http://schemas.microsoft.com/office/drawing/2014/main" id="{1A7A7D32-49D9-4A14-9BE9-641761714EC8}"/>
                  </a:ext>
                </a:extLst>
              </p:cNvPr>
              <p:cNvSpPr/>
              <p:nvPr/>
            </p:nvSpPr>
            <p:spPr>
              <a:xfrm>
                <a:off x="10422185" y="1044448"/>
                <a:ext cx="36327" cy="9414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159" name="Text Placeholder 12">
            <a:extLst>
              <a:ext uri="{FF2B5EF4-FFF2-40B4-BE49-F238E27FC236}">
                <a16:creationId xmlns:a16="http://schemas.microsoft.com/office/drawing/2014/main" id="{377E5260-E6A1-42D7-B954-064D109C404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/>
              <a:t>    </a:t>
            </a:r>
            <a:endParaRPr lang="nb-NO"/>
          </a:p>
        </p:txBody>
      </p:sp>
      <p:grpSp>
        <p:nvGrpSpPr>
          <p:cNvPr id="160" name="dasdasda">
            <a:extLst>
              <a:ext uri="{FF2B5EF4-FFF2-40B4-BE49-F238E27FC236}">
                <a16:creationId xmlns:a16="http://schemas.microsoft.com/office/drawing/2014/main" id="{BF0615C2-CABE-4AA4-A18D-F2F051FB328C}"/>
              </a:ext>
            </a:extLst>
          </p:cNvPr>
          <p:cNvGrpSpPr/>
          <p:nvPr userDrawn="1"/>
        </p:nvGrpSpPr>
        <p:grpSpPr>
          <a:xfrm>
            <a:off x="10819799" y="142943"/>
            <a:ext cx="1179545" cy="469900"/>
            <a:chOff x="10053875" y="625546"/>
            <a:chExt cx="1163332" cy="470539"/>
          </a:xfrm>
        </p:grpSpPr>
        <p:grpSp>
          <p:nvGrpSpPr>
            <p:cNvPr id="161" name="dasdasda">
              <a:extLst>
                <a:ext uri="{FF2B5EF4-FFF2-40B4-BE49-F238E27FC236}">
                  <a16:creationId xmlns:a16="http://schemas.microsoft.com/office/drawing/2014/main" id="{B1CDCC03-C95F-4798-82BF-27BE19657738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285" name="Frihåndsform: figur 284">
                <a:extLst>
                  <a:ext uri="{FF2B5EF4-FFF2-40B4-BE49-F238E27FC236}">
                    <a16:creationId xmlns:a16="http://schemas.microsoft.com/office/drawing/2014/main" id="{4A2953EE-BE70-4CCA-9374-D5CC34A72D51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6" name="Frihåndsform: figur 285">
                <a:extLst>
                  <a:ext uri="{FF2B5EF4-FFF2-40B4-BE49-F238E27FC236}">
                    <a16:creationId xmlns:a16="http://schemas.microsoft.com/office/drawing/2014/main" id="{87DF5445-543C-4087-9550-734795EAD6EB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7" name="Frihåndsform: figur 286">
                <a:extLst>
                  <a:ext uri="{FF2B5EF4-FFF2-40B4-BE49-F238E27FC236}">
                    <a16:creationId xmlns:a16="http://schemas.microsoft.com/office/drawing/2014/main" id="{15F36E45-54A6-4D86-A16E-85C59DB889CF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8" name="Frihåndsform: figur 287">
                <a:extLst>
                  <a:ext uri="{FF2B5EF4-FFF2-40B4-BE49-F238E27FC236}">
                    <a16:creationId xmlns:a16="http://schemas.microsoft.com/office/drawing/2014/main" id="{9F9950FC-C33B-4F8F-BA24-6954D3597EEC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9" name="Frihåndsform: figur 288">
                <a:extLst>
                  <a:ext uri="{FF2B5EF4-FFF2-40B4-BE49-F238E27FC236}">
                    <a16:creationId xmlns:a16="http://schemas.microsoft.com/office/drawing/2014/main" id="{29410E3A-9781-45D7-BB6A-BD161513660F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2" name="Frihåndsform: figur 161">
              <a:extLst>
                <a:ext uri="{FF2B5EF4-FFF2-40B4-BE49-F238E27FC236}">
                  <a16:creationId xmlns:a16="http://schemas.microsoft.com/office/drawing/2014/main" id="{55220A71-974A-448B-BE44-C25F28752551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3" name="dasdasda">
              <a:extLst>
                <a:ext uri="{FF2B5EF4-FFF2-40B4-BE49-F238E27FC236}">
                  <a16:creationId xmlns:a16="http://schemas.microsoft.com/office/drawing/2014/main" id="{60479C79-58E3-4532-860A-41F69EB7210A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278" name="Frihåndsform: figur 277">
                <a:extLst>
                  <a:ext uri="{FF2B5EF4-FFF2-40B4-BE49-F238E27FC236}">
                    <a16:creationId xmlns:a16="http://schemas.microsoft.com/office/drawing/2014/main" id="{294CAB2D-AE77-4F98-B09C-9147D86269C2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9" name="Frihåndsform: figur 278">
                <a:extLst>
                  <a:ext uri="{FF2B5EF4-FFF2-40B4-BE49-F238E27FC236}">
                    <a16:creationId xmlns:a16="http://schemas.microsoft.com/office/drawing/2014/main" id="{4178FE50-0A11-4FEC-ACD0-5E0D7FEEAA28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0" name="Frihåndsform: figur 279">
                <a:extLst>
                  <a:ext uri="{FF2B5EF4-FFF2-40B4-BE49-F238E27FC236}">
                    <a16:creationId xmlns:a16="http://schemas.microsoft.com/office/drawing/2014/main" id="{CAA5BB51-13F7-4C25-B06F-698DAC4ACB44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1" name="Frihåndsform: figur 280">
                <a:extLst>
                  <a:ext uri="{FF2B5EF4-FFF2-40B4-BE49-F238E27FC236}">
                    <a16:creationId xmlns:a16="http://schemas.microsoft.com/office/drawing/2014/main" id="{18278069-A3FE-4FE0-8969-4B91ADBCB333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2" name="Frihåndsform: figur 281">
                <a:extLst>
                  <a:ext uri="{FF2B5EF4-FFF2-40B4-BE49-F238E27FC236}">
                    <a16:creationId xmlns:a16="http://schemas.microsoft.com/office/drawing/2014/main" id="{E7E254BA-F1B9-439E-B66F-A686E5764C19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3" name="Frihåndsform: figur 282">
                <a:extLst>
                  <a:ext uri="{FF2B5EF4-FFF2-40B4-BE49-F238E27FC236}">
                    <a16:creationId xmlns:a16="http://schemas.microsoft.com/office/drawing/2014/main" id="{A5682CDA-6DD0-4E79-9130-E28D379D2EC7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4" name="Frihåndsform: figur 283">
                <a:extLst>
                  <a:ext uri="{FF2B5EF4-FFF2-40B4-BE49-F238E27FC236}">
                    <a16:creationId xmlns:a16="http://schemas.microsoft.com/office/drawing/2014/main" id="{8D43F5B5-7C45-425A-89B2-667F9ADA900F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4" name="Frihåndsform: figur 163">
              <a:extLst>
                <a:ext uri="{FF2B5EF4-FFF2-40B4-BE49-F238E27FC236}">
                  <a16:creationId xmlns:a16="http://schemas.microsoft.com/office/drawing/2014/main" id="{C33DDC99-784E-4549-8EE0-DAAF3EC94FC8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5" name="dasdasda">
              <a:extLst>
                <a:ext uri="{FF2B5EF4-FFF2-40B4-BE49-F238E27FC236}">
                  <a16:creationId xmlns:a16="http://schemas.microsoft.com/office/drawing/2014/main" id="{C558FF33-9605-449D-9E71-6AEE5E191AFC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272" name="Frihåndsform: figur 271">
                <a:extLst>
                  <a:ext uri="{FF2B5EF4-FFF2-40B4-BE49-F238E27FC236}">
                    <a16:creationId xmlns:a16="http://schemas.microsoft.com/office/drawing/2014/main" id="{B3E859C9-CE4F-4768-A119-78772DBE5578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3" name="Frihåndsform: figur 272">
                <a:extLst>
                  <a:ext uri="{FF2B5EF4-FFF2-40B4-BE49-F238E27FC236}">
                    <a16:creationId xmlns:a16="http://schemas.microsoft.com/office/drawing/2014/main" id="{B458D0EB-7FD7-4B3A-80CD-E2BA343C4E51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4" name="Frihåndsform: figur 273">
                <a:extLst>
                  <a:ext uri="{FF2B5EF4-FFF2-40B4-BE49-F238E27FC236}">
                    <a16:creationId xmlns:a16="http://schemas.microsoft.com/office/drawing/2014/main" id="{CFDA7A14-D8D1-4E64-8797-603E656BE319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5" name="Frihåndsform: figur 274">
                <a:extLst>
                  <a:ext uri="{FF2B5EF4-FFF2-40B4-BE49-F238E27FC236}">
                    <a16:creationId xmlns:a16="http://schemas.microsoft.com/office/drawing/2014/main" id="{08E832CB-48BF-4B0C-A8C4-B7BD99C95680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6" name="Frihåndsform: figur 275">
                <a:extLst>
                  <a:ext uri="{FF2B5EF4-FFF2-40B4-BE49-F238E27FC236}">
                    <a16:creationId xmlns:a16="http://schemas.microsoft.com/office/drawing/2014/main" id="{1ECABAD2-A973-4917-961B-48B262299D27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7" name="Frihåndsform: figur 276">
                <a:extLst>
                  <a:ext uri="{FF2B5EF4-FFF2-40B4-BE49-F238E27FC236}">
                    <a16:creationId xmlns:a16="http://schemas.microsoft.com/office/drawing/2014/main" id="{0719C845-B32F-40FD-9D01-52D175F8A0F6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6" name="Frihåndsform: figur 165">
              <a:extLst>
                <a:ext uri="{FF2B5EF4-FFF2-40B4-BE49-F238E27FC236}">
                  <a16:creationId xmlns:a16="http://schemas.microsoft.com/office/drawing/2014/main" id="{7CBC5C8C-2CB8-4450-84A2-6B521EE9ACD7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7" name="dasdasda">
              <a:extLst>
                <a:ext uri="{FF2B5EF4-FFF2-40B4-BE49-F238E27FC236}">
                  <a16:creationId xmlns:a16="http://schemas.microsoft.com/office/drawing/2014/main" id="{52E9228D-D0E1-4231-BC88-140C9ADD64FD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269" name="Frihåndsform: figur 268">
                <a:extLst>
                  <a:ext uri="{FF2B5EF4-FFF2-40B4-BE49-F238E27FC236}">
                    <a16:creationId xmlns:a16="http://schemas.microsoft.com/office/drawing/2014/main" id="{F184202A-DB8C-401C-8D1D-CDB487595DB0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0" name="Frihåndsform: figur 269">
                <a:extLst>
                  <a:ext uri="{FF2B5EF4-FFF2-40B4-BE49-F238E27FC236}">
                    <a16:creationId xmlns:a16="http://schemas.microsoft.com/office/drawing/2014/main" id="{C4C09957-A36B-48B6-A260-F57768D311BA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1" name="Frihåndsform: figur 270">
                <a:extLst>
                  <a:ext uri="{FF2B5EF4-FFF2-40B4-BE49-F238E27FC236}">
                    <a16:creationId xmlns:a16="http://schemas.microsoft.com/office/drawing/2014/main" id="{40C92800-64EF-4E14-A5E2-2CA93BF01FF4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8" name="Frihåndsform: figur 167">
              <a:extLst>
                <a:ext uri="{FF2B5EF4-FFF2-40B4-BE49-F238E27FC236}">
                  <a16:creationId xmlns:a16="http://schemas.microsoft.com/office/drawing/2014/main" id="{F436D780-935E-4815-8373-DAFC8F1BD131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9" name="dasdasda">
              <a:extLst>
                <a:ext uri="{FF2B5EF4-FFF2-40B4-BE49-F238E27FC236}">
                  <a16:creationId xmlns:a16="http://schemas.microsoft.com/office/drawing/2014/main" id="{11EA8E6B-E0B5-470A-B639-161A03439187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266" name="Frihåndsform: figur 265">
                <a:extLst>
                  <a:ext uri="{FF2B5EF4-FFF2-40B4-BE49-F238E27FC236}">
                    <a16:creationId xmlns:a16="http://schemas.microsoft.com/office/drawing/2014/main" id="{478D9477-930C-49B2-8DD0-654509FA6FEE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7" name="Frihåndsform: figur 266">
                <a:extLst>
                  <a:ext uri="{FF2B5EF4-FFF2-40B4-BE49-F238E27FC236}">
                    <a16:creationId xmlns:a16="http://schemas.microsoft.com/office/drawing/2014/main" id="{4941FCD7-A30C-4E59-BE78-CFCEA9CA3FEC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8" name="Frihåndsform: figur 267">
                <a:extLst>
                  <a:ext uri="{FF2B5EF4-FFF2-40B4-BE49-F238E27FC236}">
                    <a16:creationId xmlns:a16="http://schemas.microsoft.com/office/drawing/2014/main" id="{831CB660-D314-41A9-8ADF-59A9F62002CE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0" name="Frihåndsform: figur 169">
              <a:extLst>
                <a:ext uri="{FF2B5EF4-FFF2-40B4-BE49-F238E27FC236}">
                  <a16:creationId xmlns:a16="http://schemas.microsoft.com/office/drawing/2014/main" id="{48E18416-7CFA-493C-A43C-EB28E0D6B612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1" name="dasdasda">
              <a:extLst>
                <a:ext uri="{FF2B5EF4-FFF2-40B4-BE49-F238E27FC236}">
                  <a16:creationId xmlns:a16="http://schemas.microsoft.com/office/drawing/2014/main" id="{73A8790A-1D0C-4FC2-9F25-BDE46B0F7420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263" name="Frihåndsform: figur 262">
                <a:extLst>
                  <a:ext uri="{FF2B5EF4-FFF2-40B4-BE49-F238E27FC236}">
                    <a16:creationId xmlns:a16="http://schemas.microsoft.com/office/drawing/2014/main" id="{B2CAA601-3A92-43E5-A673-351D6E4AA23B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4" name="Frihåndsform: figur 263">
                <a:extLst>
                  <a:ext uri="{FF2B5EF4-FFF2-40B4-BE49-F238E27FC236}">
                    <a16:creationId xmlns:a16="http://schemas.microsoft.com/office/drawing/2014/main" id="{DFB62E03-CA61-49BF-B007-7870AEA7CA8C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5" name="Frihåndsform: figur 264">
                <a:extLst>
                  <a:ext uri="{FF2B5EF4-FFF2-40B4-BE49-F238E27FC236}">
                    <a16:creationId xmlns:a16="http://schemas.microsoft.com/office/drawing/2014/main" id="{8004A0C8-49D0-41B0-895B-4F745FED4214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2" name="Frihåndsform: figur 171">
              <a:extLst>
                <a:ext uri="{FF2B5EF4-FFF2-40B4-BE49-F238E27FC236}">
                  <a16:creationId xmlns:a16="http://schemas.microsoft.com/office/drawing/2014/main" id="{590D6EA9-4AC6-4C4A-B18D-8DF04EBF2829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3" name="Frihåndsform: figur 172">
              <a:extLst>
                <a:ext uri="{FF2B5EF4-FFF2-40B4-BE49-F238E27FC236}">
                  <a16:creationId xmlns:a16="http://schemas.microsoft.com/office/drawing/2014/main" id="{D95A80FE-C310-4416-9C83-BAB938AC473C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4" name="Frihåndsform: figur 173">
              <a:extLst>
                <a:ext uri="{FF2B5EF4-FFF2-40B4-BE49-F238E27FC236}">
                  <a16:creationId xmlns:a16="http://schemas.microsoft.com/office/drawing/2014/main" id="{415A9600-A491-4DCE-B513-37B698D89B2A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5" name="dasdasda">
              <a:extLst>
                <a:ext uri="{FF2B5EF4-FFF2-40B4-BE49-F238E27FC236}">
                  <a16:creationId xmlns:a16="http://schemas.microsoft.com/office/drawing/2014/main" id="{9BE4E149-1ABA-4E3B-95A6-9572CC7C7E6E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241" name="Frihåndsform: figur 240">
                <a:extLst>
                  <a:ext uri="{FF2B5EF4-FFF2-40B4-BE49-F238E27FC236}">
                    <a16:creationId xmlns:a16="http://schemas.microsoft.com/office/drawing/2014/main" id="{DE3AF68C-AEDD-468A-9A2B-887B9CA74CCF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2" name="Frihåndsform: figur 241">
                <a:extLst>
                  <a:ext uri="{FF2B5EF4-FFF2-40B4-BE49-F238E27FC236}">
                    <a16:creationId xmlns:a16="http://schemas.microsoft.com/office/drawing/2014/main" id="{FECE4458-556B-44D6-BE1D-2029B9AEE87A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3" name="Frihåndsform: figur 242">
                <a:extLst>
                  <a:ext uri="{FF2B5EF4-FFF2-40B4-BE49-F238E27FC236}">
                    <a16:creationId xmlns:a16="http://schemas.microsoft.com/office/drawing/2014/main" id="{F459ECC3-BB68-4437-AA8C-D4407B9CFB2E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4" name="Frihåndsform: figur 243">
                <a:extLst>
                  <a:ext uri="{FF2B5EF4-FFF2-40B4-BE49-F238E27FC236}">
                    <a16:creationId xmlns:a16="http://schemas.microsoft.com/office/drawing/2014/main" id="{F5D663AF-E861-45EB-A4D1-83BD7D1903C7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5" name="Frihåndsform: figur 244">
                <a:extLst>
                  <a:ext uri="{FF2B5EF4-FFF2-40B4-BE49-F238E27FC236}">
                    <a16:creationId xmlns:a16="http://schemas.microsoft.com/office/drawing/2014/main" id="{6A154571-4F2E-4449-91F9-9249CD80F1AC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6" name="Frihåndsform: figur 245">
                <a:extLst>
                  <a:ext uri="{FF2B5EF4-FFF2-40B4-BE49-F238E27FC236}">
                    <a16:creationId xmlns:a16="http://schemas.microsoft.com/office/drawing/2014/main" id="{E2880FB2-0711-4ABF-97B3-A122EC63831E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7" name="Frihåndsform: figur 246">
                <a:extLst>
                  <a:ext uri="{FF2B5EF4-FFF2-40B4-BE49-F238E27FC236}">
                    <a16:creationId xmlns:a16="http://schemas.microsoft.com/office/drawing/2014/main" id="{CB87B841-6E82-44F2-9113-FB6999244EFE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8" name="Frihåndsform: figur 247">
                <a:extLst>
                  <a:ext uri="{FF2B5EF4-FFF2-40B4-BE49-F238E27FC236}">
                    <a16:creationId xmlns:a16="http://schemas.microsoft.com/office/drawing/2014/main" id="{248EA124-A9F9-48F4-8D52-EE686171BF59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9" name="Frihåndsform: figur 248">
                <a:extLst>
                  <a:ext uri="{FF2B5EF4-FFF2-40B4-BE49-F238E27FC236}">
                    <a16:creationId xmlns:a16="http://schemas.microsoft.com/office/drawing/2014/main" id="{680A0F63-C65D-4CC2-81F7-E610B19FE19B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0" name="Frihåndsform: figur 249">
                <a:extLst>
                  <a:ext uri="{FF2B5EF4-FFF2-40B4-BE49-F238E27FC236}">
                    <a16:creationId xmlns:a16="http://schemas.microsoft.com/office/drawing/2014/main" id="{A0819B60-05EC-45BA-BDB9-B95C4D5322EE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1" name="Frihåndsform: figur 250">
                <a:extLst>
                  <a:ext uri="{FF2B5EF4-FFF2-40B4-BE49-F238E27FC236}">
                    <a16:creationId xmlns:a16="http://schemas.microsoft.com/office/drawing/2014/main" id="{9A756112-CB49-452D-9F25-DEFF5CF924FB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2" name="Frihåndsform: figur 251">
                <a:extLst>
                  <a:ext uri="{FF2B5EF4-FFF2-40B4-BE49-F238E27FC236}">
                    <a16:creationId xmlns:a16="http://schemas.microsoft.com/office/drawing/2014/main" id="{E65A88E1-D303-4CCB-B293-CB529B8F3079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3" name="Frihåndsform: figur 252">
                <a:extLst>
                  <a:ext uri="{FF2B5EF4-FFF2-40B4-BE49-F238E27FC236}">
                    <a16:creationId xmlns:a16="http://schemas.microsoft.com/office/drawing/2014/main" id="{3444543C-F75F-4E6E-AFB1-15ACFA4908F6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4" name="Frihåndsform: figur 253">
                <a:extLst>
                  <a:ext uri="{FF2B5EF4-FFF2-40B4-BE49-F238E27FC236}">
                    <a16:creationId xmlns:a16="http://schemas.microsoft.com/office/drawing/2014/main" id="{0B921498-7533-4CF2-B59F-EA1F1DD53145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5" name="Frihåndsform: figur 254">
                <a:extLst>
                  <a:ext uri="{FF2B5EF4-FFF2-40B4-BE49-F238E27FC236}">
                    <a16:creationId xmlns:a16="http://schemas.microsoft.com/office/drawing/2014/main" id="{230E2218-540F-4B69-AF86-F475F7912D2B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6" name="Frihåndsform: figur 255">
                <a:extLst>
                  <a:ext uri="{FF2B5EF4-FFF2-40B4-BE49-F238E27FC236}">
                    <a16:creationId xmlns:a16="http://schemas.microsoft.com/office/drawing/2014/main" id="{5A79C8CB-4E19-4875-B0B8-38F5A7513186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7" name="Frihåndsform: figur 256">
                <a:extLst>
                  <a:ext uri="{FF2B5EF4-FFF2-40B4-BE49-F238E27FC236}">
                    <a16:creationId xmlns:a16="http://schemas.microsoft.com/office/drawing/2014/main" id="{EAA94F8B-3B09-43AF-A1CD-8A3F018CB1DA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8" name="Frihåndsform: figur 257">
                <a:extLst>
                  <a:ext uri="{FF2B5EF4-FFF2-40B4-BE49-F238E27FC236}">
                    <a16:creationId xmlns:a16="http://schemas.microsoft.com/office/drawing/2014/main" id="{1CF3A346-5A5D-4315-B322-7A0FA8508E8D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9" name="Frihåndsform: figur 258">
                <a:extLst>
                  <a:ext uri="{FF2B5EF4-FFF2-40B4-BE49-F238E27FC236}">
                    <a16:creationId xmlns:a16="http://schemas.microsoft.com/office/drawing/2014/main" id="{378E4240-C322-493F-A6C4-1C412000DA43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0" name="Frihåndsform: figur 259">
                <a:extLst>
                  <a:ext uri="{FF2B5EF4-FFF2-40B4-BE49-F238E27FC236}">
                    <a16:creationId xmlns:a16="http://schemas.microsoft.com/office/drawing/2014/main" id="{2777CD7D-BD3F-49E9-BBF4-E66DCCC31B77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1" name="Frihåndsform: figur 260">
                <a:extLst>
                  <a:ext uri="{FF2B5EF4-FFF2-40B4-BE49-F238E27FC236}">
                    <a16:creationId xmlns:a16="http://schemas.microsoft.com/office/drawing/2014/main" id="{9E16D163-417B-403A-9453-3EB97A434629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2" name="Frihåndsform: figur 261">
                <a:extLst>
                  <a:ext uri="{FF2B5EF4-FFF2-40B4-BE49-F238E27FC236}">
                    <a16:creationId xmlns:a16="http://schemas.microsoft.com/office/drawing/2014/main" id="{695D8F1B-B6C5-4C1E-9D6F-72F10ECDDCEA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6" name="Frihåndsform: figur 175">
              <a:extLst>
                <a:ext uri="{FF2B5EF4-FFF2-40B4-BE49-F238E27FC236}">
                  <a16:creationId xmlns:a16="http://schemas.microsoft.com/office/drawing/2014/main" id="{13D075A9-203E-4E0B-814B-7211BFE0AF5D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7" name="dasdasda">
              <a:extLst>
                <a:ext uri="{FF2B5EF4-FFF2-40B4-BE49-F238E27FC236}">
                  <a16:creationId xmlns:a16="http://schemas.microsoft.com/office/drawing/2014/main" id="{6A3CE344-BB27-4BC6-AD67-C0912EF87582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239" name="Frihåndsform: figur 238">
                <a:extLst>
                  <a:ext uri="{FF2B5EF4-FFF2-40B4-BE49-F238E27FC236}">
                    <a16:creationId xmlns:a16="http://schemas.microsoft.com/office/drawing/2014/main" id="{F3AEF3A6-FAD0-4933-B08B-3B93643D9298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0" name="Frihåndsform: figur 239">
                <a:extLst>
                  <a:ext uri="{FF2B5EF4-FFF2-40B4-BE49-F238E27FC236}">
                    <a16:creationId xmlns:a16="http://schemas.microsoft.com/office/drawing/2014/main" id="{79C85D6B-6EF0-4126-8D1A-6D70606E0F36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8" name="Frihåndsform: figur 177">
              <a:extLst>
                <a:ext uri="{FF2B5EF4-FFF2-40B4-BE49-F238E27FC236}">
                  <a16:creationId xmlns:a16="http://schemas.microsoft.com/office/drawing/2014/main" id="{99981640-B179-401D-B053-8C6FFD6E9140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9" name="Frihåndsform: figur 178">
              <a:extLst>
                <a:ext uri="{FF2B5EF4-FFF2-40B4-BE49-F238E27FC236}">
                  <a16:creationId xmlns:a16="http://schemas.microsoft.com/office/drawing/2014/main" id="{6A77ECA3-D8D0-40ED-8D8F-5463830AED16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0" name="Frihåndsform: figur 179">
              <a:extLst>
                <a:ext uri="{FF2B5EF4-FFF2-40B4-BE49-F238E27FC236}">
                  <a16:creationId xmlns:a16="http://schemas.microsoft.com/office/drawing/2014/main" id="{0A8052FC-F227-406D-B63F-E94E5F02AD69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1" name="Frihåndsform: figur 180">
              <a:extLst>
                <a:ext uri="{FF2B5EF4-FFF2-40B4-BE49-F238E27FC236}">
                  <a16:creationId xmlns:a16="http://schemas.microsoft.com/office/drawing/2014/main" id="{BF27F304-B357-4C3B-BDA2-114A38B8DB57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2" name="Frihåndsform: figur 181">
              <a:extLst>
                <a:ext uri="{FF2B5EF4-FFF2-40B4-BE49-F238E27FC236}">
                  <a16:creationId xmlns:a16="http://schemas.microsoft.com/office/drawing/2014/main" id="{7E016019-AD08-4F6A-9630-EE73B04A39BA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3" name="dasdasda">
              <a:extLst>
                <a:ext uri="{FF2B5EF4-FFF2-40B4-BE49-F238E27FC236}">
                  <a16:creationId xmlns:a16="http://schemas.microsoft.com/office/drawing/2014/main" id="{C5C5364D-953D-422A-8DFF-1F3AB6BA64B6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234" name="Frihåndsform: figur 233">
                <a:extLst>
                  <a:ext uri="{FF2B5EF4-FFF2-40B4-BE49-F238E27FC236}">
                    <a16:creationId xmlns:a16="http://schemas.microsoft.com/office/drawing/2014/main" id="{3D2078F1-39B4-4257-B149-AA6D4198BF1B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5" name="Frihåndsform: figur 234">
                <a:extLst>
                  <a:ext uri="{FF2B5EF4-FFF2-40B4-BE49-F238E27FC236}">
                    <a16:creationId xmlns:a16="http://schemas.microsoft.com/office/drawing/2014/main" id="{C18853CC-20E5-4377-8CCB-A186B3AE484E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6" name="Frihåndsform: figur 235">
                <a:extLst>
                  <a:ext uri="{FF2B5EF4-FFF2-40B4-BE49-F238E27FC236}">
                    <a16:creationId xmlns:a16="http://schemas.microsoft.com/office/drawing/2014/main" id="{2058D150-C441-4D50-8E59-00ECCF1DD64B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7" name="Frihåndsform: figur 236">
                <a:extLst>
                  <a:ext uri="{FF2B5EF4-FFF2-40B4-BE49-F238E27FC236}">
                    <a16:creationId xmlns:a16="http://schemas.microsoft.com/office/drawing/2014/main" id="{A3A1D7E9-EE83-48D2-A2B5-932FA8B7EDA2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8" name="Frihåndsform: figur 237">
                <a:extLst>
                  <a:ext uri="{FF2B5EF4-FFF2-40B4-BE49-F238E27FC236}">
                    <a16:creationId xmlns:a16="http://schemas.microsoft.com/office/drawing/2014/main" id="{71FE0D5E-7633-4B62-B421-660562E5D17A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4" name="Frihåndsform: figur 183">
              <a:extLst>
                <a:ext uri="{FF2B5EF4-FFF2-40B4-BE49-F238E27FC236}">
                  <a16:creationId xmlns:a16="http://schemas.microsoft.com/office/drawing/2014/main" id="{68D385EB-12B4-4940-9B79-8CBE8238DC17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5" name="Frihåndsform: figur 184">
              <a:extLst>
                <a:ext uri="{FF2B5EF4-FFF2-40B4-BE49-F238E27FC236}">
                  <a16:creationId xmlns:a16="http://schemas.microsoft.com/office/drawing/2014/main" id="{A3CCC96F-ED56-4E17-A7D2-CADBEF934D25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6" name="dasdasda">
              <a:extLst>
                <a:ext uri="{FF2B5EF4-FFF2-40B4-BE49-F238E27FC236}">
                  <a16:creationId xmlns:a16="http://schemas.microsoft.com/office/drawing/2014/main" id="{10A1D84C-4B8F-47C2-B47D-A353BE426D67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230" name="Frihåndsform: figur 229">
                <a:extLst>
                  <a:ext uri="{FF2B5EF4-FFF2-40B4-BE49-F238E27FC236}">
                    <a16:creationId xmlns:a16="http://schemas.microsoft.com/office/drawing/2014/main" id="{AFC08E76-E3CD-4F69-8310-D8220BC2BD8A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1" name="Frihåndsform: figur 230">
                <a:extLst>
                  <a:ext uri="{FF2B5EF4-FFF2-40B4-BE49-F238E27FC236}">
                    <a16:creationId xmlns:a16="http://schemas.microsoft.com/office/drawing/2014/main" id="{6DC4A93C-9F9B-4EDF-89AA-8F3CD221926B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2" name="Frihåndsform: figur 231">
                <a:extLst>
                  <a:ext uri="{FF2B5EF4-FFF2-40B4-BE49-F238E27FC236}">
                    <a16:creationId xmlns:a16="http://schemas.microsoft.com/office/drawing/2014/main" id="{F8D1B51B-1830-4449-93A2-D715DBAAA645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3" name="Frihåndsform: figur 232">
                <a:extLst>
                  <a:ext uri="{FF2B5EF4-FFF2-40B4-BE49-F238E27FC236}">
                    <a16:creationId xmlns:a16="http://schemas.microsoft.com/office/drawing/2014/main" id="{5FAEDE52-1505-4193-8B9C-76AD417BA9D9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7" name="Frihåndsform: figur 186">
              <a:extLst>
                <a:ext uri="{FF2B5EF4-FFF2-40B4-BE49-F238E27FC236}">
                  <a16:creationId xmlns:a16="http://schemas.microsoft.com/office/drawing/2014/main" id="{90162F3A-3F04-43F8-A0F8-8C55EF93C3BD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8" name="Frihåndsform: figur 187">
              <a:extLst>
                <a:ext uri="{FF2B5EF4-FFF2-40B4-BE49-F238E27FC236}">
                  <a16:creationId xmlns:a16="http://schemas.microsoft.com/office/drawing/2014/main" id="{B9834191-F7D6-4C32-BFD5-36EC77CFF394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9" name="dasdasda">
              <a:extLst>
                <a:ext uri="{FF2B5EF4-FFF2-40B4-BE49-F238E27FC236}">
                  <a16:creationId xmlns:a16="http://schemas.microsoft.com/office/drawing/2014/main" id="{67B78F5A-22C3-47A2-9657-0B438BB57851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228" name="Frihåndsform: figur 227">
                <a:extLst>
                  <a:ext uri="{FF2B5EF4-FFF2-40B4-BE49-F238E27FC236}">
                    <a16:creationId xmlns:a16="http://schemas.microsoft.com/office/drawing/2014/main" id="{EEC31A19-6360-430C-9946-E596495E5271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9" name="Frihåndsform: figur 228">
                <a:extLst>
                  <a:ext uri="{FF2B5EF4-FFF2-40B4-BE49-F238E27FC236}">
                    <a16:creationId xmlns:a16="http://schemas.microsoft.com/office/drawing/2014/main" id="{67FF5366-E308-4BAE-8F4D-E18D8800AEB4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0" name="Frihåndsform: figur 189">
              <a:extLst>
                <a:ext uri="{FF2B5EF4-FFF2-40B4-BE49-F238E27FC236}">
                  <a16:creationId xmlns:a16="http://schemas.microsoft.com/office/drawing/2014/main" id="{651AB48B-029E-44A6-B05F-B5C4DEE8EA1E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1" name="Frihåndsform: figur 190">
              <a:extLst>
                <a:ext uri="{FF2B5EF4-FFF2-40B4-BE49-F238E27FC236}">
                  <a16:creationId xmlns:a16="http://schemas.microsoft.com/office/drawing/2014/main" id="{9B11E40A-2FF0-404A-B424-F082EAB63297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2" name="Frihåndsform: figur 191">
              <a:extLst>
                <a:ext uri="{FF2B5EF4-FFF2-40B4-BE49-F238E27FC236}">
                  <a16:creationId xmlns:a16="http://schemas.microsoft.com/office/drawing/2014/main" id="{19FF2F78-595E-41A2-9ECC-E0DF4362D086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3" name="Frihåndsform: figur 192">
              <a:extLst>
                <a:ext uri="{FF2B5EF4-FFF2-40B4-BE49-F238E27FC236}">
                  <a16:creationId xmlns:a16="http://schemas.microsoft.com/office/drawing/2014/main" id="{A6DBBAF9-1C9E-4885-B7CC-ECF1C2360F0A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4" name="Frihåndsform: figur 193">
              <a:extLst>
                <a:ext uri="{FF2B5EF4-FFF2-40B4-BE49-F238E27FC236}">
                  <a16:creationId xmlns:a16="http://schemas.microsoft.com/office/drawing/2014/main" id="{0BEFAE41-B736-4175-91D7-D63BE9EEA272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5" name="dasdasda">
              <a:extLst>
                <a:ext uri="{FF2B5EF4-FFF2-40B4-BE49-F238E27FC236}">
                  <a16:creationId xmlns:a16="http://schemas.microsoft.com/office/drawing/2014/main" id="{AA291077-3231-4232-81F3-F5B377089D7C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226" name="Frihåndsform: figur 225">
                <a:extLst>
                  <a:ext uri="{FF2B5EF4-FFF2-40B4-BE49-F238E27FC236}">
                    <a16:creationId xmlns:a16="http://schemas.microsoft.com/office/drawing/2014/main" id="{5ED5DC57-9EDD-42A7-AF0B-19679087E1DD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7" name="Frihåndsform: figur 226">
                <a:extLst>
                  <a:ext uri="{FF2B5EF4-FFF2-40B4-BE49-F238E27FC236}">
                    <a16:creationId xmlns:a16="http://schemas.microsoft.com/office/drawing/2014/main" id="{1E7F7AE7-DD74-4680-988A-6E59502CBD17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6" name="Frihåndsform: figur 195">
              <a:extLst>
                <a:ext uri="{FF2B5EF4-FFF2-40B4-BE49-F238E27FC236}">
                  <a16:creationId xmlns:a16="http://schemas.microsoft.com/office/drawing/2014/main" id="{BA68A0FE-2902-4C77-9012-5A2AB62710FA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7" name="Frihåndsform: figur 196">
              <a:extLst>
                <a:ext uri="{FF2B5EF4-FFF2-40B4-BE49-F238E27FC236}">
                  <a16:creationId xmlns:a16="http://schemas.microsoft.com/office/drawing/2014/main" id="{C77B614D-068E-492B-909A-84FFAEB1B2EF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8" name="Frihåndsform: figur 197">
              <a:extLst>
                <a:ext uri="{FF2B5EF4-FFF2-40B4-BE49-F238E27FC236}">
                  <a16:creationId xmlns:a16="http://schemas.microsoft.com/office/drawing/2014/main" id="{6E951F32-56EC-40D8-B0F2-82CDF28E5E3D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9" name="dasdasda">
              <a:extLst>
                <a:ext uri="{FF2B5EF4-FFF2-40B4-BE49-F238E27FC236}">
                  <a16:creationId xmlns:a16="http://schemas.microsoft.com/office/drawing/2014/main" id="{AE6493EB-B55A-4751-B67B-D12C015831DC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210" name="Frihåndsform: figur 209">
                <a:extLst>
                  <a:ext uri="{FF2B5EF4-FFF2-40B4-BE49-F238E27FC236}">
                    <a16:creationId xmlns:a16="http://schemas.microsoft.com/office/drawing/2014/main" id="{C0872D09-11E3-4988-974D-1F9366A5CFB7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1" name="Frihåndsform: figur 210">
                <a:extLst>
                  <a:ext uri="{FF2B5EF4-FFF2-40B4-BE49-F238E27FC236}">
                    <a16:creationId xmlns:a16="http://schemas.microsoft.com/office/drawing/2014/main" id="{EB8D2FAA-EB74-4355-AF9A-5047EF4E25D0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2" name="Frihåndsform: figur 211">
                <a:extLst>
                  <a:ext uri="{FF2B5EF4-FFF2-40B4-BE49-F238E27FC236}">
                    <a16:creationId xmlns:a16="http://schemas.microsoft.com/office/drawing/2014/main" id="{09CAE4DD-5346-48AB-ADAC-3E415B0533B1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3" name="Frihåndsform: figur 212">
                <a:extLst>
                  <a:ext uri="{FF2B5EF4-FFF2-40B4-BE49-F238E27FC236}">
                    <a16:creationId xmlns:a16="http://schemas.microsoft.com/office/drawing/2014/main" id="{247C31B9-1E6A-459A-A4DE-37C5C903A144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4" name="Frihåndsform: figur 213">
                <a:extLst>
                  <a:ext uri="{FF2B5EF4-FFF2-40B4-BE49-F238E27FC236}">
                    <a16:creationId xmlns:a16="http://schemas.microsoft.com/office/drawing/2014/main" id="{CEA04556-970F-40EC-B399-19EB9C86C923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5" name="Frihåndsform: figur 214">
                <a:extLst>
                  <a:ext uri="{FF2B5EF4-FFF2-40B4-BE49-F238E27FC236}">
                    <a16:creationId xmlns:a16="http://schemas.microsoft.com/office/drawing/2014/main" id="{47E8839D-4812-4734-AF2B-B4D958772071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6" name="Frihåndsform: figur 215">
                <a:extLst>
                  <a:ext uri="{FF2B5EF4-FFF2-40B4-BE49-F238E27FC236}">
                    <a16:creationId xmlns:a16="http://schemas.microsoft.com/office/drawing/2014/main" id="{4FDDEE15-D645-4D5C-811F-EF0F94010B2C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7" name="Frihåndsform: figur 216">
                <a:extLst>
                  <a:ext uri="{FF2B5EF4-FFF2-40B4-BE49-F238E27FC236}">
                    <a16:creationId xmlns:a16="http://schemas.microsoft.com/office/drawing/2014/main" id="{85B87C76-BAF3-49E4-B105-E0F3C250F545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8" name="Frihåndsform: figur 217">
                <a:extLst>
                  <a:ext uri="{FF2B5EF4-FFF2-40B4-BE49-F238E27FC236}">
                    <a16:creationId xmlns:a16="http://schemas.microsoft.com/office/drawing/2014/main" id="{67E3B376-21F7-4B56-90C4-C9E56E3C58E5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9" name="Frihåndsform: figur 218">
                <a:extLst>
                  <a:ext uri="{FF2B5EF4-FFF2-40B4-BE49-F238E27FC236}">
                    <a16:creationId xmlns:a16="http://schemas.microsoft.com/office/drawing/2014/main" id="{C2278CC9-C812-4565-83F0-669A6C414985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0" name="Frihåndsform: figur 219">
                <a:extLst>
                  <a:ext uri="{FF2B5EF4-FFF2-40B4-BE49-F238E27FC236}">
                    <a16:creationId xmlns:a16="http://schemas.microsoft.com/office/drawing/2014/main" id="{ACB362DB-43E8-4664-896F-572DBE55F844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1" name="Frihåndsform: figur 220">
                <a:extLst>
                  <a:ext uri="{FF2B5EF4-FFF2-40B4-BE49-F238E27FC236}">
                    <a16:creationId xmlns:a16="http://schemas.microsoft.com/office/drawing/2014/main" id="{F1996428-B26A-4D02-B6E0-641320C215AF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2" name="Frihåndsform: figur 221">
                <a:extLst>
                  <a:ext uri="{FF2B5EF4-FFF2-40B4-BE49-F238E27FC236}">
                    <a16:creationId xmlns:a16="http://schemas.microsoft.com/office/drawing/2014/main" id="{7A68F796-7C18-4ADB-A2FE-8409984383EE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3" name="Frihåndsform: figur 222">
                <a:extLst>
                  <a:ext uri="{FF2B5EF4-FFF2-40B4-BE49-F238E27FC236}">
                    <a16:creationId xmlns:a16="http://schemas.microsoft.com/office/drawing/2014/main" id="{3F539F98-4961-43B1-9E48-C4AA886C39C6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4" name="Frihåndsform: figur 223">
                <a:extLst>
                  <a:ext uri="{FF2B5EF4-FFF2-40B4-BE49-F238E27FC236}">
                    <a16:creationId xmlns:a16="http://schemas.microsoft.com/office/drawing/2014/main" id="{0769598F-2CD1-4954-9445-8564FA93861C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5" name="Frihåndsform: figur 224">
                <a:extLst>
                  <a:ext uri="{FF2B5EF4-FFF2-40B4-BE49-F238E27FC236}">
                    <a16:creationId xmlns:a16="http://schemas.microsoft.com/office/drawing/2014/main" id="{C78B7E5A-BEE5-45D0-A2DE-89762674EF3F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0" name="Frihåndsform: figur 199">
              <a:extLst>
                <a:ext uri="{FF2B5EF4-FFF2-40B4-BE49-F238E27FC236}">
                  <a16:creationId xmlns:a16="http://schemas.microsoft.com/office/drawing/2014/main" id="{B518D19A-F7BB-4913-96E8-5C619880D3A6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1" name="dasdasda">
              <a:extLst>
                <a:ext uri="{FF2B5EF4-FFF2-40B4-BE49-F238E27FC236}">
                  <a16:creationId xmlns:a16="http://schemas.microsoft.com/office/drawing/2014/main" id="{61CEC0EE-EE4E-45C4-A6E5-14A159C2202E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208" name="Frihåndsform: figur 207">
                <a:extLst>
                  <a:ext uri="{FF2B5EF4-FFF2-40B4-BE49-F238E27FC236}">
                    <a16:creationId xmlns:a16="http://schemas.microsoft.com/office/drawing/2014/main" id="{AF8F60F2-04EB-4C04-B126-6721BAF379C6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9" name="Frihåndsform: figur 208">
                <a:extLst>
                  <a:ext uri="{FF2B5EF4-FFF2-40B4-BE49-F238E27FC236}">
                    <a16:creationId xmlns:a16="http://schemas.microsoft.com/office/drawing/2014/main" id="{B62F0C6F-D74C-4F47-B1F5-4B1BA4C04808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2" name="Frihåndsform: figur 201">
              <a:extLst>
                <a:ext uri="{FF2B5EF4-FFF2-40B4-BE49-F238E27FC236}">
                  <a16:creationId xmlns:a16="http://schemas.microsoft.com/office/drawing/2014/main" id="{68F2B90B-6C55-47A5-BF8D-EFA6A4DE17C2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3" name="dasdasda">
              <a:extLst>
                <a:ext uri="{FF2B5EF4-FFF2-40B4-BE49-F238E27FC236}">
                  <a16:creationId xmlns:a16="http://schemas.microsoft.com/office/drawing/2014/main" id="{42C6E449-1E9F-4CEE-AE0C-8B7F6FC49CCC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205" name="Frihåndsform: figur 204">
                <a:extLst>
                  <a:ext uri="{FF2B5EF4-FFF2-40B4-BE49-F238E27FC236}">
                    <a16:creationId xmlns:a16="http://schemas.microsoft.com/office/drawing/2014/main" id="{B8D9CBFD-3DA1-41CD-A3B0-0AA26BB71272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6" name="Frihåndsform: figur 205">
                <a:extLst>
                  <a:ext uri="{FF2B5EF4-FFF2-40B4-BE49-F238E27FC236}">
                    <a16:creationId xmlns:a16="http://schemas.microsoft.com/office/drawing/2014/main" id="{A2AF9565-8D84-4613-B613-330BAA53B17C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7" name="Frihåndsform: figur 206">
                <a:extLst>
                  <a:ext uri="{FF2B5EF4-FFF2-40B4-BE49-F238E27FC236}">
                    <a16:creationId xmlns:a16="http://schemas.microsoft.com/office/drawing/2014/main" id="{1F7454C2-E626-48B5-8A29-FD210D945DF2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4" name="Frihåndsform: figur 203">
              <a:extLst>
                <a:ext uri="{FF2B5EF4-FFF2-40B4-BE49-F238E27FC236}">
                  <a16:creationId xmlns:a16="http://schemas.microsoft.com/office/drawing/2014/main" id="{E1E386EF-D015-4120-AE5C-DD517A1EE541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  <p:grpSp>
        <p:nvGrpSpPr>
          <p:cNvPr id="290" name="logo_hvit">
            <a:extLst>
              <a:ext uri="{FF2B5EF4-FFF2-40B4-BE49-F238E27FC236}">
                <a16:creationId xmlns:a16="http://schemas.microsoft.com/office/drawing/2014/main" id="{BA1433EB-9987-419C-8598-C5FC4A432065}"/>
              </a:ext>
            </a:extLst>
          </p:cNvPr>
          <p:cNvGrpSpPr/>
          <p:nvPr userDrawn="1"/>
        </p:nvGrpSpPr>
        <p:grpSpPr>
          <a:xfrm>
            <a:off x="8991232" y="1437"/>
            <a:ext cx="3010067" cy="696569"/>
            <a:chOff x="5369779" y="394353"/>
            <a:chExt cx="3010067" cy="696569"/>
          </a:xfrm>
        </p:grpSpPr>
        <p:pic>
          <p:nvPicPr>
            <p:cNvPr id="291" name="Grafikk 290">
              <a:extLst>
                <a:ext uri="{FF2B5EF4-FFF2-40B4-BE49-F238E27FC236}">
                  <a16:creationId xmlns:a16="http://schemas.microsoft.com/office/drawing/2014/main" id="{4A02C170-1675-420B-82C1-2A4E1F7D7E9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5369779" y="394353"/>
              <a:ext cx="1564895" cy="696569"/>
            </a:xfrm>
            <a:prstGeom prst="rect">
              <a:avLst/>
            </a:prstGeom>
          </p:spPr>
        </p:pic>
        <p:grpSp>
          <p:nvGrpSpPr>
            <p:cNvPr id="292" name="Gruppe 291">
              <a:extLst>
                <a:ext uri="{FF2B5EF4-FFF2-40B4-BE49-F238E27FC236}">
                  <a16:creationId xmlns:a16="http://schemas.microsoft.com/office/drawing/2014/main" id="{148B6115-0D66-41CB-919F-1179AB035819}"/>
                </a:ext>
              </a:extLst>
            </p:cNvPr>
            <p:cNvGrpSpPr/>
            <p:nvPr userDrawn="1"/>
          </p:nvGrpSpPr>
          <p:grpSpPr>
            <a:xfrm>
              <a:off x="7200301" y="538204"/>
              <a:ext cx="1179545" cy="469900"/>
              <a:chOff x="7200301" y="538204"/>
              <a:chExt cx="1179545" cy="469900"/>
            </a:xfrm>
          </p:grpSpPr>
          <p:grpSp>
            <p:nvGrpSpPr>
              <p:cNvPr id="293" name="dasdasda">
                <a:extLst>
                  <a:ext uri="{FF2B5EF4-FFF2-40B4-BE49-F238E27FC236}">
                    <a16:creationId xmlns:a16="http://schemas.microsoft.com/office/drawing/2014/main" id="{B86201C0-7E82-41B1-9DA4-1DF07C234BBA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609773" cy="108263"/>
                <a:chOff x="10421710" y="740423"/>
                <a:chExt cx="601392" cy="108410"/>
              </a:xfrm>
              <a:solidFill>
                <a:schemeClr val="bg1"/>
              </a:solidFill>
            </p:grpSpPr>
            <p:sp>
              <p:nvSpPr>
                <p:cNvPr id="417" name="Frihåndsform: figur 416">
                  <a:extLst>
                    <a:ext uri="{FF2B5EF4-FFF2-40B4-BE49-F238E27FC236}">
                      <a16:creationId xmlns:a16="http://schemas.microsoft.com/office/drawing/2014/main" id="{36452217-C95E-4102-9303-32B989B5F9DC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8" name="Frihåndsform: figur 417">
                  <a:extLst>
                    <a:ext uri="{FF2B5EF4-FFF2-40B4-BE49-F238E27FC236}">
                      <a16:creationId xmlns:a16="http://schemas.microsoft.com/office/drawing/2014/main" id="{9B9929B3-4E73-4CB0-9D73-27E2E0780A9C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9" name="Frihåndsform: figur 418">
                  <a:extLst>
                    <a:ext uri="{FF2B5EF4-FFF2-40B4-BE49-F238E27FC236}">
                      <a16:creationId xmlns:a16="http://schemas.microsoft.com/office/drawing/2014/main" id="{9E92F77D-A67F-4544-A8E5-34524E719A06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20" name="Frihåndsform: figur 419">
                  <a:extLst>
                    <a:ext uri="{FF2B5EF4-FFF2-40B4-BE49-F238E27FC236}">
                      <a16:creationId xmlns:a16="http://schemas.microsoft.com/office/drawing/2014/main" id="{1375476A-C24E-474D-A9C7-27F530B20608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21" name="Frihåndsform: figur 420">
                  <a:extLst>
                    <a:ext uri="{FF2B5EF4-FFF2-40B4-BE49-F238E27FC236}">
                      <a16:creationId xmlns:a16="http://schemas.microsoft.com/office/drawing/2014/main" id="{FB64ECB0-DD44-410B-90E5-5CC6E0B1AA45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4" name="Frihåndsform: figur 293">
                <a:extLst>
                  <a:ext uri="{FF2B5EF4-FFF2-40B4-BE49-F238E27FC236}">
                    <a16:creationId xmlns:a16="http://schemas.microsoft.com/office/drawing/2014/main" id="{2C01EA25-E5F8-4995-AB77-9CBFAD5B8613}"/>
                  </a:ext>
                </a:extLst>
              </p:cNvPr>
              <p:cNvSpPr/>
              <p:nvPr/>
            </p:nvSpPr>
            <p:spPr>
              <a:xfrm>
                <a:off x="8198849" y="652925"/>
                <a:ext cx="71931" cy="108263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5" name="dasdasda">
                <a:extLst>
                  <a:ext uri="{FF2B5EF4-FFF2-40B4-BE49-F238E27FC236}">
                    <a16:creationId xmlns:a16="http://schemas.microsoft.com/office/drawing/2014/main" id="{F6032EA5-77D4-4837-9B4D-B8E2108127B9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805703" cy="252234"/>
                <a:chOff x="10421710" y="740423"/>
                <a:chExt cx="794629" cy="252577"/>
              </a:xfrm>
              <a:solidFill>
                <a:schemeClr val="bg1"/>
              </a:solidFill>
            </p:grpSpPr>
            <p:sp>
              <p:nvSpPr>
                <p:cNvPr id="410" name="Frihåndsform: figur 409">
                  <a:extLst>
                    <a:ext uri="{FF2B5EF4-FFF2-40B4-BE49-F238E27FC236}">
                      <a16:creationId xmlns:a16="http://schemas.microsoft.com/office/drawing/2014/main" id="{1EA307E2-A050-4FD9-8453-CCBCA85866EA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1" name="Frihåndsform: figur 410">
                  <a:extLst>
                    <a:ext uri="{FF2B5EF4-FFF2-40B4-BE49-F238E27FC236}">
                      <a16:creationId xmlns:a16="http://schemas.microsoft.com/office/drawing/2014/main" id="{3179E3EC-878A-4C27-ADE2-4A4D59F6536B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2" name="Frihåndsform: figur 411">
                  <a:extLst>
                    <a:ext uri="{FF2B5EF4-FFF2-40B4-BE49-F238E27FC236}">
                      <a16:creationId xmlns:a16="http://schemas.microsoft.com/office/drawing/2014/main" id="{8F8D36B1-0DFD-4E95-AA10-46AC0C6BE52F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3" name="Frihåndsform: figur 412">
                  <a:extLst>
                    <a:ext uri="{FF2B5EF4-FFF2-40B4-BE49-F238E27FC236}">
                      <a16:creationId xmlns:a16="http://schemas.microsoft.com/office/drawing/2014/main" id="{F016421C-D47F-419C-94AF-C227BC2424AD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4" name="Frihåndsform: figur 413">
                  <a:extLst>
                    <a:ext uri="{FF2B5EF4-FFF2-40B4-BE49-F238E27FC236}">
                      <a16:creationId xmlns:a16="http://schemas.microsoft.com/office/drawing/2014/main" id="{D2728BC4-601E-4C44-A4D7-0030EBDB3628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5" name="Frihåndsform: figur 414">
                  <a:extLst>
                    <a:ext uri="{FF2B5EF4-FFF2-40B4-BE49-F238E27FC236}">
                      <a16:creationId xmlns:a16="http://schemas.microsoft.com/office/drawing/2014/main" id="{19D35C79-C08B-4204-B060-17932AB864DB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6" name="Frihåndsform: figur 415">
                  <a:extLst>
                    <a:ext uri="{FF2B5EF4-FFF2-40B4-BE49-F238E27FC236}">
                      <a16:creationId xmlns:a16="http://schemas.microsoft.com/office/drawing/2014/main" id="{37EA2694-7F23-447F-A4CB-98C0A2C2CF8B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6" name="Frihåndsform: figur 295">
                <a:extLst>
                  <a:ext uri="{FF2B5EF4-FFF2-40B4-BE49-F238E27FC236}">
                    <a16:creationId xmlns:a16="http://schemas.microsoft.com/office/drawing/2014/main" id="{B63C3019-530D-4D14-ACED-D7BCE1217661}"/>
                  </a:ext>
                </a:extLst>
              </p:cNvPr>
              <p:cNvSpPr/>
              <p:nvPr/>
            </p:nvSpPr>
            <p:spPr>
              <a:xfrm>
                <a:off x="8307999" y="795377"/>
                <a:ext cx="71834" cy="108168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7" name="dasdasda">
                <a:extLst>
                  <a:ext uri="{FF2B5EF4-FFF2-40B4-BE49-F238E27FC236}">
                    <a16:creationId xmlns:a16="http://schemas.microsoft.com/office/drawing/2014/main" id="{2D3ABCD0-1090-4868-9CD8-2D9673C05456}"/>
                  </a:ext>
                </a:extLst>
              </p:cNvPr>
              <p:cNvGrpSpPr/>
              <p:nvPr/>
            </p:nvGrpSpPr>
            <p:grpSpPr>
              <a:xfrm>
                <a:off x="7200301" y="538204"/>
                <a:ext cx="307104" cy="439700"/>
                <a:chOff x="10053875" y="625546"/>
                <a:chExt cx="302883" cy="440298"/>
              </a:xfrm>
            </p:grpSpPr>
            <p:sp>
              <p:nvSpPr>
                <p:cNvPr id="404" name="Frihåndsform: figur 403">
                  <a:extLst>
                    <a:ext uri="{FF2B5EF4-FFF2-40B4-BE49-F238E27FC236}">
                      <a16:creationId xmlns:a16="http://schemas.microsoft.com/office/drawing/2014/main" id="{B8977C63-E337-49D2-BD2C-23CBCB6909E4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5" name="Frihåndsform: figur 404">
                  <a:extLst>
                    <a:ext uri="{FF2B5EF4-FFF2-40B4-BE49-F238E27FC236}">
                      <a16:creationId xmlns:a16="http://schemas.microsoft.com/office/drawing/2014/main" id="{0C7B7426-A996-4DE3-A3BF-AA23B8CCDDFC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6" name="Frihåndsform: figur 405">
                  <a:extLst>
                    <a:ext uri="{FF2B5EF4-FFF2-40B4-BE49-F238E27FC236}">
                      <a16:creationId xmlns:a16="http://schemas.microsoft.com/office/drawing/2014/main" id="{79C4B917-DA39-4F47-B6DE-0648C906929D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7" name="Frihåndsform: figur 406">
                  <a:extLst>
                    <a:ext uri="{FF2B5EF4-FFF2-40B4-BE49-F238E27FC236}">
                      <a16:creationId xmlns:a16="http://schemas.microsoft.com/office/drawing/2014/main" id="{F15F3247-0809-466A-BFB3-3B9631DFFFC9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8" name="Frihåndsform: figur 407">
                  <a:extLst>
                    <a:ext uri="{FF2B5EF4-FFF2-40B4-BE49-F238E27FC236}">
                      <a16:creationId xmlns:a16="http://schemas.microsoft.com/office/drawing/2014/main" id="{F3C01C13-F7BE-4001-944A-39038B089B1E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9" name="Frihåndsform: figur 408">
                  <a:extLst>
                    <a:ext uri="{FF2B5EF4-FFF2-40B4-BE49-F238E27FC236}">
                      <a16:creationId xmlns:a16="http://schemas.microsoft.com/office/drawing/2014/main" id="{3C5DF9C0-9C0B-44A9-B7C4-8243112DECA0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8" name="Frihåndsform: figur 297">
                <a:extLst>
                  <a:ext uri="{FF2B5EF4-FFF2-40B4-BE49-F238E27FC236}">
                    <a16:creationId xmlns:a16="http://schemas.microsoft.com/office/drawing/2014/main" id="{C975D2AE-38C8-4EB6-8790-F61678B8D256}"/>
                  </a:ext>
                </a:extLst>
              </p:cNvPr>
              <p:cNvSpPr/>
              <p:nvPr/>
            </p:nvSpPr>
            <p:spPr>
              <a:xfrm>
                <a:off x="7322565" y="665176"/>
                <a:ext cx="60456" cy="8452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9" name="dasdasda">
                <a:extLst>
                  <a:ext uri="{FF2B5EF4-FFF2-40B4-BE49-F238E27FC236}">
                    <a16:creationId xmlns:a16="http://schemas.microsoft.com/office/drawing/2014/main" id="{D7255840-2ECD-417F-8FF1-CDE141188819}"/>
                  </a:ext>
                </a:extLst>
              </p:cNvPr>
              <p:cNvGrpSpPr/>
              <p:nvPr/>
            </p:nvGrpSpPr>
            <p:grpSpPr>
              <a:xfrm>
                <a:off x="7241088" y="546467"/>
                <a:ext cx="224470" cy="367240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401" name="Frihåndsform: figur 400">
                  <a:extLst>
                    <a:ext uri="{FF2B5EF4-FFF2-40B4-BE49-F238E27FC236}">
                      <a16:creationId xmlns:a16="http://schemas.microsoft.com/office/drawing/2014/main" id="{A25F2FA6-0EA8-40E8-AC87-BD4FACB3CB8C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2" name="Frihåndsform: figur 401">
                  <a:extLst>
                    <a:ext uri="{FF2B5EF4-FFF2-40B4-BE49-F238E27FC236}">
                      <a16:creationId xmlns:a16="http://schemas.microsoft.com/office/drawing/2014/main" id="{E95024FA-06A8-4F9D-97BB-E443C30E97C0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3" name="Frihåndsform: figur 402">
                  <a:extLst>
                    <a:ext uri="{FF2B5EF4-FFF2-40B4-BE49-F238E27FC236}">
                      <a16:creationId xmlns:a16="http://schemas.microsoft.com/office/drawing/2014/main" id="{CA8709AE-BE7D-4D79-8B7E-689232A59EA8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0" name="Frihåndsform: figur 299">
                <a:extLst>
                  <a:ext uri="{FF2B5EF4-FFF2-40B4-BE49-F238E27FC236}">
                    <a16:creationId xmlns:a16="http://schemas.microsoft.com/office/drawing/2014/main" id="{59AA1CC5-1CD1-4F40-B547-46F246CA77D1}"/>
                  </a:ext>
                </a:extLst>
              </p:cNvPr>
              <p:cNvSpPr/>
              <p:nvPr/>
            </p:nvSpPr>
            <p:spPr>
              <a:xfrm>
                <a:off x="7298652" y="722632"/>
                <a:ext cx="53225" cy="54226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1" name="dasdasda">
                <a:extLst>
                  <a:ext uri="{FF2B5EF4-FFF2-40B4-BE49-F238E27FC236}">
                    <a16:creationId xmlns:a16="http://schemas.microsoft.com/office/drawing/2014/main" id="{840B6DC2-9B34-4806-8052-97C2BB4BD761}"/>
                  </a:ext>
                </a:extLst>
              </p:cNvPr>
              <p:cNvGrpSpPr/>
              <p:nvPr/>
            </p:nvGrpSpPr>
            <p:grpSpPr>
              <a:xfrm>
                <a:off x="7326807" y="539724"/>
                <a:ext cx="53514" cy="355653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398" name="Frihåndsform: figur 397">
                  <a:extLst>
                    <a:ext uri="{FF2B5EF4-FFF2-40B4-BE49-F238E27FC236}">
                      <a16:creationId xmlns:a16="http://schemas.microsoft.com/office/drawing/2014/main" id="{C0DC8767-1444-4A8B-82E0-F66FFEF4D2AD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9" name="Frihåndsform: figur 398">
                  <a:extLst>
                    <a:ext uri="{FF2B5EF4-FFF2-40B4-BE49-F238E27FC236}">
                      <a16:creationId xmlns:a16="http://schemas.microsoft.com/office/drawing/2014/main" id="{A71AA538-F35B-4133-846A-380504E2CE20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0" name="Frihåndsform: figur 399">
                  <a:extLst>
                    <a:ext uri="{FF2B5EF4-FFF2-40B4-BE49-F238E27FC236}">
                      <a16:creationId xmlns:a16="http://schemas.microsoft.com/office/drawing/2014/main" id="{AB89A56C-E187-48DD-BD53-B5CB329FAF0D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2" name="Frihåndsform: figur 301">
                <a:extLst>
                  <a:ext uri="{FF2B5EF4-FFF2-40B4-BE49-F238E27FC236}">
                    <a16:creationId xmlns:a16="http://schemas.microsoft.com/office/drawing/2014/main" id="{6FEB3A3C-5AF1-4644-ABF0-2D3DD65ABE4F}"/>
                  </a:ext>
                </a:extLst>
              </p:cNvPr>
              <p:cNvSpPr/>
              <p:nvPr/>
            </p:nvSpPr>
            <p:spPr>
              <a:xfrm>
                <a:off x="7333749" y="783221"/>
                <a:ext cx="39243" cy="99146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3" name="dasdasda">
                <a:extLst>
                  <a:ext uri="{FF2B5EF4-FFF2-40B4-BE49-F238E27FC236}">
                    <a16:creationId xmlns:a16="http://schemas.microsoft.com/office/drawing/2014/main" id="{3DBC30C5-E5E4-4AD3-95FD-44CB915C715A}"/>
                  </a:ext>
                </a:extLst>
              </p:cNvPr>
              <p:cNvGrpSpPr/>
              <p:nvPr/>
            </p:nvGrpSpPr>
            <p:grpSpPr>
              <a:xfrm>
                <a:off x="7293349" y="568689"/>
                <a:ext cx="120045" cy="249385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395" name="Frihåndsform: figur 394">
                  <a:extLst>
                    <a:ext uri="{FF2B5EF4-FFF2-40B4-BE49-F238E27FC236}">
                      <a16:creationId xmlns:a16="http://schemas.microsoft.com/office/drawing/2014/main" id="{5B8EA349-FB96-4E22-8EAE-6E8EC1524745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6" name="Frihåndsform: figur 395">
                  <a:extLst>
                    <a:ext uri="{FF2B5EF4-FFF2-40B4-BE49-F238E27FC236}">
                      <a16:creationId xmlns:a16="http://schemas.microsoft.com/office/drawing/2014/main" id="{079A3950-28A0-44C7-8A5E-078FFC6C4381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7" name="Frihåndsform: figur 396">
                  <a:extLst>
                    <a:ext uri="{FF2B5EF4-FFF2-40B4-BE49-F238E27FC236}">
                      <a16:creationId xmlns:a16="http://schemas.microsoft.com/office/drawing/2014/main" id="{B5CDCC55-DA05-43AD-9CA0-B4C563FEE0C1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4" name="Frihåndsform: figur 303">
                <a:extLst>
                  <a:ext uri="{FF2B5EF4-FFF2-40B4-BE49-F238E27FC236}">
                    <a16:creationId xmlns:a16="http://schemas.microsoft.com/office/drawing/2014/main" id="{2FC65907-BE1E-4162-9F1C-5F6A3DBBF138}"/>
                  </a:ext>
                </a:extLst>
              </p:cNvPr>
              <p:cNvSpPr/>
              <p:nvPr/>
            </p:nvSpPr>
            <p:spPr>
              <a:xfrm>
                <a:off x="7281103" y="727380"/>
                <a:ext cx="36351" cy="35992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5" name="Frihåndsform: figur 304">
                <a:extLst>
                  <a:ext uri="{FF2B5EF4-FFF2-40B4-BE49-F238E27FC236}">
                    <a16:creationId xmlns:a16="http://schemas.microsoft.com/office/drawing/2014/main" id="{3B8BC6CC-E641-4A86-9E3F-E24863EA150B}"/>
                  </a:ext>
                </a:extLst>
              </p:cNvPr>
              <p:cNvSpPr/>
              <p:nvPr/>
            </p:nvSpPr>
            <p:spPr>
              <a:xfrm>
                <a:off x="7336160" y="722252"/>
                <a:ext cx="34518" cy="5413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6" name="Frihåndsform: figur 305">
                <a:extLst>
                  <a:ext uri="{FF2B5EF4-FFF2-40B4-BE49-F238E27FC236}">
                    <a16:creationId xmlns:a16="http://schemas.microsoft.com/office/drawing/2014/main" id="{4E3698CA-E739-45F8-ADA2-F73570962764}"/>
                  </a:ext>
                </a:extLst>
              </p:cNvPr>
              <p:cNvSpPr/>
              <p:nvPr/>
            </p:nvSpPr>
            <p:spPr>
              <a:xfrm>
                <a:off x="7338089" y="728520"/>
                <a:ext cx="29987" cy="44729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7" name="dasdasda">
                <a:extLst>
                  <a:ext uri="{FF2B5EF4-FFF2-40B4-BE49-F238E27FC236}">
                    <a16:creationId xmlns:a16="http://schemas.microsoft.com/office/drawing/2014/main" id="{1D5EFFF3-166E-430D-BFB6-1C5B3A78D7EE}"/>
                  </a:ext>
                </a:extLst>
              </p:cNvPr>
              <p:cNvGrpSpPr/>
              <p:nvPr/>
            </p:nvGrpSpPr>
            <p:grpSpPr>
              <a:xfrm>
                <a:off x="7268472" y="613894"/>
                <a:ext cx="169895" cy="33086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373" name="Frihåndsform: figur 372">
                  <a:extLst>
                    <a:ext uri="{FF2B5EF4-FFF2-40B4-BE49-F238E27FC236}">
                      <a16:creationId xmlns:a16="http://schemas.microsoft.com/office/drawing/2014/main" id="{8AD943B0-F835-429A-95D8-AE366EB43C5E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4" name="Frihåndsform: figur 373">
                  <a:extLst>
                    <a:ext uri="{FF2B5EF4-FFF2-40B4-BE49-F238E27FC236}">
                      <a16:creationId xmlns:a16="http://schemas.microsoft.com/office/drawing/2014/main" id="{F502F99A-C3EF-4496-96BF-48236A947F40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5" name="Frihåndsform: figur 374">
                  <a:extLst>
                    <a:ext uri="{FF2B5EF4-FFF2-40B4-BE49-F238E27FC236}">
                      <a16:creationId xmlns:a16="http://schemas.microsoft.com/office/drawing/2014/main" id="{AD709D51-6567-4FEC-8AB7-FC34926EEC1B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6" name="Frihåndsform: figur 375">
                  <a:extLst>
                    <a:ext uri="{FF2B5EF4-FFF2-40B4-BE49-F238E27FC236}">
                      <a16:creationId xmlns:a16="http://schemas.microsoft.com/office/drawing/2014/main" id="{6B6DE7F6-646B-4DD5-90E6-229717B8BC13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7" name="Frihåndsform: figur 376">
                  <a:extLst>
                    <a:ext uri="{FF2B5EF4-FFF2-40B4-BE49-F238E27FC236}">
                      <a16:creationId xmlns:a16="http://schemas.microsoft.com/office/drawing/2014/main" id="{EB4528B2-1C21-4B49-97CF-4B2952F072D5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8" name="Frihåndsform: figur 377">
                  <a:extLst>
                    <a:ext uri="{FF2B5EF4-FFF2-40B4-BE49-F238E27FC236}">
                      <a16:creationId xmlns:a16="http://schemas.microsoft.com/office/drawing/2014/main" id="{F8CE008F-62CD-4537-895A-1E26E6F75B56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9" name="Frihåndsform: figur 378">
                  <a:extLst>
                    <a:ext uri="{FF2B5EF4-FFF2-40B4-BE49-F238E27FC236}">
                      <a16:creationId xmlns:a16="http://schemas.microsoft.com/office/drawing/2014/main" id="{04FE14FF-FBDE-493B-A5A3-47C277C30085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0" name="Frihåndsform: figur 379">
                  <a:extLst>
                    <a:ext uri="{FF2B5EF4-FFF2-40B4-BE49-F238E27FC236}">
                      <a16:creationId xmlns:a16="http://schemas.microsoft.com/office/drawing/2014/main" id="{8EE28DEC-9EA1-465F-B291-5FECC89DF8DD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1" name="Frihåndsform: figur 380">
                  <a:extLst>
                    <a:ext uri="{FF2B5EF4-FFF2-40B4-BE49-F238E27FC236}">
                      <a16:creationId xmlns:a16="http://schemas.microsoft.com/office/drawing/2014/main" id="{55D747A9-BE8E-42B9-9A0F-EF49F294CB35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2" name="Frihåndsform: figur 381">
                  <a:extLst>
                    <a:ext uri="{FF2B5EF4-FFF2-40B4-BE49-F238E27FC236}">
                      <a16:creationId xmlns:a16="http://schemas.microsoft.com/office/drawing/2014/main" id="{30A07A8B-5B59-4E8A-8A86-F6FBDD599210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3" name="Frihåndsform: figur 382">
                  <a:extLst>
                    <a:ext uri="{FF2B5EF4-FFF2-40B4-BE49-F238E27FC236}">
                      <a16:creationId xmlns:a16="http://schemas.microsoft.com/office/drawing/2014/main" id="{73B41AD0-F875-4998-AE37-16BE256940F4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4" name="Frihåndsform: figur 383">
                  <a:extLst>
                    <a:ext uri="{FF2B5EF4-FFF2-40B4-BE49-F238E27FC236}">
                      <a16:creationId xmlns:a16="http://schemas.microsoft.com/office/drawing/2014/main" id="{F63E9822-2DD5-4C73-9E7A-4AC7D6584ECD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5" name="Frihåndsform: figur 384">
                  <a:extLst>
                    <a:ext uri="{FF2B5EF4-FFF2-40B4-BE49-F238E27FC236}">
                      <a16:creationId xmlns:a16="http://schemas.microsoft.com/office/drawing/2014/main" id="{082349E8-A53F-4E71-86CE-A3D1018E6F9D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6" name="Frihåndsform: figur 385">
                  <a:extLst>
                    <a:ext uri="{FF2B5EF4-FFF2-40B4-BE49-F238E27FC236}">
                      <a16:creationId xmlns:a16="http://schemas.microsoft.com/office/drawing/2014/main" id="{552F0440-A35C-4D3B-B268-8651ACDBE93D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7" name="Frihåndsform: figur 386">
                  <a:extLst>
                    <a:ext uri="{FF2B5EF4-FFF2-40B4-BE49-F238E27FC236}">
                      <a16:creationId xmlns:a16="http://schemas.microsoft.com/office/drawing/2014/main" id="{FC226BE2-B90A-4DF0-A146-85A270025BB7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8" name="Frihåndsform: figur 387">
                  <a:extLst>
                    <a:ext uri="{FF2B5EF4-FFF2-40B4-BE49-F238E27FC236}">
                      <a16:creationId xmlns:a16="http://schemas.microsoft.com/office/drawing/2014/main" id="{416DB47C-DB00-4943-A855-EC1021D31A6B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9" name="Frihåndsform: figur 388">
                  <a:extLst>
                    <a:ext uri="{FF2B5EF4-FFF2-40B4-BE49-F238E27FC236}">
                      <a16:creationId xmlns:a16="http://schemas.microsoft.com/office/drawing/2014/main" id="{274B4775-B299-4604-8D94-9286EA863F5B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0" name="Frihåndsform: figur 389">
                  <a:extLst>
                    <a:ext uri="{FF2B5EF4-FFF2-40B4-BE49-F238E27FC236}">
                      <a16:creationId xmlns:a16="http://schemas.microsoft.com/office/drawing/2014/main" id="{6FFECEE8-B6A3-4C87-8549-F20423E2AF9A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1" name="Frihåndsform: figur 390">
                  <a:extLst>
                    <a:ext uri="{FF2B5EF4-FFF2-40B4-BE49-F238E27FC236}">
                      <a16:creationId xmlns:a16="http://schemas.microsoft.com/office/drawing/2014/main" id="{295F1939-B538-4D3F-8A69-68197797EC33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2" name="Frihåndsform: figur 391">
                  <a:extLst>
                    <a:ext uri="{FF2B5EF4-FFF2-40B4-BE49-F238E27FC236}">
                      <a16:creationId xmlns:a16="http://schemas.microsoft.com/office/drawing/2014/main" id="{4F772452-955D-49A3-B81C-5B1290A27194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3" name="Frihåndsform: figur 392">
                  <a:extLst>
                    <a:ext uri="{FF2B5EF4-FFF2-40B4-BE49-F238E27FC236}">
                      <a16:creationId xmlns:a16="http://schemas.microsoft.com/office/drawing/2014/main" id="{4DC5B62B-439C-499B-93B4-5D53F346B89D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4" name="Frihåndsform: figur 393">
                  <a:extLst>
                    <a:ext uri="{FF2B5EF4-FFF2-40B4-BE49-F238E27FC236}">
                      <a16:creationId xmlns:a16="http://schemas.microsoft.com/office/drawing/2014/main" id="{429374E0-1827-4810-B71E-28A7BF881B17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8" name="Frihåndsform: figur 307">
                <a:extLst>
                  <a:ext uri="{FF2B5EF4-FFF2-40B4-BE49-F238E27FC236}">
                    <a16:creationId xmlns:a16="http://schemas.microsoft.com/office/drawing/2014/main" id="{21840391-954B-48D8-8B66-1DD2FBB47FAB}"/>
                  </a:ext>
                </a:extLst>
              </p:cNvPr>
              <p:cNvSpPr/>
              <p:nvPr/>
            </p:nvSpPr>
            <p:spPr>
              <a:xfrm>
                <a:off x="7293349" y="821398"/>
                <a:ext cx="18320" cy="17664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9" name="dasdasda">
                <a:extLst>
                  <a:ext uri="{FF2B5EF4-FFF2-40B4-BE49-F238E27FC236}">
                    <a16:creationId xmlns:a16="http://schemas.microsoft.com/office/drawing/2014/main" id="{9C1044F2-32AC-4A7D-B872-D32E6D1F7952}"/>
                  </a:ext>
                </a:extLst>
              </p:cNvPr>
              <p:cNvGrpSpPr/>
              <p:nvPr/>
            </p:nvGrpSpPr>
            <p:grpSpPr>
              <a:xfrm>
                <a:off x="7384371" y="925466"/>
                <a:ext cx="73184" cy="16066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371" name="Frihåndsform: figur 370">
                  <a:extLst>
                    <a:ext uri="{FF2B5EF4-FFF2-40B4-BE49-F238E27FC236}">
                      <a16:creationId xmlns:a16="http://schemas.microsoft.com/office/drawing/2014/main" id="{CEB6694E-A0C7-4E3A-A9CF-C33051910206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2" name="Frihåndsform: figur 371">
                  <a:extLst>
                    <a:ext uri="{FF2B5EF4-FFF2-40B4-BE49-F238E27FC236}">
                      <a16:creationId xmlns:a16="http://schemas.microsoft.com/office/drawing/2014/main" id="{B3C771E8-4CCF-450F-B3A3-DCF04DC3B462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0" name="Frihåndsform: figur 309">
                <a:extLst>
                  <a:ext uri="{FF2B5EF4-FFF2-40B4-BE49-F238E27FC236}">
                    <a16:creationId xmlns:a16="http://schemas.microsoft.com/office/drawing/2014/main" id="{8BFD8574-EEE8-4633-B19A-FC4BABA4568C}"/>
                  </a:ext>
                </a:extLst>
              </p:cNvPr>
              <p:cNvSpPr/>
              <p:nvPr/>
            </p:nvSpPr>
            <p:spPr>
              <a:xfrm>
                <a:off x="7239834" y="914087"/>
                <a:ext cx="17067" cy="16809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1" name="Frihåndsform: figur 310">
                <a:extLst>
                  <a:ext uri="{FF2B5EF4-FFF2-40B4-BE49-F238E27FC236}">
                    <a16:creationId xmlns:a16="http://schemas.microsoft.com/office/drawing/2014/main" id="{4F3B4F59-1301-479D-8213-A637E720DDFE}"/>
                  </a:ext>
                </a:extLst>
              </p:cNvPr>
              <p:cNvSpPr/>
              <p:nvPr/>
            </p:nvSpPr>
            <p:spPr>
              <a:xfrm>
                <a:off x="7303955" y="931275"/>
                <a:ext cx="17548" cy="9686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2" name="Frihåndsform: figur 311">
                <a:extLst>
                  <a:ext uri="{FF2B5EF4-FFF2-40B4-BE49-F238E27FC236}">
                    <a16:creationId xmlns:a16="http://schemas.microsoft.com/office/drawing/2014/main" id="{BB421F67-C5A5-45FE-955F-33B3B0823D67}"/>
                  </a:ext>
                </a:extLst>
              </p:cNvPr>
              <p:cNvSpPr/>
              <p:nvPr/>
            </p:nvSpPr>
            <p:spPr>
              <a:xfrm>
                <a:off x="7261143" y="933555"/>
                <a:ext cx="16488" cy="16999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3" name="Frihåndsform: figur 312">
                <a:extLst>
                  <a:ext uri="{FF2B5EF4-FFF2-40B4-BE49-F238E27FC236}">
                    <a16:creationId xmlns:a16="http://schemas.microsoft.com/office/drawing/2014/main" id="{DBAD4585-B4C0-4E88-83CF-D91EB7FCEC3C}"/>
                  </a:ext>
                </a:extLst>
              </p:cNvPr>
              <p:cNvSpPr/>
              <p:nvPr/>
            </p:nvSpPr>
            <p:spPr>
              <a:xfrm>
                <a:off x="7209654" y="859955"/>
                <a:ext cx="16680" cy="1500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4" name="Frihåndsform: figur 313">
                <a:extLst>
                  <a:ext uri="{FF2B5EF4-FFF2-40B4-BE49-F238E27FC236}">
                    <a16:creationId xmlns:a16="http://schemas.microsoft.com/office/drawing/2014/main" id="{874A7C18-22B9-4C7E-A865-6C2A3D3E29B4}"/>
                  </a:ext>
                </a:extLst>
              </p:cNvPr>
              <p:cNvSpPr/>
              <p:nvPr/>
            </p:nvSpPr>
            <p:spPr>
              <a:xfrm>
                <a:off x="7220647" y="886546"/>
                <a:ext cx="16680" cy="11301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5" name="dasdasda">
                <a:extLst>
                  <a:ext uri="{FF2B5EF4-FFF2-40B4-BE49-F238E27FC236}">
                    <a16:creationId xmlns:a16="http://schemas.microsoft.com/office/drawing/2014/main" id="{236A5264-B644-4A3C-9684-493A64726637}"/>
                  </a:ext>
                </a:extLst>
              </p:cNvPr>
              <p:cNvGrpSpPr/>
              <p:nvPr/>
            </p:nvGrpSpPr>
            <p:grpSpPr>
              <a:xfrm>
                <a:off x="7230481" y="615983"/>
                <a:ext cx="263446" cy="302058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366" name="Frihåndsform: figur 365">
                  <a:extLst>
                    <a:ext uri="{FF2B5EF4-FFF2-40B4-BE49-F238E27FC236}">
                      <a16:creationId xmlns:a16="http://schemas.microsoft.com/office/drawing/2014/main" id="{2F9E0F68-B5D9-411D-888C-9E204E6BAA72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7" name="Frihåndsform: figur 366">
                  <a:extLst>
                    <a:ext uri="{FF2B5EF4-FFF2-40B4-BE49-F238E27FC236}">
                      <a16:creationId xmlns:a16="http://schemas.microsoft.com/office/drawing/2014/main" id="{27F0162D-523D-4CB0-8F32-F482CDB4B74B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8" name="Frihåndsform: figur 367">
                  <a:extLst>
                    <a:ext uri="{FF2B5EF4-FFF2-40B4-BE49-F238E27FC236}">
                      <a16:creationId xmlns:a16="http://schemas.microsoft.com/office/drawing/2014/main" id="{8C11756F-1BA7-4CDC-B600-EEB0375F27AE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9" name="Frihåndsform: figur 368">
                  <a:extLst>
                    <a:ext uri="{FF2B5EF4-FFF2-40B4-BE49-F238E27FC236}">
                      <a16:creationId xmlns:a16="http://schemas.microsoft.com/office/drawing/2014/main" id="{AB627A12-CDA1-4E8A-B66D-9DA7EB286A1F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0" name="Frihåndsform: figur 369">
                  <a:extLst>
                    <a:ext uri="{FF2B5EF4-FFF2-40B4-BE49-F238E27FC236}">
                      <a16:creationId xmlns:a16="http://schemas.microsoft.com/office/drawing/2014/main" id="{E727413A-AA30-46D7-807C-4DC3C7E0F313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6" name="Frihåndsform: figur 315">
                <a:extLst>
                  <a:ext uri="{FF2B5EF4-FFF2-40B4-BE49-F238E27FC236}">
                    <a16:creationId xmlns:a16="http://schemas.microsoft.com/office/drawing/2014/main" id="{5DCB6228-9CAF-4A07-B2F8-6242141C59F5}"/>
                  </a:ext>
                </a:extLst>
              </p:cNvPr>
              <p:cNvSpPr/>
              <p:nvPr/>
            </p:nvSpPr>
            <p:spPr>
              <a:xfrm>
                <a:off x="7450227" y="912567"/>
                <a:ext cx="15042" cy="14245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7" name="Frihåndsform: figur 316">
                <a:extLst>
                  <a:ext uri="{FF2B5EF4-FFF2-40B4-BE49-F238E27FC236}">
                    <a16:creationId xmlns:a16="http://schemas.microsoft.com/office/drawing/2014/main" id="{A841AD59-A427-460E-84E5-9372E81C6274}"/>
                  </a:ext>
                </a:extLst>
              </p:cNvPr>
              <p:cNvSpPr/>
              <p:nvPr/>
            </p:nvSpPr>
            <p:spPr>
              <a:xfrm>
                <a:off x="7463534" y="895663"/>
                <a:ext cx="15427" cy="13200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8" name="dasdasda">
                <a:extLst>
                  <a:ext uri="{FF2B5EF4-FFF2-40B4-BE49-F238E27FC236}">
                    <a16:creationId xmlns:a16="http://schemas.microsoft.com/office/drawing/2014/main" id="{4691DF18-2703-4606-8087-B271BF50A3A0}"/>
                  </a:ext>
                </a:extLst>
              </p:cNvPr>
              <p:cNvGrpSpPr/>
              <p:nvPr/>
            </p:nvGrpSpPr>
            <p:grpSpPr>
              <a:xfrm>
                <a:off x="7313697" y="689583"/>
                <a:ext cx="184846" cy="280827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362" name="Frihåndsform: figur 361">
                  <a:extLst>
                    <a:ext uri="{FF2B5EF4-FFF2-40B4-BE49-F238E27FC236}">
                      <a16:creationId xmlns:a16="http://schemas.microsoft.com/office/drawing/2014/main" id="{834C0A31-977F-4583-8FE7-F7A7CAADB10F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3" name="Frihåndsform: figur 362">
                  <a:extLst>
                    <a:ext uri="{FF2B5EF4-FFF2-40B4-BE49-F238E27FC236}">
                      <a16:creationId xmlns:a16="http://schemas.microsoft.com/office/drawing/2014/main" id="{BE785C5A-C760-4A4F-8C1C-C13AEBF98167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4" name="Frihåndsform: figur 363">
                  <a:extLst>
                    <a:ext uri="{FF2B5EF4-FFF2-40B4-BE49-F238E27FC236}">
                      <a16:creationId xmlns:a16="http://schemas.microsoft.com/office/drawing/2014/main" id="{4181EC82-09C5-46E2-AD00-CBE6BAAF9727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5" name="Frihåndsform: figur 364">
                  <a:extLst>
                    <a:ext uri="{FF2B5EF4-FFF2-40B4-BE49-F238E27FC236}">
                      <a16:creationId xmlns:a16="http://schemas.microsoft.com/office/drawing/2014/main" id="{3E2FA133-115D-4CA9-AD7B-283944DAC442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9" name="Frihåndsform: figur 318">
                <a:extLst>
                  <a:ext uri="{FF2B5EF4-FFF2-40B4-BE49-F238E27FC236}">
                    <a16:creationId xmlns:a16="http://schemas.microsoft.com/office/drawing/2014/main" id="{216E1C01-38FB-4C61-8841-51E75C294E2E}"/>
                  </a:ext>
                </a:extLst>
              </p:cNvPr>
              <p:cNvSpPr/>
              <p:nvPr/>
            </p:nvSpPr>
            <p:spPr>
              <a:xfrm>
                <a:off x="7225853" y="897088"/>
                <a:ext cx="13499" cy="8641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0" name="Frihåndsform: figur 319">
                <a:extLst>
                  <a:ext uri="{FF2B5EF4-FFF2-40B4-BE49-F238E27FC236}">
                    <a16:creationId xmlns:a16="http://schemas.microsoft.com/office/drawing/2014/main" id="{DD39CB94-26E1-410D-9285-FCBB23ABA7D3}"/>
                  </a:ext>
                </a:extLst>
              </p:cNvPr>
              <p:cNvSpPr/>
              <p:nvPr/>
            </p:nvSpPr>
            <p:spPr>
              <a:xfrm>
                <a:off x="7207436" y="853687"/>
                <a:ext cx="13981" cy="6742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1" name="dasdasda">
                <a:extLst>
                  <a:ext uri="{FF2B5EF4-FFF2-40B4-BE49-F238E27FC236}">
                    <a16:creationId xmlns:a16="http://schemas.microsoft.com/office/drawing/2014/main" id="{2970DA19-C3EB-41EB-8BD4-76616AE7E4C9}"/>
                  </a:ext>
                </a:extLst>
              </p:cNvPr>
              <p:cNvGrpSpPr/>
              <p:nvPr/>
            </p:nvGrpSpPr>
            <p:grpSpPr>
              <a:xfrm>
                <a:off x="7384275" y="819309"/>
                <a:ext cx="47343" cy="2924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360" name="Frihåndsform: figur 359">
                  <a:extLst>
                    <a:ext uri="{FF2B5EF4-FFF2-40B4-BE49-F238E27FC236}">
                      <a16:creationId xmlns:a16="http://schemas.microsoft.com/office/drawing/2014/main" id="{65893ACD-647E-4924-B8D0-6057B2B14A73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1" name="Frihåndsform: figur 360">
                  <a:extLst>
                    <a:ext uri="{FF2B5EF4-FFF2-40B4-BE49-F238E27FC236}">
                      <a16:creationId xmlns:a16="http://schemas.microsoft.com/office/drawing/2014/main" id="{DB0C2D79-770E-46BD-B8AD-89AA51846F4C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2" name="Frihåndsform: figur 321">
                <a:extLst>
                  <a:ext uri="{FF2B5EF4-FFF2-40B4-BE49-F238E27FC236}">
                    <a16:creationId xmlns:a16="http://schemas.microsoft.com/office/drawing/2014/main" id="{33FCB702-11D2-4581-9863-8B530DA08203}"/>
                  </a:ext>
                </a:extLst>
              </p:cNvPr>
              <p:cNvSpPr/>
              <p:nvPr/>
            </p:nvSpPr>
            <p:spPr>
              <a:xfrm>
                <a:off x="7390638" y="955018"/>
                <a:ext cx="12823" cy="15194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3" name="Frihåndsform: figur 322">
                <a:extLst>
                  <a:ext uri="{FF2B5EF4-FFF2-40B4-BE49-F238E27FC236}">
                    <a16:creationId xmlns:a16="http://schemas.microsoft.com/office/drawing/2014/main" id="{122598B0-644A-40D8-8FE1-2B262A15FD4D}"/>
                  </a:ext>
                </a:extLst>
              </p:cNvPr>
              <p:cNvSpPr/>
              <p:nvPr/>
            </p:nvSpPr>
            <p:spPr>
              <a:xfrm>
                <a:off x="7276185" y="940107"/>
                <a:ext cx="13017" cy="15289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4" name="Frihåndsform: figur 323">
                <a:extLst>
                  <a:ext uri="{FF2B5EF4-FFF2-40B4-BE49-F238E27FC236}">
                    <a16:creationId xmlns:a16="http://schemas.microsoft.com/office/drawing/2014/main" id="{8BA882A0-D382-40F6-90AD-957182A17C3D}"/>
                  </a:ext>
                </a:extLst>
              </p:cNvPr>
              <p:cNvSpPr/>
              <p:nvPr/>
            </p:nvSpPr>
            <p:spPr>
              <a:xfrm>
                <a:off x="7460351" y="907534"/>
                <a:ext cx="12727" cy="10351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5" name="Frihåndsform: figur 324">
                <a:extLst>
                  <a:ext uri="{FF2B5EF4-FFF2-40B4-BE49-F238E27FC236}">
                    <a16:creationId xmlns:a16="http://schemas.microsoft.com/office/drawing/2014/main" id="{2C6A3B21-07F2-4D6F-8FF8-8439D7F544ED}"/>
                  </a:ext>
                </a:extLst>
              </p:cNvPr>
              <p:cNvSpPr/>
              <p:nvPr/>
            </p:nvSpPr>
            <p:spPr>
              <a:xfrm>
                <a:off x="7414647" y="942102"/>
                <a:ext cx="11859" cy="16618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6" name="Frihåndsform: figur 325">
                <a:extLst>
                  <a:ext uri="{FF2B5EF4-FFF2-40B4-BE49-F238E27FC236}">
                    <a16:creationId xmlns:a16="http://schemas.microsoft.com/office/drawing/2014/main" id="{94163B46-8D78-4BB3-8BF1-EFA4DB1C31FC}"/>
                  </a:ext>
                </a:extLst>
              </p:cNvPr>
              <p:cNvSpPr/>
              <p:nvPr/>
            </p:nvSpPr>
            <p:spPr>
              <a:xfrm>
                <a:off x="7365858" y="959197"/>
                <a:ext cx="11570" cy="14245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7" name="dasdasda">
                <a:extLst>
                  <a:ext uri="{FF2B5EF4-FFF2-40B4-BE49-F238E27FC236}">
                    <a16:creationId xmlns:a16="http://schemas.microsoft.com/office/drawing/2014/main" id="{44E0907B-994A-45B7-9556-97048D1E7429}"/>
                  </a:ext>
                </a:extLst>
              </p:cNvPr>
              <p:cNvGrpSpPr/>
              <p:nvPr/>
            </p:nvGrpSpPr>
            <p:grpSpPr>
              <a:xfrm>
                <a:off x="7299630" y="954068"/>
                <a:ext cx="40604" cy="19028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358" name="Frihåndsform: figur 357">
                  <a:extLst>
                    <a:ext uri="{FF2B5EF4-FFF2-40B4-BE49-F238E27FC236}">
                      <a16:creationId xmlns:a16="http://schemas.microsoft.com/office/drawing/2014/main" id="{3B77F623-C45E-440B-96BA-B0D3C3FD74DF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9" name="Frihåndsform: figur 358">
                  <a:extLst>
                    <a:ext uri="{FF2B5EF4-FFF2-40B4-BE49-F238E27FC236}">
                      <a16:creationId xmlns:a16="http://schemas.microsoft.com/office/drawing/2014/main" id="{98E56CCC-57C2-4DF1-A414-D2F23FE07424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8" name="Frihåndsform: figur 327">
                <a:extLst>
                  <a:ext uri="{FF2B5EF4-FFF2-40B4-BE49-F238E27FC236}">
                    <a16:creationId xmlns:a16="http://schemas.microsoft.com/office/drawing/2014/main" id="{9B74CB48-E88C-454C-BACD-6C7E097CDFCD}"/>
                  </a:ext>
                </a:extLst>
              </p:cNvPr>
              <p:cNvSpPr/>
              <p:nvPr/>
            </p:nvSpPr>
            <p:spPr>
              <a:xfrm>
                <a:off x="7336931" y="766982"/>
                <a:ext cx="11185" cy="21557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9" name="Frihåndsform: figur 328">
                <a:extLst>
                  <a:ext uri="{FF2B5EF4-FFF2-40B4-BE49-F238E27FC236}">
                    <a16:creationId xmlns:a16="http://schemas.microsoft.com/office/drawing/2014/main" id="{D7B3934B-CF8B-4B50-8FE3-6A9B840689C8}"/>
                  </a:ext>
                </a:extLst>
              </p:cNvPr>
              <p:cNvSpPr/>
              <p:nvPr/>
            </p:nvSpPr>
            <p:spPr>
              <a:xfrm>
                <a:off x="7344067" y="960526"/>
                <a:ext cx="11377" cy="13674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30" name="Frihåndsform: figur 329">
                <a:extLst>
                  <a:ext uri="{FF2B5EF4-FFF2-40B4-BE49-F238E27FC236}">
                    <a16:creationId xmlns:a16="http://schemas.microsoft.com/office/drawing/2014/main" id="{4A2EF32C-3B78-4CCB-B8FE-883747E4A59E}"/>
                  </a:ext>
                </a:extLst>
              </p:cNvPr>
              <p:cNvSpPr/>
              <p:nvPr/>
            </p:nvSpPr>
            <p:spPr>
              <a:xfrm>
                <a:off x="7358337" y="768026"/>
                <a:ext cx="10895" cy="2174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1" name="dasdasda">
                <a:extLst>
                  <a:ext uri="{FF2B5EF4-FFF2-40B4-BE49-F238E27FC236}">
                    <a16:creationId xmlns:a16="http://schemas.microsoft.com/office/drawing/2014/main" id="{0387149E-DCAA-4BD0-89C9-D582219B54B8}"/>
                  </a:ext>
                </a:extLst>
              </p:cNvPr>
              <p:cNvGrpSpPr/>
              <p:nvPr/>
            </p:nvGrpSpPr>
            <p:grpSpPr>
              <a:xfrm>
                <a:off x="7260854" y="614368"/>
                <a:ext cx="185227" cy="239128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342" name="Frihåndsform: figur 341">
                  <a:extLst>
                    <a:ext uri="{FF2B5EF4-FFF2-40B4-BE49-F238E27FC236}">
                      <a16:creationId xmlns:a16="http://schemas.microsoft.com/office/drawing/2014/main" id="{2D490AE0-7FFE-431E-8FC6-F24F7EE4783E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3" name="Frihåndsform: figur 342">
                  <a:extLst>
                    <a:ext uri="{FF2B5EF4-FFF2-40B4-BE49-F238E27FC236}">
                      <a16:creationId xmlns:a16="http://schemas.microsoft.com/office/drawing/2014/main" id="{B972A547-2955-4136-995A-8E8D94A882D8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4" name="Frihåndsform: figur 343">
                  <a:extLst>
                    <a:ext uri="{FF2B5EF4-FFF2-40B4-BE49-F238E27FC236}">
                      <a16:creationId xmlns:a16="http://schemas.microsoft.com/office/drawing/2014/main" id="{747E52AC-7DEF-4F82-9135-1C73E6F7BF83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5" name="Frihåndsform: figur 344">
                  <a:extLst>
                    <a:ext uri="{FF2B5EF4-FFF2-40B4-BE49-F238E27FC236}">
                      <a16:creationId xmlns:a16="http://schemas.microsoft.com/office/drawing/2014/main" id="{39025729-40C7-405C-988C-D4E42563B4C1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6" name="Frihåndsform: figur 345">
                  <a:extLst>
                    <a:ext uri="{FF2B5EF4-FFF2-40B4-BE49-F238E27FC236}">
                      <a16:creationId xmlns:a16="http://schemas.microsoft.com/office/drawing/2014/main" id="{DD4581A4-720E-4A5C-938D-80EB39ED2D91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7" name="Frihåndsform: figur 346">
                  <a:extLst>
                    <a:ext uri="{FF2B5EF4-FFF2-40B4-BE49-F238E27FC236}">
                      <a16:creationId xmlns:a16="http://schemas.microsoft.com/office/drawing/2014/main" id="{DD595906-36F2-4AA9-884C-B4FAA9EDD3A1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8" name="Frihåndsform: figur 347">
                  <a:extLst>
                    <a:ext uri="{FF2B5EF4-FFF2-40B4-BE49-F238E27FC236}">
                      <a16:creationId xmlns:a16="http://schemas.microsoft.com/office/drawing/2014/main" id="{35FF9648-BB58-4E7A-ACD1-A52CFA0CBE6D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9" name="Frihåndsform: figur 348">
                  <a:extLst>
                    <a:ext uri="{FF2B5EF4-FFF2-40B4-BE49-F238E27FC236}">
                      <a16:creationId xmlns:a16="http://schemas.microsoft.com/office/drawing/2014/main" id="{5C156058-AEF9-426A-86CE-25FF2F7AE491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0" name="Frihåndsform: figur 349">
                  <a:extLst>
                    <a:ext uri="{FF2B5EF4-FFF2-40B4-BE49-F238E27FC236}">
                      <a16:creationId xmlns:a16="http://schemas.microsoft.com/office/drawing/2014/main" id="{35FFBDE5-5604-4245-B677-8734DDB1A484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1" name="Frihåndsform: figur 350">
                  <a:extLst>
                    <a:ext uri="{FF2B5EF4-FFF2-40B4-BE49-F238E27FC236}">
                      <a16:creationId xmlns:a16="http://schemas.microsoft.com/office/drawing/2014/main" id="{738817B2-FF33-4FC5-AC52-936E2F171FAC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2" name="Frihåndsform: figur 351">
                  <a:extLst>
                    <a:ext uri="{FF2B5EF4-FFF2-40B4-BE49-F238E27FC236}">
                      <a16:creationId xmlns:a16="http://schemas.microsoft.com/office/drawing/2014/main" id="{E9CA1967-D577-465C-90A5-C9F6F534EDD1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3" name="Frihåndsform: figur 352">
                  <a:extLst>
                    <a:ext uri="{FF2B5EF4-FFF2-40B4-BE49-F238E27FC236}">
                      <a16:creationId xmlns:a16="http://schemas.microsoft.com/office/drawing/2014/main" id="{33F3268B-7583-4417-9C10-6EF973892B09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4" name="Frihåndsform: figur 353">
                  <a:extLst>
                    <a:ext uri="{FF2B5EF4-FFF2-40B4-BE49-F238E27FC236}">
                      <a16:creationId xmlns:a16="http://schemas.microsoft.com/office/drawing/2014/main" id="{D003321E-C473-4365-9D3D-3DF5C4F528A7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5" name="Frihåndsform: figur 354">
                  <a:extLst>
                    <a:ext uri="{FF2B5EF4-FFF2-40B4-BE49-F238E27FC236}">
                      <a16:creationId xmlns:a16="http://schemas.microsoft.com/office/drawing/2014/main" id="{31F857EA-79D3-450B-B413-9D7FD60086FE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6" name="Frihåndsform: figur 355">
                  <a:extLst>
                    <a:ext uri="{FF2B5EF4-FFF2-40B4-BE49-F238E27FC236}">
                      <a16:creationId xmlns:a16="http://schemas.microsoft.com/office/drawing/2014/main" id="{8B994734-EF45-4D40-AD7D-CA9C9A72476D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7" name="Frihåndsform: figur 356">
                  <a:extLst>
                    <a:ext uri="{FF2B5EF4-FFF2-40B4-BE49-F238E27FC236}">
                      <a16:creationId xmlns:a16="http://schemas.microsoft.com/office/drawing/2014/main" id="{F28817FF-AF5C-4606-A456-ED5448444454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2" name="Frihåndsform: figur 331">
                <a:extLst>
                  <a:ext uri="{FF2B5EF4-FFF2-40B4-BE49-F238E27FC236}">
                    <a16:creationId xmlns:a16="http://schemas.microsoft.com/office/drawing/2014/main" id="{9689E63D-4051-4014-B975-A6EC3D5EB2D9}"/>
                  </a:ext>
                </a:extLst>
              </p:cNvPr>
              <p:cNvSpPr/>
              <p:nvPr/>
            </p:nvSpPr>
            <p:spPr>
              <a:xfrm rot="20953698">
                <a:off x="7381862" y="958170"/>
                <a:ext cx="2892" cy="13486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3" name="dasdasda">
                <a:extLst>
                  <a:ext uri="{FF2B5EF4-FFF2-40B4-BE49-F238E27FC236}">
                    <a16:creationId xmlns:a16="http://schemas.microsoft.com/office/drawing/2014/main" id="{BE5EC426-B5F6-4A90-ACC4-BC932016EFB9}"/>
                  </a:ext>
                </a:extLst>
              </p:cNvPr>
              <p:cNvGrpSpPr/>
              <p:nvPr/>
            </p:nvGrpSpPr>
            <p:grpSpPr>
              <a:xfrm>
                <a:off x="7293059" y="716934"/>
                <a:ext cx="7809" cy="7977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340" name="Frihåndsform: figur 339">
                  <a:extLst>
                    <a:ext uri="{FF2B5EF4-FFF2-40B4-BE49-F238E27FC236}">
                      <a16:creationId xmlns:a16="http://schemas.microsoft.com/office/drawing/2014/main" id="{09E2C84C-A0D3-4FBA-BEE9-B209691121B1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1" name="Frihåndsform: figur 340">
                  <a:extLst>
                    <a:ext uri="{FF2B5EF4-FFF2-40B4-BE49-F238E27FC236}">
                      <a16:creationId xmlns:a16="http://schemas.microsoft.com/office/drawing/2014/main" id="{EA715555-2537-4CD8-88F3-1E18E7ADE33A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4" name="Frihåndsform: figur 333">
                <a:extLst>
                  <a:ext uri="{FF2B5EF4-FFF2-40B4-BE49-F238E27FC236}">
                    <a16:creationId xmlns:a16="http://schemas.microsoft.com/office/drawing/2014/main" id="{F09FD2D5-80B1-4057-8F36-85A553A52C20}"/>
                  </a:ext>
                </a:extLst>
              </p:cNvPr>
              <p:cNvSpPr/>
              <p:nvPr/>
            </p:nvSpPr>
            <p:spPr>
              <a:xfrm>
                <a:off x="7359109" y="960621"/>
                <a:ext cx="3471" cy="13580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5" name="dasdasda">
                <a:extLst>
                  <a:ext uri="{FF2B5EF4-FFF2-40B4-BE49-F238E27FC236}">
                    <a16:creationId xmlns:a16="http://schemas.microsoft.com/office/drawing/2014/main" id="{9A9598B2-77D2-4ADB-8757-73E985CAB4A4}"/>
                  </a:ext>
                </a:extLst>
              </p:cNvPr>
              <p:cNvGrpSpPr/>
              <p:nvPr/>
            </p:nvGrpSpPr>
            <p:grpSpPr>
              <a:xfrm>
                <a:off x="7341849" y="920925"/>
                <a:ext cx="1037997" cy="87179"/>
                <a:chOff x="10193477" y="1008787"/>
                <a:chExt cx="1023730" cy="87298"/>
              </a:xfrm>
              <a:solidFill>
                <a:schemeClr val="bg1"/>
              </a:solidFill>
            </p:grpSpPr>
            <p:sp>
              <p:nvSpPr>
                <p:cNvPr id="337" name="Frihåndsform: figur 336">
                  <a:extLst>
                    <a:ext uri="{FF2B5EF4-FFF2-40B4-BE49-F238E27FC236}">
                      <a16:creationId xmlns:a16="http://schemas.microsoft.com/office/drawing/2014/main" id="{10A0F7E5-6953-4B37-9781-1F1FF073D6C7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8" name="Frihåndsform: figur 337">
                  <a:extLst>
                    <a:ext uri="{FF2B5EF4-FFF2-40B4-BE49-F238E27FC236}">
                      <a16:creationId xmlns:a16="http://schemas.microsoft.com/office/drawing/2014/main" id="{767F4949-3180-4276-B471-11F755EE1234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9" name="Frihåndsform: figur 338">
                  <a:extLst>
                    <a:ext uri="{FF2B5EF4-FFF2-40B4-BE49-F238E27FC236}">
                      <a16:creationId xmlns:a16="http://schemas.microsoft.com/office/drawing/2014/main" id="{4BFA70C2-33BE-4E9E-A9D8-3CC4CA503F63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6" name="Frihåndsform: figur 335">
                <a:extLst>
                  <a:ext uri="{FF2B5EF4-FFF2-40B4-BE49-F238E27FC236}">
                    <a16:creationId xmlns:a16="http://schemas.microsoft.com/office/drawing/2014/main" id="{0457D0DE-5312-4E17-B736-063EAB6A62A5}"/>
                  </a:ext>
                </a:extLst>
              </p:cNvPr>
              <p:cNvSpPr/>
              <p:nvPr/>
            </p:nvSpPr>
            <p:spPr>
              <a:xfrm>
                <a:off x="7573744" y="956537"/>
                <a:ext cx="36833" cy="9401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422" name="Plassholder for tekst 6">
            <a:extLst>
              <a:ext uri="{FF2B5EF4-FFF2-40B4-BE49-F238E27FC236}">
                <a16:creationId xmlns:a16="http://schemas.microsoft.com/office/drawing/2014/main" id="{00C0C721-BBED-4C9A-8AC8-810FE45FCF5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818689" y="144014"/>
            <a:ext cx="1179545" cy="469900"/>
          </a:xfrm>
          <a:prstGeom prst="rect">
            <a:avLst/>
          </a:prstGeom>
          <a:blipFill dpi="0" rotWithShape="1"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>
              <a:defRPr sz="100">
                <a:solidFill>
                  <a:srgbClr val="000000"/>
                </a:solidFill>
                <a:latin typeface="+mn-lt"/>
              </a:defRPr>
            </a:lvl1pPr>
            <a:lvl2pPr>
              <a:defRPr sz="100">
                <a:solidFill>
                  <a:srgbClr val="000000"/>
                </a:solidFill>
              </a:defRPr>
            </a:lvl2pPr>
            <a:lvl3pPr>
              <a:defRPr sz="100">
                <a:solidFill>
                  <a:srgbClr val="000000"/>
                </a:solidFill>
              </a:defRPr>
            </a:lvl3pPr>
            <a:lvl4pPr>
              <a:defRPr sz="100">
                <a:solidFill>
                  <a:srgbClr val="000000"/>
                </a:solidFill>
              </a:defRPr>
            </a:lvl4pPr>
            <a:lvl5pPr>
              <a:defRPr sz="100">
                <a:solidFill>
                  <a:srgbClr val="000000"/>
                </a:solidFill>
              </a:defRPr>
            </a:lvl5pPr>
          </a:lstStyle>
          <a:p>
            <a:pPr lvl="0"/>
            <a:r>
              <a:rPr lang="nb-NO"/>
              <a:t> </a:t>
            </a:r>
          </a:p>
        </p:txBody>
      </p:sp>
      <p:sp>
        <p:nvSpPr>
          <p:cNvPr id="423" name="Text Placeholder 12">
            <a:extLst>
              <a:ext uri="{FF2B5EF4-FFF2-40B4-BE49-F238E27FC236}">
                <a16:creationId xmlns:a16="http://schemas.microsoft.com/office/drawing/2014/main" id="{FD036D8E-C152-4D8A-8C72-8D3824ED246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2059389"/>
            <a:ext cx="4683318" cy="1274667"/>
          </a:xfrm>
          <a:blipFill dpi="0"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200">
                <a:latin typeface="+mn-lt"/>
              </a:defRPr>
            </a:lvl1pPr>
          </a:lstStyle>
          <a:p>
            <a:pPr lvl="0"/>
            <a:r>
              <a:rPr lang="en-US"/>
              <a:t>    </a:t>
            </a:r>
            <a:endParaRPr lang="nb-NO"/>
          </a:p>
        </p:txBody>
      </p:sp>
    </p:spTree>
    <p:extLst>
      <p:ext uri="{BB962C8B-B14F-4D97-AF65-F5344CB8AC3E}">
        <p14:creationId xmlns:p14="http://schemas.microsoft.com/office/powerpoint/2010/main" val="38761081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eksjon med bakgrunnsbil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18">
            <a:extLst>
              <a:ext uri="{FF2B5EF4-FFF2-40B4-BE49-F238E27FC236}">
                <a16:creationId xmlns:a16="http://schemas.microsoft.com/office/drawing/2014/main" id="{1ADE82D7-99C0-4C17-9332-80814333FAB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0" y="0"/>
            <a:ext cx="12192000" cy="6858000"/>
          </a:xfrm>
          <a:solidFill>
            <a:schemeClr val="bg1">
              <a:lumMod val="75000"/>
            </a:schemeClr>
          </a:solidFill>
        </p:spPr>
        <p:txBody>
          <a:bodyPr/>
          <a:lstStyle/>
          <a:p>
            <a:r>
              <a:rPr lang="nb-NO"/>
              <a:t>Klikk ikonet for å legge til et bilde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0E56BB-C46C-4A3E-B600-EE40DC7124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54881" y="2071254"/>
            <a:ext cx="7100913" cy="1258365"/>
          </a:xfrm>
        </p:spPr>
        <p:txBody>
          <a:bodyPr anchor="b">
            <a:normAutofit/>
          </a:bodyPr>
          <a:lstStyle>
            <a:lvl1pPr algn="l">
              <a:defRPr sz="3600">
                <a:solidFill>
                  <a:schemeClr val="accent6"/>
                </a:solidFill>
                <a:latin typeface="+mj-lt"/>
              </a:defRPr>
            </a:lvl1pPr>
          </a:lstStyle>
          <a:p>
            <a:r>
              <a:rPr lang="nb-NO"/>
              <a:t>Klikk for å redigere tittelstil</a:t>
            </a:r>
          </a:p>
        </p:txBody>
      </p:sp>
      <p:sp>
        <p:nvSpPr>
          <p:cNvPr id="10" name="Plassholder for tekst 2">
            <a:extLst>
              <a:ext uri="{FF2B5EF4-FFF2-40B4-BE49-F238E27FC236}">
                <a16:creationId xmlns:a16="http://schemas.microsoft.com/office/drawing/2014/main" id="{C1662860-7665-49AB-AB8C-04134E7B8DB8}"/>
              </a:ext>
            </a:extLst>
          </p:cNvPr>
          <p:cNvSpPr>
            <a:spLocks noGrp="1"/>
          </p:cNvSpPr>
          <p:nvPr>
            <p:ph type="body" idx="14"/>
          </p:nvPr>
        </p:nvSpPr>
        <p:spPr>
          <a:xfrm>
            <a:off x="4754880" y="3536334"/>
            <a:ext cx="7100913" cy="1500187"/>
          </a:xfr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accent2"/>
                </a:solidFill>
                <a:latin typeface="Drammen Medium" pitchFamily="2" charset="0"/>
              </a:defRPr>
            </a:lvl1pPr>
          </a:lstStyle>
          <a:p>
            <a:pPr lvl="0"/>
            <a:r>
              <a:rPr lang="nb-NO"/>
              <a:t>Rediger tekststiler i malen</a:t>
            </a:r>
          </a:p>
        </p:txBody>
      </p:sp>
      <p:grpSp>
        <p:nvGrpSpPr>
          <p:cNvPr id="19" name="logo_blaa">
            <a:extLst>
              <a:ext uri="{FF2B5EF4-FFF2-40B4-BE49-F238E27FC236}">
                <a16:creationId xmlns:a16="http://schemas.microsoft.com/office/drawing/2014/main" id="{8EE5B0A4-85A3-4631-A203-6989A240E7D6}"/>
              </a:ext>
            </a:extLst>
          </p:cNvPr>
          <p:cNvGrpSpPr/>
          <p:nvPr userDrawn="1"/>
        </p:nvGrpSpPr>
        <p:grpSpPr>
          <a:xfrm>
            <a:off x="8992118" y="1329"/>
            <a:ext cx="3006779" cy="696569"/>
            <a:chOff x="8992118" y="-1332171"/>
            <a:chExt cx="3006779" cy="696569"/>
          </a:xfrm>
        </p:grpSpPr>
        <p:pic>
          <p:nvPicPr>
            <p:cNvPr id="20" name="Grafikk 19">
              <a:extLst>
                <a:ext uri="{FF2B5EF4-FFF2-40B4-BE49-F238E27FC236}">
                  <a16:creationId xmlns:a16="http://schemas.microsoft.com/office/drawing/2014/main" id="{1CCC3B39-ED5C-4051-9F14-A67B0C1513D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992118" y="-1332171"/>
              <a:ext cx="1564895" cy="696569"/>
            </a:xfrm>
            <a:prstGeom prst="rect">
              <a:avLst/>
            </a:prstGeom>
          </p:spPr>
        </p:pic>
        <p:grpSp>
          <p:nvGrpSpPr>
            <p:cNvPr id="21" name="dasdasda">
              <a:extLst>
                <a:ext uri="{FF2B5EF4-FFF2-40B4-BE49-F238E27FC236}">
                  <a16:creationId xmlns:a16="http://schemas.microsoft.com/office/drawing/2014/main" id="{9F4F6375-82B3-4B5C-A34E-EB131D7D9D92}"/>
                </a:ext>
              </a:extLst>
            </p:cNvPr>
            <p:cNvGrpSpPr/>
            <p:nvPr userDrawn="1"/>
          </p:nvGrpSpPr>
          <p:grpSpPr>
            <a:xfrm>
              <a:off x="10819352" y="-1189482"/>
              <a:ext cx="1179545" cy="469900"/>
              <a:chOff x="10053875" y="625546"/>
              <a:chExt cx="1163332" cy="470539"/>
            </a:xfrm>
          </p:grpSpPr>
          <p:grpSp>
            <p:nvGrpSpPr>
              <p:cNvPr id="30" name="dasdasda">
                <a:extLst>
                  <a:ext uri="{FF2B5EF4-FFF2-40B4-BE49-F238E27FC236}">
                    <a16:creationId xmlns:a16="http://schemas.microsoft.com/office/drawing/2014/main" id="{D78CD267-CC8C-4A93-868B-A91DD9119E56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601392" cy="108410"/>
                <a:chOff x="10421710" y="740423"/>
                <a:chExt cx="601392" cy="108410"/>
              </a:xfrm>
              <a:solidFill>
                <a:srgbClr val="12110C"/>
              </a:solidFill>
            </p:grpSpPr>
            <p:sp>
              <p:nvSpPr>
                <p:cNvPr id="154" name="Frihåndsform: figur 153">
                  <a:extLst>
                    <a:ext uri="{FF2B5EF4-FFF2-40B4-BE49-F238E27FC236}">
                      <a16:creationId xmlns:a16="http://schemas.microsoft.com/office/drawing/2014/main" id="{293AADE3-8B93-4778-AE78-D383C5936BBF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5" name="Frihåndsform: figur 154">
                  <a:extLst>
                    <a:ext uri="{FF2B5EF4-FFF2-40B4-BE49-F238E27FC236}">
                      <a16:creationId xmlns:a16="http://schemas.microsoft.com/office/drawing/2014/main" id="{3463807E-7668-49D6-9DCC-D462FBAAF4A5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6" name="Frihåndsform: figur 155">
                  <a:extLst>
                    <a:ext uri="{FF2B5EF4-FFF2-40B4-BE49-F238E27FC236}">
                      <a16:creationId xmlns:a16="http://schemas.microsoft.com/office/drawing/2014/main" id="{3639BAD2-8DDB-4D01-8297-2C47A6171D6E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7" name="Frihåndsform: figur 156">
                  <a:extLst>
                    <a:ext uri="{FF2B5EF4-FFF2-40B4-BE49-F238E27FC236}">
                      <a16:creationId xmlns:a16="http://schemas.microsoft.com/office/drawing/2014/main" id="{F2635C92-C10B-4FE3-90D4-FB00D63CAAF3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8" name="Frihåndsform: figur 157">
                  <a:extLst>
                    <a:ext uri="{FF2B5EF4-FFF2-40B4-BE49-F238E27FC236}">
                      <a16:creationId xmlns:a16="http://schemas.microsoft.com/office/drawing/2014/main" id="{6E08EE8C-4C57-44AA-A1B3-7D281FD42C94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" name="Frihåndsform: figur 30">
                <a:extLst>
                  <a:ext uri="{FF2B5EF4-FFF2-40B4-BE49-F238E27FC236}">
                    <a16:creationId xmlns:a16="http://schemas.microsoft.com/office/drawing/2014/main" id="{2F1BA70E-CAA4-496C-8A0F-D7FA84483743}"/>
                  </a:ext>
                </a:extLst>
              </p:cNvPr>
              <p:cNvSpPr/>
              <p:nvPr/>
            </p:nvSpPr>
            <p:spPr>
              <a:xfrm>
                <a:off x="11038698" y="740423"/>
                <a:ext cx="70942" cy="108410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" name="dasdasda">
                <a:extLst>
                  <a:ext uri="{FF2B5EF4-FFF2-40B4-BE49-F238E27FC236}">
                    <a16:creationId xmlns:a16="http://schemas.microsoft.com/office/drawing/2014/main" id="{F98A818B-BCFA-4C0D-9998-8B049872F988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794629" cy="252577"/>
                <a:chOff x="10421710" y="740423"/>
                <a:chExt cx="794629" cy="252577"/>
              </a:xfrm>
              <a:solidFill>
                <a:srgbClr val="12110C"/>
              </a:solidFill>
            </p:grpSpPr>
            <p:sp>
              <p:nvSpPr>
                <p:cNvPr id="147" name="Frihåndsform: figur 146">
                  <a:extLst>
                    <a:ext uri="{FF2B5EF4-FFF2-40B4-BE49-F238E27FC236}">
                      <a16:creationId xmlns:a16="http://schemas.microsoft.com/office/drawing/2014/main" id="{86293727-8D10-48AC-985C-6DDE390F622B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8" name="Frihåndsform: figur 147">
                  <a:extLst>
                    <a:ext uri="{FF2B5EF4-FFF2-40B4-BE49-F238E27FC236}">
                      <a16:creationId xmlns:a16="http://schemas.microsoft.com/office/drawing/2014/main" id="{8288B0FE-2674-46FB-A3F9-B3AB4430EEA2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9" name="Frihåndsform: figur 148">
                  <a:extLst>
                    <a:ext uri="{FF2B5EF4-FFF2-40B4-BE49-F238E27FC236}">
                      <a16:creationId xmlns:a16="http://schemas.microsoft.com/office/drawing/2014/main" id="{030C3F14-5D43-4184-B867-00E2B2EDDBF6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0" name="Frihåndsform: figur 149">
                  <a:extLst>
                    <a:ext uri="{FF2B5EF4-FFF2-40B4-BE49-F238E27FC236}">
                      <a16:creationId xmlns:a16="http://schemas.microsoft.com/office/drawing/2014/main" id="{040E458C-BF4D-4D9C-932F-34C4F178152A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1" name="Frihåndsform: figur 150">
                  <a:extLst>
                    <a:ext uri="{FF2B5EF4-FFF2-40B4-BE49-F238E27FC236}">
                      <a16:creationId xmlns:a16="http://schemas.microsoft.com/office/drawing/2014/main" id="{5F752039-C323-4235-8B0E-383D1C12874E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2" name="Frihåndsform: figur 151">
                  <a:extLst>
                    <a:ext uri="{FF2B5EF4-FFF2-40B4-BE49-F238E27FC236}">
                      <a16:creationId xmlns:a16="http://schemas.microsoft.com/office/drawing/2014/main" id="{0326A0C1-4DC8-44DE-AF71-193863385B7F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3" name="Frihåndsform: figur 152">
                  <a:extLst>
                    <a:ext uri="{FF2B5EF4-FFF2-40B4-BE49-F238E27FC236}">
                      <a16:creationId xmlns:a16="http://schemas.microsoft.com/office/drawing/2014/main" id="{09987DA3-EA21-4190-9DE1-1B0EECE9E7CB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" name="Frihåndsform: figur 32">
                <a:extLst>
                  <a:ext uri="{FF2B5EF4-FFF2-40B4-BE49-F238E27FC236}">
                    <a16:creationId xmlns:a16="http://schemas.microsoft.com/office/drawing/2014/main" id="{6FF57268-2C65-4846-BF30-654D95AAA860}"/>
                  </a:ext>
                </a:extLst>
              </p:cNvPr>
              <p:cNvSpPr/>
              <p:nvPr/>
            </p:nvSpPr>
            <p:spPr>
              <a:xfrm>
                <a:off x="11146348" y="883069"/>
                <a:ext cx="70847" cy="108315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4" name="dasdasda">
                <a:extLst>
                  <a:ext uri="{FF2B5EF4-FFF2-40B4-BE49-F238E27FC236}">
                    <a16:creationId xmlns:a16="http://schemas.microsoft.com/office/drawing/2014/main" id="{93396CD2-555F-4A59-A5AC-2BA4F49837E6}"/>
                  </a:ext>
                </a:extLst>
              </p:cNvPr>
              <p:cNvGrpSpPr/>
              <p:nvPr/>
            </p:nvGrpSpPr>
            <p:grpSpPr>
              <a:xfrm>
                <a:off x="10053875" y="625546"/>
                <a:ext cx="302883" cy="440298"/>
                <a:chOff x="10053875" y="625546"/>
                <a:chExt cx="302883" cy="440298"/>
              </a:xfrm>
            </p:grpSpPr>
            <p:sp>
              <p:nvSpPr>
                <p:cNvPr id="141" name="Frihåndsform: figur 140">
                  <a:extLst>
                    <a:ext uri="{FF2B5EF4-FFF2-40B4-BE49-F238E27FC236}">
                      <a16:creationId xmlns:a16="http://schemas.microsoft.com/office/drawing/2014/main" id="{2163BDD0-C2F7-43F8-8FF6-71CCAB6CF445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2" name="Frihåndsform: figur 141">
                  <a:extLst>
                    <a:ext uri="{FF2B5EF4-FFF2-40B4-BE49-F238E27FC236}">
                      <a16:creationId xmlns:a16="http://schemas.microsoft.com/office/drawing/2014/main" id="{F580ADE0-2CFA-4771-AC94-732A34277EE3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3" name="Frihåndsform: figur 142">
                  <a:extLst>
                    <a:ext uri="{FF2B5EF4-FFF2-40B4-BE49-F238E27FC236}">
                      <a16:creationId xmlns:a16="http://schemas.microsoft.com/office/drawing/2014/main" id="{85CCCC0B-36A2-40AE-9A43-01EA50575044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4" name="Frihåndsform: figur 143">
                  <a:extLst>
                    <a:ext uri="{FF2B5EF4-FFF2-40B4-BE49-F238E27FC236}">
                      <a16:creationId xmlns:a16="http://schemas.microsoft.com/office/drawing/2014/main" id="{AE3BD07D-D002-44BA-B3DF-6C334988FD9C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5" name="Frihåndsform: figur 144">
                  <a:extLst>
                    <a:ext uri="{FF2B5EF4-FFF2-40B4-BE49-F238E27FC236}">
                      <a16:creationId xmlns:a16="http://schemas.microsoft.com/office/drawing/2014/main" id="{83612C2D-7D9B-4EC2-8F3F-0B3C0E9A0C58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6" name="Frihåndsform: figur 145">
                  <a:extLst>
                    <a:ext uri="{FF2B5EF4-FFF2-40B4-BE49-F238E27FC236}">
                      <a16:creationId xmlns:a16="http://schemas.microsoft.com/office/drawing/2014/main" id="{57252D95-9B71-4A97-B7DA-5BC6F082C702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5" name="Frihåndsform: figur 34">
                <a:extLst>
                  <a:ext uri="{FF2B5EF4-FFF2-40B4-BE49-F238E27FC236}">
                    <a16:creationId xmlns:a16="http://schemas.microsoft.com/office/drawing/2014/main" id="{AFDBF88C-A9E2-45E3-A8E8-EBA4874142B0}"/>
                  </a:ext>
                </a:extLst>
              </p:cNvPr>
              <p:cNvSpPr/>
              <p:nvPr/>
            </p:nvSpPr>
            <p:spPr>
              <a:xfrm>
                <a:off x="10174458" y="752691"/>
                <a:ext cx="59625" cy="8463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6" name="dasdasda">
                <a:extLst>
                  <a:ext uri="{FF2B5EF4-FFF2-40B4-BE49-F238E27FC236}">
                    <a16:creationId xmlns:a16="http://schemas.microsoft.com/office/drawing/2014/main" id="{404CF1FF-DC3B-4E24-AEB9-0E4D3633529E}"/>
                  </a:ext>
                </a:extLst>
              </p:cNvPr>
              <p:cNvGrpSpPr/>
              <p:nvPr/>
            </p:nvGrpSpPr>
            <p:grpSpPr>
              <a:xfrm>
                <a:off x="10094101" y="633820"/>
                <a:ext cx="221385" cy="367739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138" name="Frihåndsform: figur 137">
                  <a:extLst>
                    <a:ext uri="{FF2B5EF4-FFF2-40B4-BE49-F238E27FC236}">
                      <a16:creationId xmlns:a16="http://schemas.microsoft.com/office/drawing/2014/main" id="{E9067EB5-8A6F-411E-AB5E-0625A98CD1AE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9" name="Frihåndsform: figur 138">
                  <a:extLst>
                    <a:ext uri="{FF2B5EF4-FFF2-40B4-BE49-F238E27FC236}">
                      <a16:creationId xmlns:a16="http://schemas.microsoft.com/office/drawing/2014/main" id="{C4FF7E5A-2CD1-4F90-9977-EB40EAF06608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0" name="Frihåndsform: figur 139">
                  <a:extLst>
                    <a:ext uri="{FF2B5EF4-FFF2-40B4-BE49-F238E27FC236}">
                      <a16:creationId xmlns:a16="http://schemas.microsoft.com/office/drawing/2014/main" id="{73336E5F-FA54-41BE-AFE0-56CA1B1D894D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7" name="Frihåndsform: figur 36">
                <a:extLst>
                  <a:ext uri="{FF2B5EF4-FFF2-40B4-BE49-F238E27FC236}">
                    <a16:creationId xmlns:a16="http://schemas.microsoft.com/office/drawing/2014/main" id="{BAF4201F-82A1-401A-B612-0C9D9775468A}"/>
                  </a:ext>
                </a:extLst>
              </p:cNvPr>
              <p:cNvSpPr/>
              <p:nvPr/>
            </p:nvSpPr>
            <p:spPr>
              <a:xfrm>
                <a:off x="10150874" y="810225"/>
                <a:ext cx="52493" cy="54300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8" name="dasdasda">
                <a:extLst>
                  <a:ext uri="{FF2B5EF4-FFF2-40B4-BE49-F238E27FC236}">
                    <a16:creationId xmlns:a16="http://schemas.microsoft.com/office/drawing/2014/main" id="{73EEEA04-9884-4074-9A82-8C0BDD53E6A3}"/>
                  </a:ext>
                </a:extLst>
              </p:cNvPr>
              <p:cNvGrpSpPr/>
              <p:nvPr/>
            </p:nvGrpSpPr>
            <p:grpSpPr>
              <a:xfrm>
                <a:off x="10178642" y="627068"/>
                <a:ext cx="52778" cy="356137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135" name="Frihåndsform: figur 134">
                  <a:extLst>
                    <a:ext uri="{FF2B5EF4-FFF2-40B4-BE49-F238E27FC236}">
                      <a16:creationId xmlns:a16="http://schemas.microsoft.com/office/drawing/2014/main" id="{07F2C37D-3B5F-4E0A-9E06-4F71FFB8BECD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6" name="Frihåndsform: figur 135">
                  <a:extLst>
                    <a:ext uri="{FF2B5EF4-FFF2-40B4-BE49-F238E27FC236}">
                      <a16:creationId xmlns:a16="http://schemas.microsoft.com/office/drawing/2014/main" id="{91F37240-F041-4AD6-A4F2-B4E554F9734A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7" name="Frihåndsform: figur 136">
                  <a:extLst>
                    <a:ext uri="{FF2B5EF4-FFF2-40B4-BE49-F238E27FC236}">
                      <a16:creationId xmlns:a16="http://schemas.microsoft.com/office/drawing/2014/main" id="{67B0821E-5965-4A3F-AECC-D88AF4CDBFB1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9" name="Frihåndsform: figur 38">
                <a:extLst>
                  <a:ext uri="{FF2B5EF4-FFF2-40B4-BE49-F238E27FC236}">
                    <a16:creationId xmlns:a16="http://schemas.microsoft.com/office/drawing/2014/main" id="{A5AC4D7B-5EA6-45E4-8A19-DCA7BEEE15C1}"/>
                  </a:ext>
                </a:extLst>
              </p:cNvPr>
              <p:cNvSpPr/>
              <p:nvPr/>
            </p:nvSpPr>
            <p:spPr>
              <a:xfrm>
                <a:off x="10185489" y="870896"/>
                <a:ext cx="38704" cy="99281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0" name="dasdasda">
                <a:extLst>
                  <a:ext uri="{FF2B5EF4-FFF2-40B4-BE49-F238E27FC236}">
                    <a16:creationId xmlns:a16="http://schemas.microsoft.com/office/drawing/2014/main" id="{0D6B83CB-8287-4A67-A716-E57F1C735EAB}"/>
                  </a:ext>
                </a:extLst>
              </p:cNvPr>
              <p:cNvGrpSpPr/>
              <p:nvPr/>
            </p:nvGrpSpPr>
            <p:grpSpPr>
              <a:xfrm>
                <a:off x="10145644" y="656072"/>
                <a:ext cx="118395" cy="249724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132" name="Frihåndsform: figur 131">
                  <a:extLst>
                    <a:ext uri="{FF2B5EF4-FFF2-40B4-BE49-F238E27FC236}">
                      <a16:creationId xmlns:a16="http://schemas.microsoft.com/office/drawing/2014/main" id="{A5446BC3-DD5E-456F-A3C0-3C7AAD8577EE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3" name="Frihåndsform: figur 132">
                  <a:extLst>
                    <a:ext uri="{FF2B5EF4-FFF2-40B4-BE49-F238E27FC236}">
                      <a16:creationId xmlns:a16="http://schemas.microsoft.com/office/drawing/2014/main" id="{62083285-4747-47B6-875A-75C6DC49ACBD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4" name="Frihåndsform: figur 133">
                  <a:extLst>
                    <a:ext uri="{FF2B5EF4-FFF2-40B4-BE49-F238E27FC236}">
                      <a16:creationId xmlns:a16="http://schemas.microsoft.com/office/drawing/2014/main" id="{6223AA8E-308C-462F-9325-414FCD4F1C42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1" name="Frihåndsform: figur 40">
                <a:extLst>
                  <a:ext uri="{FF2B5EF4-FFF2-40B4-BE49-F238E27FC236}">
                    <a16:creationId xmlns:a16="http://schemas.microsoft.com/office/drawing/2014/main" id="{CB485BD9-8D94-437A-9178-BD227A157624}"/>
                  </a:ext>
                </a:extLst>
              </p:cNvPr>
              <p:cNvSpPr/>
              <p:nvPr/>
            </p:nvSpPr>
            <p:spPr>
              <a:xfrm>
                <a:off x="10133566" y="814979"/>
                <a:ext cx="35851" cy="36041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2" name="Frihåndsform: figur 41">
                <a:extLst>
                  <a:ext uri="{FF2B5EF4-FFF2-40B4-BE49-F238E27FC236}">
                    <a16:creationId xmlns:a16="http://schemas.microsoft.com/office/drawing/2014/main" id="{FF97E8C7-F6F4-4EF1-85F4-694A04A6E1EF}"/>
                  </a:ext>
                </a:extLst>
              </p:cNvPr>
              <p:cNvSpPr/>
              <p:nvPr/>
            </p:nvSpPr>
            <p:spPr>
              <a:xfrm>
                <a:off x="10187867" y="809844"/>
                <a:ext cx="34044" cy="5420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3" name="Frihåndsform: figur 42">
                <a:extLst>
                  <a:ext uri="{FF2B5EF4-FFF2-40B4-BE49-F238E27FC236}">
                    <a16:creationId xmlns:a16="http://schemas.microsoft.com/office/drawing/2014/main" id="{4B5402D0-0C3D-4B8B-B864-3C20695BEA3E}"/>
                  </a:ext>
                </a:extLst>
              </p:cNvPr>
              <p:cNvSpPr/>
              <p:nvPr/>
            </p:nvSpPr>
            <p:spPr>
              <a:xfrm>
                <a:off x="10189769" y="816121"/>
                <a:ext cx="29575" cy="44790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4" name="dasdasda">
                <a:extLst>
                  <a:ext uri="{FF2B5EF4-FFF2-40B4-BE49-F238E27FC236}">
                    <a16:creationId xmlns:a16="http://schemas.microsoft.com/office/drawing/2014/main" id="{3EA262FF-1755-49CD-B149-45986EF83B91}"/>
                  </a:ext>
                </a:extLst>
              </p:cNvPr>
              <p:cNvGrpSpPr/>
              <p:nvPr/>
            </p:nvGrpSpPr>
            <p:grpSpPr>
              <a:xfrm>
                <a:off x="10121109" y="701339"/>
                <a:ext cx="167560" cy="33131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110" name="Frihåndsform: figur 109">
                  <a:extLst>
                    <a:ext uri="{FF2B5EF4-FFF2-40B4-BE49-F238E27FC236}">
                      <a16:creationId xmlns:a16="http://schemas.microsoft.com/office/drawing/2014/main" id="{9AA5B22F-79ED-4204-AB2B-6A59C441A12D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1" name="Frihåndsform: figur 110">
                  <a:extLst>
                    <a:ext uri="{FF2B5EF4-FFF2-40B4-BE49-F238E27FC236}">
                      <a16:creationId xmlns:a16="http://schemas.microsoft.com/office/drawing/2014/main" id="{2BC40BD6-6A5E-4771-9466-699CA3E531A3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2" name="Frihåndsform: figur 111">
                  <a:extLst>
                    <a:ext uri="{FF2B5EF4-FFF2-40B4-BE49-F238E27FC236}">
                      <a16:creationId xmlns:a16="http://schemas.microsoft.com/office/drawing/2014/main" id="{C38D7172-F349-4CB2-B66E-E73A44869336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3" name="Frihåndsform: figur 112">
                  <a:extLst>
                    <a:ext uri="{FF2B5EF4-FFF2-40B4-BE49-F238E27FC236}">
                      <a16:creationId xmlns:a16="http://schemas.microsoft.com/office/drawing/2014/main" id="{B6223B6B-C1AA-4969-A44A-359597B25A63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4" name="Frihåndsform: figur 113">
                  <a:extLst>
                    <a:ext uri="{FF2B5EF4-FFF2-40B4-BE49-F238E27FC236}">
                      <a16:creationId xmlns:a16="http://schemas.microsoft.com/office/drawing/2014/main" id="{B88023BD-C904-4AC1-8F9B-AF9DA0BF0765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5" name="Frihåndsform: figur 114">
                  <a:extLst>
                    <a:ext uri="{FF2B5EF4-FFF2-40B4-BE49-F238E27FC236}">
                      <a16:creationId xmlns:a16="http://schemas.microsoft.com/office/drawing/2014/main" id="{2215449B-CF9A-4CF9-A1A3-897B2C9DC6BA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6" name="Frihåndsform: figur 115">
                  <a:extLst>
                    <a:ext uri="{FF2B5EF4-FFF2-40B4-BE49-F238E27FC236}">
                      <a16:creationId xmlns:a16="http://schemas.microsoft.com/office/drawing/2014/main" id="{92BB4A9E-EFBF-4418-ACE8-FC3BF71B0E21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7" name="Frihåndsform: figur 116">
                  <a:extLst>
                    <a:ext uri="{FF2B5EF4-FFF2-40B4-BE49-F238E27FC236}">
                      <a16:creationId xmlns:a16="http://schemas.microsoft.com/office/drawing/2014/main" id="{89983B8A-9CA6-4F7F-B60F-B2D16CD78A5D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8" name="Frihåndsform: figur 117">
                  <a:extLst>
                    <a:ext uri="{FF2B5EF4-FFF2-40B4-BE49-F238E27FC236}">
                      <a16:creationId xmlns:a16="http://schemas.microsoft.com/office/drawing/2014/main" id="{6675D535-0808-4487-97C4-8BB0ADD21645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9" name="Frihåndsform: figur 118">
                  <a:extLst>
                    <a:ext uri="{FF2B5EF4-FFF2-40B4-BE49-F238E27FC236}">
                      <a16:creationId xmlns:a16="http://schemas.microsoft.com/office/drawing/2014/main" id="{81C8250A-9C83-409C-A29E-0B3A799B7C56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0" name="Frihåndsform: figur 119">
                  <a:extLst>
                    <a:ext uri="{FF2B5EF4-FFF2-40B4-BE49-F238E27FC236}">
                      <a16:creationId xmlns:a16="http://schemas.microsoft.com/office/drawing/2014/main" id="{16825174-D161-4930-9C94-99368115FBDF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1" name="Frihåndsform: figur 120">
                  <a:extLst>
                    <a:ext uri="{FF2B5EF4-FFF2-40B4-BE49-F238E27FC236}">
                      <a16:creationId xmlns:a16="http://schemas.microsoft.com/office/drawing/2014/main" id="{405721A8-E3B8-4DD5-9591-4C03B061F971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2" name="Frihåndsform: figur 121">
                  <a:extLst>
                    <a:ext uri="{FF2B5EF4-FFF2-40B4-BE49-F238E27FC236}">
                      <a16:creationId xmlns:a16="http://schemas.microsoft.com/office/drawing/2014/main" id="{3B05273E-8581-4961-98C8-B8442AADD355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3" name="Frihåndsform: figur 122">
                  <a:extLst>
                    <a:ext uri="{FF2B5EF4-FFF2-40B4-BE49-F238E27FC236}">
                      <a16:creationId xmlns:a16="http://schemas.microsoft.com/office/drawing/2014/main" id="{0A38C547-FB17-4CEF-9057-8FDED39D54A5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4" name="Frihåndsform: figur 123">
                  <a:extLst>
                    <a:ext uri="{FF2B5EF4-FFF2-40B4-BE49-F238E27FC236}">
                      <a16:creationId xmlns:a16="http://schemas.microsoft.com/office/drawing/2014/main" id="{CDF15C6F-6627-4E34-9EBA-9C8288926923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5" name="Frihåndsform: figur 124">
                  <a:extLst>
                    <a:ext uri="{FF2B5EF4-FFF2-40B4-BE49-F238E27FC236}">
                      <a16:creationId xmlns:a16="http://schemas.microsoft.com/office/drawing/2014/main" id="{502541C8-2704-4BDC-AFB3-4047F28FE6E7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6" name="Frihåndsform: figur 125">
                  <a:extLst>
                    <a:ext uri="{FF2B5EF4-FFF2-40B4-BE49-F238E27FC236}">
                      <a16:creationId xmlns:a16="http://schemas.microsoft.com/office/drawing/2014/main" id="{C35A3216-407A-4DC9-B442-2E40DFE62EC7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7" name="Frihåndsform: figur 126">
                  <a:extLst>
                    <a:ext uri="{FF2B5EF4-FFF2-40B4-BE49-F238E27FC236}">
                      <a16:creationId xmlns:a16="http://schemas.microsoft.com/office/drawing/2014/main" id="{B2F2C353-3128-4C34-8109-6CA05E8A13A2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8" name="Frihåndsform: figur 127">
                  <a:extLst>
                    <a:ext uri="{FF2B5EF4-FFF2-40B4-BE49-F238E27FC236}">
                      <a16:creationId xmlns:a16="http://schemas.microsoft.com/office/drawing/2014/main" id="{39298321-843F-4FC1-ACBD-1B09F5D28584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9" name="Frihåndsform: figur 128">
                  <a:extLst>
                    <a:ext uri="{FF2B5EF4-FFF2-40B4-BE49-F238E27FC236}">
                      <a16:creationId xmlns:a16="http://schemas.microsoft.com/office/drawing/2014/main" id="{BAC63799-C37B-445C-801E-DB8BC38C4DF1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0" name="Frihåndsform: figur 129">
                  <a:extLst>
                    <a:ext uri="{FF2B5EF4-FFF2-40B4-BE49-F238E27FC236}">
                      <a16:creationId xmlns:a16="http://schemas.microsoft.com/office/drawing/2014/main" id="{4034404F-2EB8-4A6E-80A5-41268E85805D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1" name="Frihåndsform: figur 130">
                  <a:extLst>
                    <a:ext uri="{FF2B5EF4-FFF2-40B4-BE49-F238E27FC236}">
                      <a16:creationId xmlns:a16="http://schemas.microsoft.com/office/drawing/2014/main" id="{5F77F4DB-285E-4548-B401-B230BAD023BC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5" name="Frihåndsform: figur 44">
                <a:extLst>
                  <a:ext uri="{FF2B5EF4-FFF2-40B4-BE49-F238E27FC236}">
                    <a16:creationId xmlns:a16="http://schemas.microsoft.com/office/drawing/2014/main" id="{DD470A46-068E-471B-BA13-11BB59D32858}"/>
                  </a:ext>
                </a:extLst>
              </p:cNvPr>
              <p:cNvSpPr/>
              <p:nvPr/>
            </p:nvSpPr>
            <p:spPr>
              <a:xfrm>
                <a:off x="10145644" y="909125"/>
                <a:ext cx="18068" cy="17688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6" name="dasdasda">
                <a:extLst>
                  <a:ext uri="{FF2B5EF4-FFF2-40B4-BE49-F238E27FC236}">
                    <a16:creationId xmlns:a16="http://schemas.microsoft.com/office/drawing/2014/main" id="{EDE42512-9D89-4B0B-8E39-248CEC1FA267}"/>
                  </a:ext>
                </a:extLst>
              </p:cNvPr>
              <p:cNvGrpSpPr/>
              <p:nvPr/>
            </p:nvGrpSpPr>
            <p:grpSpPr>
              <a:xfrm>
                <a:off x="10235415" y="1013335"/>
                <a:ext cx="72178" cy="16088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108" name="Frihåndsform: figur 107">
                  <a:extLst>
                    <a:ext uri="{FF2B5EF4-FFF2-40B4-BE49-F238E27FC236}">
                      <a16:creationId xmlns:a16="http://schemas.microsoft.com/office/drawing/2014/main" id="{9FE160F6-8006-4230-8533-8AA627DB82CE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9" name="Frihåndsform: figur 108">
                  <a:extLst>
                    <a:ext uri="{FF2B5EF4-FFF2-40B4-BE49-F238E27FC236}">
                      <a16:creationId xmlns:a16="http://schemas.microsoft.com/office/drawing/2014/main" id="{FA711C1B-310E-4C44-B0CC-B00587AF9A31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7" name="Frihåndsform: figur 46">
                <a:extLst>
                  <a:ext uri="{FF2B5EF4-FFF2-40B4-BE49-F238E27FC236}">
                    <a16:creationId xmlns:a16="http://schemas.microsoft.com/office/drawing/2014/main" id="{100DF747-7CBC-4BC0-BC5B-E59C88B39C46}"/>
                  </a:ext>
                </a:extLst>
              </p:cNvPr>
              <p:cNvSpPr/>
              <p:nvPr/>
            </p:nvSpPr>
            <p:spPr>
              <a:xfrm>
                <a:off x="10092865" y="1001940"/>
                <a:ext cx="16832" cy="16832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" name="Frihåndsform: figur 47">
                <a:extLst>
                  <a:ext uri="{FF2B5EF4-FFF2-40B4-BE49-F238E27FC236}">
                    <a16:creationId xmlns:a16="http://schemas.microsoft.com/office/drawing/2014/main" id="{1EAE1DC7-9416-4AE7-A43C-40E871B15E73}"/>
                  </a:ext>
                </a:extLst>
              </p:cNvPr>
              <p:cNvSpPr/>
              <p:nvPr/>
            </p:nvSpPr>
            <p:spPr>
              <a:xfrm>
                <a:off x="10156104" y="1019152"/>
                <a:ext cx="17307" cy="9699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" name="Frihåndsform: figur 48">
                <a:extLst>
                  <a:ext uri="{FF2B5EF4-FFF2-40B4-BE49-F238E27FC236}">
                    <a16:creationId xmlns:a16="http://schemas.microsoft.com/office/drawing/2014/main" id="{EAFDB6D1-2D63-4A5F-8095-8817C45B0FA2}"/>
                  </a:ext>
                </a:extLst>
              </p:cNvPr>
              <p:cNvSpPr/>
              <p:nvPr/>
            </p:nvSpPr>
            <p:spPr>
              <a:xfrm>
                <a:off x="10113881" y="1021435"/>
                <a:ext cx="16261" cy="17022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" name="Frihåndsform: figur 49">
                <a:extLst>
                  <a:ext uri="{FF2B5EF4-FFF2-40B4-BE49-F238E27FC236}">
                    <a16:creationId xmlns:a16="http://schemas.microsoft.com/office/drawing/2014/main" id="{4BE5855D-9B9F-4AFD-8426-CB7D4B88A601}"/>
                  </a:ext>
                </a:extLst>
              </p:cNvPr>
              <p:cNvSpPr/>
              <p:nvPr/>
            </p:nvSpPr>
            <p:spPr>
              <a:xfrm>
                <a:off x="10063099" y="947735"/>
                <a:ext cx="16451" cy="1502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1" name="Frihåndsform: figur 50">
                <a:extLst>
                  <a:ext uri="{FF2B5EF4-FFF2-40B4-BE49-F238E27FC236}">
                    <a16:creationId xmlns:a16="http://schemas.microsoft.com/office/drawing/2014/main" id="{C31509B4-D3D9-463F-83BD-9E650C5EE7A0}"/>
                  </a:ext>
                </a:extLst>
              </p:cNvPr>
              <p:cNvSpPr/>
              <p:nvPr/>
            </p:nvSpPr>
            <p:spPr>
              <a:xfrm>
                <a:off x="10073941" y="974362"/>
                <a:ext cx="16451" cy="11316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2" name="dasdasda">
                <a:extLst>
                  <a:ext uri="{FF2B5EF4-FFF2-40B4-BE49-F238E27FC236}">
                    <a16:creationId xmlns:a16="http://schemas.microsoft.com/office/drawing/2014/main" id="{B5C3D3D9-618C-4200-8B6C-BEF878220D64}"/>
                  </a:ext>
                </a:extLst>
              </p:cNvPr>
              <p:cNvGrpSpPr/>
              <p:nvPr/>
            </p:nvGrpSpPr>
            <p:grpSpPr>
              <a:xfrm>
                <a:off x="10083640" y="703431"/>
                <a:ext cx="259825" cy="302469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103" name="Frihåndsform: figur 102">
                  <a:extLst>
                    <a:ext uri="{FF2B5EF4-FFF2-40B4-BE49-F238E27FC236}">
                      <a16:creationId xmlns:a16="http://schemas.microsoft.com/office/drawing/2014/main" id="{C0AA2BA5-D7D4-4FCF-B39E-17923788B4C7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4" name="Frihåndsform: figur 103">
                  <a:extLst>
                    <a:ext uri="{FF2B5EF4-FFF2-40B4-BE49-F238E27FC236}">
                      <a16:creationId xmlns:a16="http://schemas.microsoft.com/office/drawing/2014/main" id="{AA99EEFF-93DC-4F96-87FE-29C58BA327A3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5" name="Frihåndsform: figur 104">
                  <a:extLst>
                    <a:ext uri="{FF2B5EF4-FFF2-40B4-BE49-F238E27FC236}">
                      <a16:creationId xmlns:a16="http://schemas.microsoft.com/office/drawing/2014/main" id="{FA0C3A34-06E0-4CB6-8B7F-FCC5BAE7B85B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6" name="Frihåndsform: figur 105">
                  <a:extLst>
                    <a:ext uri="{FF2B5EF4-FFF2-40B4-BE49-F238E27FC236}">
                      <a16:creationId xmlns:a16="http://schemas.microsoft.com/office/drawing/2014/main" id="{5EE6C6A5-88AA-42DE-BDE7-A00F97CE7A6F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7" name="Frihåndsform: figur 106">
                  <a:extLst>
                    <a:ext uri="{FF2B5EF4-FFF2-40B4-BE49-F238E27FC236}">
                      <a16:creationId xmlns:a16="http://schemas.microsoft.com/office/drawing/2014/main" id="{4957749A-E976-4493-ACB5-04952F27725A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3" name="Frihåndsform: figur 52">
                <a:extLst>
                  <a:ext uri="{FF2B5EF4-FFF2-40B4-BE49-F238E27FC236}">
                    <a16:creationId xmlns:a16="http://schemas.microsoft.com/office/drawing/2014/main" id="{C1FC9841-7B54-4477-B38A-14239E70AA99}"/>
                  </a:ext>
                </a:extLst>
              </p:cNvPr>
              <p:cNvSpPr/>
              <p:nvPr/>
            </p:nvSpPr>
            <p:spPr>
              <a:xfrm>
                <a:off x="10300366" y="1000418"/>
                <a:ext cx="14835" cy="14264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4" name="Frihåndsform: figur 53">
                <a:extLst>
                  <a:ext uri="{FF2B5EF4-FFF2-40B4-BE49-F238E27FC236}">
                    <a16:creationId xmlns:a16="http://schemas.microsoft.com/office/drawing/2014/main" id="{4FE1B088-1793-4C55-A151-5B68223AB8F8}"/>
                  </a:ext>
                </a:extLst>
              </p:cNvPr>
              <p:cNvSpPr/>
              <p:nvPr/>
            </p:nvSpPr>
            <p:spPr>
              <a:xfrm>
                <a:off x="10313490" y="983491"/>
                <a:ext cx="15215" cy="13218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5" name="dasdasda">
                <a:extLst>
                  <a:ext uri="{FF2B5EF4-FFF2-40B4-BE49-F238E27FC236}">
                    <a16:creationId xmlns:a16="http://schemas.microsoft.com/office/drawing/2014/main" id="{DAD4669B-E642-4A15-9C12-6BE1674FF1F4}"/>
                  </a:ext>
                </a:extLst>
              </p:cNvPr>
              <p:cNvGrpSpPr/>
              <p:nvPr/>
            </p:nvGrpSpPr>
            <p:grpSpPr>
              <a:xfrm>
                <a:off x="10165712" y="777131"/>
                <a:ext cx="182305" cy="281209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99" name="Frihåndsform: figur 98">
                  <a:extLst>
                    <a:ext uri="{FF2B5EF4-FFF2-40B4-BE49-F238E27FC236}">
                      <a16:creationId xmlns:a16="http://schemas.microsoft.com/office/drawing/2014/main" id="{E1E46C36-03AD-4F18-A911-319BA0373D94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0" name="Frihåndsform: figur 99">
                  <a:extLst>
                    <a:ext uri="{FF2B5EF4-FFF2-40B4-BE49-F238E27FC236}">
                      <a16:creationId xmlns:a16="http://schemas.microsoft.com/office/drawing/2014/main" id="{E3C6FD0F-855B-429D-8F72-C8112C082507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1" name="Frihåndsform: figur 100">
                  <a:extLst>
                    <a:ext uri="{FF2B5EF4-FFF2-40B4-BE49-F238E27FC236}">
                      <a16:creationId xmlns:a16="http://schemas.microsoft.com/office/drawing/2014/main" id="{F5D13EAC-BBFE-4F74-B648-DDAE8608F005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2" name="Frihåndsform: figur 101">
                  <a:extLst>
                    <a:ext uri="{FF2B5EF4-FFF2-40B4-BE49-F238E27FC236}">
                      <a16:creationId xmlns:a16="http://schemas.microsoft.com/office/drawing/2014/main" id="{EBA3F82B-A91C-4681-8FD3-E48573AF0256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EA9BC7A3-438C-48AF-A8C0-51B155E3DC0F}"/>
                  </a:ext>
                </a:extLst>
              </p:cNvPr>
              <p:cNvSpPr/>
              <p:nvPr/>
            </p:nvSpPr>
            <p:spPr>
              <a:xfrm>
                <a:off x="10079076" y="984918"/>
                <a:ext cx="13313" cy="8653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7" name="Frihåndsform: figur 56">
                <a:extLst>
                  <a:ext uri="{FF2B5EF4-FFF2-40B4-BE49-F238E27FC236}">
                    <a16:creationId xmlns:a16="http://schemas.microsoft.com/office/drawing/2014/main" id="{C0963C61-3504-4292-93AF-B8DFEBB6319D}"/>
                  </a:ext>
                </a:extLst>
              </p:cNvPr>
              <p:cNvSpPr/>
              <p:nvPr/>
            </p:nvSpPr>
            <p:spPr>
              <a:xfrm>
                <a:off x="10060912" y="941458"/>
                <a:ext cx="13789" cy="6751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8" name="dasdasda">
                <a:extLst>
                  <a:ext uri="{FF2B5EF4-FFF2-40B4-BE49-F238E27FC236}">
                    <a16:creationId xmlns:a16="http://schemas.microsoft.com/office/drawing/2014/main" id="{AC813B34-257E-4791-84C7-D67B772E4BF6}"/>
                  </a:ext>
                </a:extLst>
              </p:cNvPr>
              <p:cNvGrpSpPr/>
              <p:nvPr/>
            </p:nvGrpSpPr>
            <p:grpSpPr>
              <a:xfrm>
                <a:off x="10235320" y="907033"/>
                <a:ext cx="46692" cy="2928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97" name="Frihåndsform: figur 96">
                  <a:extLst>
                    <a:ext uri="{FF2B5EF4-FFF2-40B4-BE49-F238E27FC236}">
                      <a16:creationId xmlns:a16="http://schemas.microsoft.com/office/drawing/2014/main" id="{C98852D3-0C89-4525-9DC7-1BD04C52399D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8" name="Frihåndsform: figur 97">
                  <a:extLst>
                    <a:ext uri="{FF2B5EF4-FFF2-40B4-BE49-F238E27FC236}">
                      <a16:creationId xmlns:a16="http://schemas.microsoft.com/office/drawing/2014/main" id="{920F3466-36DE-4786-B5AB-C00B011DF9AD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ED99E719-F45A-4AC5-B4A0-DFEC2758469C}"/>
                  </a:ext>
                </a:extLst>
              </p:cNvPr>
              <p:cNvSpPr/>
              <p:nvPr/>
            </p:nvSpPr>
            <p:spPr>
              <a:xfrm>
                <a:off x="10241596" y="1042927"/>
                <a:ext cx="12647" cy="15215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0" name="Frihåndsform: figur 59">
                <a:extLst>
                  <a:ext uri="{FF2B5EF4-FFF2-40B4-BE49-F238E27FC236}">
                    <a16:creationId xmlns:a16="http://schemas.microsoft.com/office/drawing/2014/main" id="{7A1ADCDE-F9F4-48FE-AB48-0C9D31F2370E}"/>
                  </a:ext>
                </a:extLst>
              </p:cNvPr>
              <p:cNvSpPr/>
              <p:nvPr/>
            </p:nvSpPr>
            <p:spPr>
              <a:xfrm>
                <a:off x="10128716" y="1027996"/>
                <a:ext cx="12838" cy="15310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1" name="Frihåndsform: figur 60">
                <a:extLst>
                  <a:ext uri="{FF2B5EF4-FFF2-40B4-BE49-F238E27FC236}">
                    <a16:creationId xmlns:a16="http://schemas.microsoft.com/office/drawing/2014/main" id="{1C6C5173-6FBF-4964-86A0-337DF7E08B10}"/>
                  </a:ext>
                </a:extLst>
              </p:cNvPr>
              <p:cNvSpPr/>
              <p:nvPr/>
            </p:nvSpPr>
            <p:spPr>
              <a:xfrm>
                <a:off x="10310351" y="995378"/>
                <a:ext cx="12552" cy="10365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5BFFA16E-673F-4809-BA2E-B5569B221FF3}"/>
                  </a:ext>
                </a:extLst>
              </p:cNvPr>
              <p:cNvSpPr/>
              <p:nvPr/>
            </p:nvSpPr>
            <p:spPr>
              <a:xfrm>
                <a:off x="10265275" y="1029993"/>
                <a:ext cx="11696" cy="16641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3" name="Frihåndsform: figur 62">
                <a:extLst>
                  <a:ext uri="{FF2B5EF4-FFF2-40B4-BE49-F238E27FC236}">
                    <a16:creationId xmlns:a16="http://schemas.microsoft.com/office/drawing/2014/main" id="{92E2DF18-6B7F-4583-BEE0-81A6F2018F6E}"/>
                  </a:ext>
                </a:extLst>
              </p:cNvPr>
              <p:cNvSpPr/>
              <p:nvPr/>
            </p:nvSpPr>
            <p:spPr>
              <a:xfrm>
                <a:off x="10217156" y="1047111"/>
                <a:ext cx="11411" cy="14264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4" name="dasdasda">
                <a:extLst>
                  <a:ext uri="{FF2B5EF4-FFF2-40B4-BE49-F238E27FC236}">
                    <a16:creationId xmlns:a16="http://schemas.microsoft.com/office/drawing/2014/main" id="{C15D5B88-DB58-4DFB-A6C7-CD3B95B82A95}"/>
                  </a:ext>
                </a:extLst>
              </p:cNvPr>
              <p:cNvGrpSpPr/>
              <p:nvPr/>
            </p:nvGrpSpPr>
            <p:grpSpPr>
              <a:xfrm>
                <a:off x="10151839" y="1041976"/>
                <a:ext cx="40046" cy="19054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95" name="Frihåndsform: figur 94">
                  <a:extLst>
                    <a:ext uri="{FF2B5EF4-FFF2-40B4-BE49-F238E27FC236}">
                      <a16:creationId xmlns:a16="http://schemas.microsoft.com/office/drawing/2014/main" id="{7D53F2DC-BDD2-47A2-9130-4C8973A48601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6" name="Frihåndsform: figur 95">
                  <a:extLst>
                    <a:ext uri="{FF2B5EF4-FFF2-40B4-BE49-F238E27FC236}">
                      <a16:creationId xmlns:a16="http://schemas.microsoft.com/office/drawing/2014/main" id="{42A3D7AC-EA5A-43DD-ABE4-050D8C7A00DE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5" name="Frihåndsform: figur 64">
                <a:extLst>
                  <a:ext uri="{FF2B5EF4-FFF2-40B4-BE49-F238E27FC236}">
                    <a16:creationId xmlns:a16="http://schemas.microsoft.com/office/drawing/2014/main" id="{142D9D83-B026-4384-8A57-BCEB0CD33922}"/>
                  </a:ext>
                </a:extLst>
              </p:cNvPr>
              <p:cNvSpPr/>
              <p:nvPr/>
            </p:nvSpPr>
            <p:spPr>
              <a:xfrm>
                <a:off x="10188627" y="854635"/>
                <a:ext cx="11031" cy="21586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6" name="Frihåndsform: figur 65">
                <a:extLst>
                  <a:ext uri="{FF2B5EF4-FFF2-40B4-BE49-F238E27FC236}">
                    <a16:creationId xmlns:a16="http://schemas.microsoft.com/office/drawing/2014/main" id="{E16C3D36-1398-49FE-9458-72C52B0F88A3}"/>
                  </a:ext>
                </a:extLst>
              </p:cNvPr>
              <p:cNvSpPr/>
              <p:nvPr/>
            </p:nvSpPr>
            <p:spPr>
              <a:xfrm>
                <a:off x="10195665" y="1048442"/>
                <a:ext cx="11221" cy="13693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7" name="Frihåndsform: figur 66">
                <a:extLst>
                  <a:ext uri="{FF2B5EF4-FFF2-40B4-BE49-F238E27FC236}">
                    <a16:creationId xmlns:a16="http://schemas.microsoft.com/office/drawing/2014/main" id="{B97BAB40-5FE3-4FD0-B806-F5CF769313B9}"/>
                  </a:ext>
                </a:extLst>
              </p:cNvPr>
              <p:cNvSpPr/>
              <p:nvPr/>
            </p:nvSpPr>
            <p:spPr>
              <a:xfrm>
                <a:off x="10209739" y="855681"/>
                <a:ext cx="10745" cy="2177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8" name="dasdasda">
                <a:extLst>
                  <a:ext uri="{FF2B5EF4-FFF2-40B4-BE49-F238E27FC236}">
                    <a16:creationId xmlns:a16="http://schemas.microsoft.com/office/drawing/2014/main" id="{F437A172-467C-402A-8D50-55F5289FA62D}"/>
                  </a:ext>
                </a:extLst>
              </p:cNvPr>
              <p:cNvGrpSpPr/>
              <p:nvPr/>
            </p:nvGrpSpPr>
            <p:grpSpPr>
              <a:xfrm>
                <a:off x="10113596" y="701814"/>
                <a:ext cx="182681" cy="239453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79" name="Frihåndsform: figur 78">
                  <a:extLst>
                    <a:ext uri="{FF2B5EF4-FFF2-40B4-BE49-F238E27FC236}">
                      <a16:creationId xmlns:a16="http://schemas.microsoft.com/office/drawing/2014/main" id="{4CF981CD-1E9B-40D0-9752-7DCFAB81A614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0" name="Frihåndsform: figur 79">
                  <a:extLst>
                    <a:ext uri="{FF2B5EF4-FFF2-40B4-BE49-F238E27FC236}">
                      <a16:creationId xmlns:a16="http://schemas.microsoft.com/office/drawing/2014/main" id="{EE42CE09-4FA4-45EA-9578-FBB3E776AD42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1" name="Frihåndsform: figur 80">
                  <a:extLst>
                    <a:ext uri="{FF2B5EF4-FFF2-40B4-BE49-F238E27FC236}">
                      <a16:creationId xmlns:a16="http://schemas.microsoft.com/office/drawing/2014/main" id="{853C6572-CCD4-483E-ADCA-A4F637465289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2" name="Frihåndsform: figur 81">
                  <a:extLst>
                    <a:ext uri="{FF2B5EF4-FFF2-40B4-BE49-F238E27FC236}">
                      <a16:creationId xmlns:a16="http://schemas.microsoft.com/office/drawing/2014/main" id="{225446BB-0B8A-49B2-9044-B387E3C4B7B5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3" name="Frihåndsform: figur 82">
                  <a:extLst>
                    <a:ext uri="{FF2B5EF4-FFF2-40B4-BE49-F238E27FC236}">
                      <a16:creationId xmlns:a16="http://schemas.microsoft.com/office/drawing/2014/main" id="{56AF509B-3C13-4B60-A8D0-60EF4009970D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4" name="Frihåndsform: figur 83">
                  <a:extLst>
                    <a:ext uri="{FF2B5EF4-FFF2-40B4-BE49-F238E27FC236}">
                      <a16:creationId xmlns:a16="http://schemas.microsoft.com/office/drawing/2014/main" id="{280BD160-B67A-48B2-BB7E-54E99CB79041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5" name="Frihåndsform: figur 84">
                  <a:extLst>
                    <a:ext uri="{FF2B5EF4-FFF2-40B4-BE49-F238E27FC236}">
                      <a16:creationId xmlns:a16="http://schemas.microsoft.com/office/drawing/2014/main" id="{F561866D-3FF1-4661-A162-1A2F1D283BBC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6" name="Frihåndsform: figur 85">
                  <a:extLst>
                    <a:ext uri="{FF2B5EF4-FFF2-40B4-BE49-F238E27FC236}">
                      <a16:creationId xmlns:a16="http://schemas.microsoft.com/office/drawing/2014/main" id="{07B9DC97-1BDB-4A2F-9FC5-C19B6519B990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7" name="Frihåndsform: figur 86">
                  <a:extLst>
                    <a:ext uri="{FF2B5EF4-FFF2-40B4-BE49-F238E27FC236}">
                      <a16:creationId xmlns:a16="http://schemas.microsoft.com/office/drawing/2014/main" id="{072606E4-3421-4D8A-BF8A-8820052AD8E9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8" name="Frihåndsform: figur 87">
                  <a:extLst>
                    <a:ext uri="{FF2B5EF4-FFF2-40B4-BE49-F238E27FC236}">
                      <a16:creationId xmlns:a16="http://schemas.microsoft.com/office/drawing/2014/main" id="{4C179006-AC7E-413C-AB4A-53A2BFF2F316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9" name="Frihåndsform: figur 88">
                  <a:extLst>
                    <a:ext uri="{FF2B5EF4-FFF2-40B4-BE49-F238E27FC236}">
                      <a16:creationId xmlns:a16="http://schemas.microsoft.com/office/drawing/2014/main" id="{117D07A6-2BB0-4229-8267-B44FCB5F2726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0" name="Frihåndsform: figur 89">
                  <a:extLst>
                    <a:ext uri="{FF2B5EF4-FFF2-40B4-BE49-F238E27FC236}">
                      <a16:creationId xmlns:a16="http://schemas.microsoft.com/office/drawing/2014/main" id="{F8E9B10F-6479-4794-87B6-A49C4AFDE8F5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1" name="Frihåndsform: figur 90">
                  <a:extLst>
                    <a:ext uri="{FF2B5EF4-FFF2-40B4-BE49-F238E27FC236}">
                      <a16:creationId xmlns:a16="http://schemas.microsoft.com/office/drawing/2014/main" id="{3966B55E-6A0F-4593-B287-D07B5F1595EF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2" name="Frihåndsform: figur 91">
                  <a:extLst>
                    <a:ext uri="{FF2B5EF4-FFF2-40B4-BE49-F238E27FC236}">
                      <a16:creationId xmlns:a16="http://schemas.microsoft.com/office/drawing/2014/main" id="{72A990FA-C506-430D-B827-18C0D941DDE8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3" name="Frihåndsform: figur 92">
                  <a:extLst>
                    <a:ext uri="{FF2B5EF4-FFF2-40B4-BE49-F238E27FC236}">
                      <a16:creationId xmlns:a16="http://schemas.microsoft.com/office/drawing/2014/main" id="{9ECD0089-7476-4FEF-BED4-CC92F28F5C2A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4" name="Frihåndsform: figur 93">
                  <a:extLst>
                    <a:ext uri="{FF2B5EF4-FFF2-40B4-BE49-F238E27FC236}">
                      <a16:creationId xmlns:a16="http://schemas.microsoft.com/office/drawing/2014/main" id="{DED25288-08C2-44FD-A00B-EBB3B951F734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9" name="Frihåndsform: figur 68">
                <a:extLst>
                  <a:ext uri="{FF2B5EF4-FFF2-40B4-BE49-F238E27FC236}">
                    <a16:creationId xmlns:a16="http://schemas.microsoft.com/office/drawing/2014/main" id="{3D05A4B3-A070-478B-BD3B-C3246ED4992F}"/>
                  </a:ext>
                </a:extLst>
              </p:cNvPr>
              <p:cNvSpPr/>
              <p:nvPr/>
            </p:nvSpPr>
            <p:spPr>
              <a:xfrm rot="-646302">
                <a:off x="10232940" y="1046083"/>
                <a:ext cx="2852" cy="13504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70" name="dasdasda">
                <a:extLst>
                  <a:ext uri="{FF2B5EF4-FFF2-40B4-BE49-F238E27FC236}">
                    <a16:creationId xmlns:a16="http://schemas.microsoft.com/office/drawing/2014/main" id="{BDEAC008-286F-4D49-B1DD-5346AEC240D9}"/>
                  </a:ext>
                </a:extLst>
              </p:cNvPr>
              <p:cNvGrpSpPr/>
              <p:nvPr/>
            </p:nvGrpSpPr>
            <p:grpSpPr>
              <a:xfrm>
                <a:off x="10145358" y="804519"/>
                <a:ext cx="7702" cy="7988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77" name="Frihåndsform: figur 76">
                  <a:extLst>
                    <a:ext uri="{FF2B5EF4-FFF2-40B4-BE49-F238E27FC236}">
                      <a16:creationId xmlns:a16="http://schemas.microsoft.com/office/drawing/2014/main" id="{4F8A9286-6B5B-48F1-8F4F-2B06A04935E5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8" name="Frihåndsform: figur 77">
                  <a:extLst>
                    <a:ext uri="{FF2B5EF4-FFF2-40B4-BE49-F238E27FC236}">
                      <a16:creationId xmlns:a16="http://schemas.microsoft.com/office/drawing/2014/main" id="{396C48CD-78BF-457C-B0DD-32ACEB9D524F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1" name="Frihåndsform: figur 70">
                <a:extLst>
                  <a:ext uri="{FF2B5EF4-FFF2-40B4-BE49-F238E27FC236}">
                    <a16:creationId xmlns:a16="http://schemas.microsoft.com/office/drawing/2014/main" id="{12E2A718-6B8F-4DA0-866D-EF671B287AC4}"/>
                  </a:ext>
                </a:extLst>
              </p:cNvPr>
              <p:cNvSpPr/>
              <p:nvPr/>
            </p:nvSpPr>
            <p:spPr>
              <a:xfrm>
                <a:off x="10210500" y="1048537"/>
                <a:ext cx="3423" cy="13598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72" name="dasdasda">
                <a:extLst>
                  <a:ext uri="{FF2B5EF4-FFF2-40B4-BE49-F238E27FC236}">
                    <a16:creationId xmlns:a16="http://schemas.microsoft.com/office/drawing/2014/main" id="{2456B143-4F61-474C-9771-536559C7E861}"/>
                  </a:ext>
                </a:extLst>
              </p:cNvPr>
              <p:cNvGrpSpPr/>
              <p:nvPr/>
            </p:nvGrpSpPr>
            <p:grpSpPr>
              <a:xfrm>
                <a:off x="10193477" y="1008787"/>
                <a:ext cx="1023730" cy="87298"/>
                <a:chOff x="10193477" y="1008787"/>
                <a:chExt cx="1023730" cy="87298"/>
              </a:xfrm>
            </p:grpSpPr>
            <p:sp>
              <p:nvSpPr>
                <p:cNvPr id="74" name="Frihåndsform: figur 73">
                  <a:extLst>
                    <a:ext uri="{FF2B5EF4-FFF2-40B4-BE49-F238E27FC236}">
                      <a16:creationId xmlns:a16="http://schemas.microsoft.com/office/drawing/2014/main" id="{D652BAB3-137B-4908-963F-114C3A493502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5" name="Frihåndsform: figur 74">
                  <a:extLst>
                    <a:ext uri="{FF2B5EF4-FFF2-40B4-BE49-F238E27FC236}">
                      <a16:creationId xmlns:a16="http://schemas.microsoft.com/office/drawing/2014/main" id="{11295F78-6197-4DC7-A605-EFC689A82CB2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6" name="Frihåndsform: figur 75">
                  <a:extLst>
                    <a:ext uri="{FF2B5EF4-FFF2-40B4-BE49-F238E27FC236}">
                      <a16:creationId xmlns:a16="http://schemas.microsoft.com/office/drawing/2014/main" id="{9B5E8D8F-F505-4836-B24F-C86C09960DAF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solidFill>
                  <a:srgbClr val="000000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3" name="Frihåndsform: figur 72">
                <a:extLst>
                  <a:ext uri="{FF2B5EF4-FFF2-40B4-BE49-F238E27FC236}">
                    <a16:creationId xmlns:a16="http://schemas.microsoft.com/office/drawing/2014/main" id="{1A7A7D32-49D9-4A14-9BE9-641761714EC8}"/>
                  </a:ext>
                </a:extLst>
              </p:cNvPr>
              <p:cNvSpPr/>
              <p:nvPr/>
            </p:nvSpPr>
            <p:spPr>
              <a:xfrm>
                <a:off x="10422185" y="1044448"/>
                <a:ext cx="36327" cy="9414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159" name="Text Placeholder 12">
            <a:extLst>
              <a:ext uri="{FF2B5EF4-FFF2-40B4-BE49-F238E27FC236}">
                <a16:creationId xmlns:a16="http://schemas.microsoft.com/office/drawing/2014/main" id="{377E5260-E6A1-42D7-B954-064D109C404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/>
              <a:t>    </a:t>
            </a:r>
            <a:endParaRPr lang="nb-NO"/>
          </a:p>
        </p:txBody>
      </p:sp>
      <p:grpSp>
        <p:nvGrpSpPr>
          <p:cNvPr id="160" name="dasdasda">
            <a:extLst>
              <a:ext uri="{FF2B5EF4-FFF2-40B4-BE49-F238E27FC236}">
                <a16:creationId xmlns:a16="http://schemas.microsoft.com/office/drawing/2014/main" id="{BF0615C2-CABE-4AA4-A18D-F2F051FB328C}"/>
              </a:ext>
            </a:extLst>
          </p:cNvPr>
          <p:cNvGrpSpPr/>
          <p:nvPr userDrawn="1"/>
        </p:nvGrpSpPr>
        <p:grpSpPr>
          <a:xfrm>
            <a:off x="10819799" y="142943"/>
            <a:ext cx="1179545" cy="469900"/>
            <a:chOff x="10053875" y="625546"/>
            <a:chExt cx="1163332" cy="470539"/>
          </a:xfrm>
        </p:grpSpPr>
        <p:grpSp>
          <p:nvGrpSpPr>
            <p:cNvPr id="161" name="dasdasda">
              <a:extLst>
                <a:ext uri="{FF2B5EF4-FFF2-40B4-BE49-F238E27FC236}">
                  <a16:creationId xmlns:a16="http://schemas.microsoft.com/office/drawing/2014/main" id="{B1CDCC03-C95F-4798-82BF-27BE19657738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285" name="Frihåndsform: figur 284">
                <a:extLst>
                  <a:ext uri="{FF2B5EF4-FFF2-40B4-BE49-F238E27FC236}">
                    <a16:creationId xmlns:a16="http://schemas.microsoft.com/office/drawing/2014/main" id="{4A2953EE-BE70-4CCA-9374-D5CC34A72D51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6" name="Frihåndsform: figur 285">
                <a:extLst>
                  <a:ext uri="{FF2B5EF4-FFF2-40B4-BE49-F238E27FC236}">
                    <a16:creationId xmlns:a16="http://schemas.microsoft.com/office/drawing/2014/main" id="{87DF5445-543C-4087-9550-734795EAD6EB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7" name="Frihåndsform: figur 286">
                <a:extLst>
                  <a:ext uri="{FF2B5EF4-FFF2-40B4-BE49-F238E27FC236}">
                    <a16:creationId xmlns:a16="http://schemas.microsoft.com/office/drawing/2014/main" id="{15F36E45-54A6-4D86-A16E-85C59DB889CF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8" name="Frihåndsform: figur 287">
                <a:extLst>
                  <a:ext uri="{FF2B5EF4-FFF2-40B4-BE49-F238E27FC236}">
                    <a16:creationId xmlns:a16="http://schemas.microsoft.com/office/drawing/2014/main" id="{9F9950FC-C33B-4F8F-BA24-6954D3597EEC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9" name="Frihåndsform: figur 288">
                <a:extLst>
                  <a:ext uri="{FF2B5EF4-FFF2-40B4-BE49-F238E27FC236}">
                    <a16:creationId xmlns:a16="http://schemas.microsoft.com/office/drawing/2014/main" id="{29410E3A-9781-45D7-BB6A-BD161513660F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2" name="Frihåndsform: figur 161">
              <a:extLst>
                <a:ext uri="{FF2B5EF4-FFF2-40B4-BE49-F238E27FC236}">
                  <a16:creationId xmlns:a16="http://schemas.microsoft.com/office/drawing/2014/main" id="{55220A71-974A-448B-BE44-C25F28752551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3" name="dasdasda">
              <a:extLst>
                <a:ext uri="{FF2B5EF4-FFF2-40B4-BE49-F238E27FC236}">
                  <a16:creationId xmlns:a16="http://schemas.microsoft.com/office/drawing/2014/main" id="{60479C79-58E3-4532-860A-41F69EB7210A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278" name="Frihåndsform: figur 277">
                <a:extLst>
                  <a:ext uri="{FF2B5EF4-FFF2-40B4-BE49-F238E27FC236}">
                    <a16:creationId xmlns:a16="http://schemas.microsoft.com/office/drawing/2014/main" id="{294CAB2D-AE77-4F98-B09C-9147D86269C2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9" name="Frihåndsform: figur 278">
                <a:extLst>
                  <a:ext uri="{FF2B5EF4-FFF2-40B4-BE49-F238E27FC236}">
                    <a16:creationId xmlns:a16="http://schemas.microsoft.com/office/drawing/2014/main" id="{4178FE50-0A11-4FEC-ACD0-5E0D7FEEAA28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0" name="Frihåndsform: figur 279">
                <a:extLst>
                  <a:ext uri="{FF2B5EF4-FFF2-40B4-BE49-F238E27FC236}">
                    <a16:creationId xmlns:a16="http://schemas.microsoft.com/office/drawing/2014/main" id="{CAA5BB51-13F7-4C25-B06F-698DAC4ACB44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1" name="Frihåndsform: figur 280">
                <a:extLst>
                  <a:ext uri="{FF2B5EF4-FFF2-40B4-BE49-F238E27FC236}">
                    <a16:creationId xmlns:a16="http://schemas.microsoft.com/office/drawing/2014/main" id="{18278069-A3FE-4FE0-8969-4B91ADBCB333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2" name="Frihåndsform: figur 281">
                <a:extLst>
                  <a:ext uri="{FF2B5EF4-FFF2-40B4-BE49-F238E27FC236}">
                    <a16:creationId xmlns:a16="http://schemas.microsoft.com/office/drawing/2014/main" id="{E7E254BA-F1B9-439E-B66F-A686E5764C19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3" name="Frihåndsform: figur 282">
                <a:extLst>
                  <a:ext uri="{FF2B5EF4-FFF2-40B4-BE49-F238E27FC236}">
                    <a16:creationId xmlns:a16="http://schemas.microsoft.com/office/drawing/2014/main" id="{A5682CDA-6DD0-4E79-9130-E28D379D2EC7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4" name="Frihåndsform: figur 283">
                <a:extLst>
                  <a:ext uri="{FF2B5EF4-FFF2-40B4-BE49-F238E27FC236}">
                    <a16:creationId xmlns:a16="http://schemas.microsoft.com/office/drawing/2014/main" id="{8D43F5B5-7C45-425A-89B2-667F9ADA900F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4" name="Frihåndsform: figur 163">
              <a:extLst>
                <a:ext uri="{FF2B5EF4-FFF2-40B4-BE49-F238E27FC236}">
                  <a16:creationId xmlns:a16="http://schemas.microsoft.com/office/drawing/2014/main" id="{C33DDC99-784E-4549-8EE0-DAAF3EC94FC8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5" name="dasdasda">
              <a:extLst>
                <a:ext uri="{FF2B5EF4-FFF2-40B4-BE49-F238E27FC236}">
                  <a16:creationId xmlns:a16="http://schemas.microsoft.com/office/drawing/2014/main" id="{C558FF33-9605-449D-9E71-6AEE5E191AFC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272" name="Frihåndsform: figur 271">
                <a:extLst>
                  <a:ext uri="{FF2B5EF4-FFF2-40B4-BE49-F238E27FC236}">
                    <a16:creationId xmlns:a16="http://schemas.microsoft.com/office/drawing/2014/main" id="{B3E859C9-CE4F-4768-A119-78772DBE5578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3" name="Frihåndsform: figur 272">
                <a:extLst>
                  <a:ext uri="{FF2B5EF4-FFF2-40B4-BE49-F238E27FC236}">
                    <a16:creationId xmlns:a16="http://schemas.microsoft.com/office/drawing/2014/main" id="{B458D0EB-7FD7-4B3A-80CD-E2BA343C4E51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4" name="Frihåndsform: figur 273">
                <a:extLst>
                  <a:ext uri="{FF2B5EF4-FFF2-40B4-BE49-F238E27FC236}">
                    <a16:creationId xmlns:a16="http://schemas.microsoft.com/office/drawing/2014/main" id="{CFDA7A14-D8D1-4E64-8797-603E656BE319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5" name="Frihåndsform: figur 274">
                <a:extLst>
                  <a:ext uri="{FF2B5EF4-FFF2-40B4-BE49-F238E27FC236}">
                    <a16:creationId xmlns:a16="http://schemas.microsoft.com/office/drawing/2014/main" id="{08E832CB-48BF-4B0C-A8C4-B7BD99C95680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6" name="Frihåndsform: figur 275">
                <a:extLst>
                  <a:ext uri="{FF2B5EF4-FFF2-40B4-BE49-F238E27FC236}">
                    <a16:creationId xmlns:a16="http://schemas.microsoft.com/office/drawing/2014/main" id="{1ECABAD2-A973-4917-961B-48B262299D27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7" name="Frihåndsform: figur 276">
                <a:extLst>
                  <a:ext uri="{FF2B5EF4-FFF2-40B4-BE49-F238E27FC236}">
                    <a16:creationId xmlns:a16="http://schemas.microsoft.com/office/drawing/2014/main" id="{0719C845-B32F-40FD-9D01-52D175F8A0F6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6" name="Frihåndsform: figur 165">
              <a:extLst>
                <a:ext uri="{FF2B5EF4-FFF2-40B4-BE49-F238E27FC236}">
                  <a16:creationId xmlns:a16="http://schemas.microsoft.com/office/drawing/2014/main" id="{7CBC5C8C-2CB8-4450-84A2-6B521EE9ACD7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7" name="dasdasda">
              <a:extLst>
                <a:ext uri="{FF2B5EF4-FFF2-40B4-BE49-F238E27FC236}">
                  <a16:creationId xmlns:a16="http://schemas.microsoft.com/office/drawing/2014/main" id="{52E9228D-D0E1-4231-BC88-140C9ADD64FD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269" name="Frihåndsform: figur 268">
                <a:extLst>
                  <a:ext uri="{FF2B5EF4-FFF2-40B4-BE49-F238E27FC236}">
                    <a16:creationId xmlns:a16="http://schemas.microsoft.com/office/drawing/2014/main" id="{F184202A-DB8C-401C-8D1D-CDB487595DB0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0" name="Frihåndsform: figur 269">
                <a:extLst>
                  <a:ext uri="{FF2B5EF4-FFF2-40B4-BE49-F238E27FC236}">
                    <a16:creationId xmlns:a16="http://schemas.microsoft.com/office/drawing/2014/main" id="{C4C09957-A36B-48B6-A260-F57768D311BA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1" name="Frihåndsform: figur 270">
                <a:extLst>
                  <a:ext uri="{FF2B5EF4-FFF2-40B4-BE49-F238E27FC236}">
                    <a16:creationId xmlns:a16="http://schemas.microsoft.com/office/drawing/2014/main" id="{40C92800-64EF-4E14-A5E2-2CA93BF01FF4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8" name="Frihåndsform: figur 167">
              <a:extLst>
                <a:ext uri="{FF2B5EF4-FFF2-40B4-BE49-F238E27FC236}">
                  <a16:creationId xmlns:a16="http://schemas.microsoft.com/office/drawing/2014/main" id="{F436D780-935E-4815-8373-DAFC8F1BD131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9" name="dasdasda">
              <a:extLst>
                <a:ext uri="{FF2B5EF4-FFF2-40B4-BE49-F238E27FC236}">
                  <a16:creationId xmlns:a16="http://schemas.microsoft.com/office/drawing/2014/main" id="{11EA8E6B-E0B5-470A-B639-161A03439187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266" name="Frihåndsform: figur 265">
                <a:extLst>
                  <a:ext uri="{FF2B5EF4-FFF2-40B4-BE49-F238E27FC236}">
                    <a16:creationId xmlns:a16="http://schemas.microsoft.com/office/drawing/2014/main" id="{478D9477-930C-49B2-8DD0-654509FA6FEE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7" name="Frihåndsform: figur 266">
                <a:extLst>
                  <a:ext uri="{FF2B5EF4-FFF2-40B4-BE49-F238E27FC236}">
                    <a16:creationId xmlns:a16="http://schemas.microsoft.com/office/drawing/2014/main" id="{4941FCD7-A30C-4E59-BE78-CFCEA9CA3FEC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8" name="Frihåndsform: figur 267">
                <a:extLst>
                  <a:ext uri="{FF2B5EF4-FFF2-40B4-BE49-F238E27FC236}">
                    <a16:creationId xmlns:a16="http://schemas.microsoft.com/office/drawing/2014/main" id="{831CB660-D314-41A9-8ADF-59A9F62002CE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0" name="Frihåndsform: figur 169">
              <a:extLst>
                <a:ext uri="{FF2B5EF4-FFF2-40B4-BE49-F238E27FC236}">
                  <a16:creationId xmlns:a16="http://schemas.microsoft.com/office/drawing/2014/main" id="{48E18416-7CFA-493C-A43C-EB28E0D6B612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1" name="dasdasda">
              <a:extLst>
                <a:ext uri="{FF2B5EF4-FFF2-40B4-BE49-F238E27FC236}">
                  <a16:creationId xmlns:a16="http://schemas.microsoft.com/office/drawing/2014/main" id="{73A8790A-1D0C-4FC2-9F25-BDE46B0F7420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263" name="Frihåndsform: figur 262">
                <a:extLst>
                  <a:ext uri="{FF2B5EF4-FFF2-40B4-BE49-F238E27FC236}">
                    <a16:creationId xmlns:a16="http://schemas.microsoft.com/office/drawing/2014/main" id="{B2CAA601-3A92-43E5-A673-351D6E4AA23B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4" name="Frihåndsform: figur 263">
                <a:extLst>
                  <a:ext uri="{FF2B5EF4-FFF2-40B4-BE49-F238E27FC236}">
                    <a16:creationId xmlns:a16="http://schemas.microsoft.com/office/drawing/2014/main" id="{DFB62E03-CA61-49BF-B007-7870AEA7CA8C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5" name="Frihåndsform: figur 264">
                <a:extLst>
                  <a:ext uri="{FF2B5EF4-FFF2-40B4-BE49-F238E27FC236}">
                    <a16:creationId xmlns:a16="http://schemas.microsoft.com/office/drawing/2014/main" id="{8004A0C8-49D0-41B0-895B-4F745FED4214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2" name="Frihåndsform: figur 171">
              <a:extLst>
                <a:ext uri="{FF2B5EF4-FFF2-40B4-BE49-F238E27FC236}">
                  <a16:creationId xmlns:a16="http://schemas.microsoft.com/office/drawing/2014/main" id="{590D6EA9-4AC6-4C4A-B18D-8DF04EBF2829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3" name="Frihåndsform: figur 172">
              <a:extLst>
                <a:ext uri="{FF2B5EF4-FFF2-40B4-BE49-F238E27FC236}">
                  <a16:creationId xmlns:a16="http://schemas.microsoft.com/office/drawing/2014/main" id="{D95A80FE-C310-4416-9C83-BAB938AC473C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4" name="Frihåndsform: figur 173">
              <a:extLst>
                <a:ext uri="{FF2B5EF4-FFF2-40B4-BE49-F238E27FC236}">
                  <a16:creationId xmlns:a16="http://schemas.microsoft.com/office/drawing/2014/main" id="{415A9600-A491-4DCE-B513-37B698D89B2A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5" name="dasdasda">
              <a:extLst>
                <a:ext uri="{FF2B5EF4-FFF2-40B4-BE49-F238E27FC236}">
                  <a16:creationId xmlns:a16="http://schemas.microsoft.com/office/drawing/2014/main" id="{9BE4E149-1ABA-4E3B-95A6-9572CC7C7E6E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241" name="Frihåndsform: figur 240">
                <a:extLst>
                  <a:ext uri="{FF2B5EF4-FFF2-40B4-BE49-F238E27FC236}">
                    <a16:creationId xmlns:a16="http://schemas.microsoft.com/office/drawing/2014/main" id="{DE3AF68C-AEDD-468A-9A2B-887B9CA74CCF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2" name="Frihåndsform: figur 241">
                <a:extLst>
                  <a:ext uri="{FF2B5EF4-FFF2-40B4-BE49-F238E27FC236}">
                    <a16:creationId xmlns:a16="http://schemas.microsoft.com/office/drawing/2014/main" id="{FECE4458-556B-44D6-BE1D-2029B9AEE87A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3" name="Frihåndsform: figur 242">
                <a:extLst>
                  <a:ext uri="{FF2B5EF4-FFF2-40B4-BE49-F238E27FC236}">
                    <a16:creationId xmlns:a16="http://schemas.microsoft.com/office/drawing/2014/main" id="{F459ECC3-BB68-4437-AA8C-D4407B9CFB2E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4" name="Frihåndsform: figur 243">
                <a:extLst>
                  <a:ext uri="{FF2B5EF4-FFF2-40B4-BE49-F238E27FC236}">
                    <a16:creationId xmlns:a16="http://schemas.microsoft.com/office/drawing/2014/main" id="{F5D663AF-E861-45EB-A4D1-83BD7D1903C7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5" name="Frihåndsform: figur 244">
                <a:extLst>
                  <a:ext uri="{FF2B5EF4-FFF2-40B4-BE49-F238E27FC236}">
                    <a16:creationId xmlns:a16="http://schemas.microsoft.com/office/drawing/2014/main" id="{6A154571-4F2E-4449-91F9-9249CD80F1AC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6" name="Frihåndsform: figur 245">
                <a:extLst>
                  <a:ext uri="{FF2B5EF4-FFF2-40B4-BE49-F238E27FC236}">
                    <a16:creationId xmlns:a16="http://schemas.microsoft.com/office/drawing/2014/main" id="{E2880FB2-0711-4ABF-97B3-A122EC63831E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7" name="Frihåndsform: figur 246">
                <a:extLst>
                  <a:ext uri="{FF2B5EF4-FFF2-40B4-BE49-F238E27FC236}">
                    <a16:creationId xmlns:a16="http://schemas.microsoft.com/office/drawing/2014/main" id="{CB87B841-6E82-44F2-9113-FB6999244EFE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8" name="Frihåndsform: figur 247">
                <a:extLst>
                  <a:ext uri="{FF2B5EF4-FFF2-40B4-BE49-F238E27FC236}">
                    <a16:creationId xmlns:a16="http://schemas.microsoft.com/office/drawing/2014/main" id="{248EA124-A9F9-48F4-8D52-EE686171BF59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9" name="Frihåndsform: figur 248">
                <a:extLst>
                  <a:ext uri="{FF2B5EF4-FFF2-40B4-BE49-F238E27FC236}">
                    <a16:creationId xmlns:a16="http://schemas.microsoft.com/office/drawing/2014/main" id="{680A0F63-C65D-4CC2-81F7-E610B19FE19B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0" name="Frihåndsform: figur 249">
                <a:extLst>
                  <a:ext uri="{FF2B5EF4-FFF2-40B4-BE49-F238E27FC236}">
                    <a16:creationId xmlns:a16="http://schemas.microsoft.com/office/drawing/2014/main" id="{A0819B60-05EC-45BA-BDB9-B95C4D5322EE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1" name="Frihåndsform: figur 250">
                <a:extLst>
                  <a:ext uri="{FF2B5EF4-FFF2-40B4-BE49-F238E27FC236}">
                    <a16:creationId xmlns:a16="http://schemas.microsoft.com/office/drawing/2014/main" id="{9A756112-CB49-452D-9F25-DEFF5CF924FB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2" name="Frihåndsform: figur 251">
                <a:extLst>
                  <a:ext uri="{FF2B5EF4-FFF2-40B4-BE49-F238E27FC236}">
                    <a16:creationId xmlns:a16="http://schemas.microsoft.com/office/drawing/2014/main" id="{E65A88E1-D303-4CCB-B293-CB529B8F3079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3" name="Frihåndsform: figur 252">
                <a:extLst>
                  <a:ext uri="{FF2B5EF4-FFF2-40B4-BE49-F238E27FC236}">
                    <a16:creationId xmlns:a16="http://schemas.microsoft.com/office/drawing/2014/main" id="{3444543C-F75F-4E6E-AFB1-15ACFA4908F6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4" name="Frihåndsform: figur 253">
                <a:extLst>
                  <a:ext uri="{FF2B5EF4-FFF2-40B4-BE49-F238E27FC236}">
                    <a16:creationId xmlns:a16="http://schemas.microsoft.com/office/drawing/2014/main" id="{0B921498-7533-4CF2-B59F-EA1F1DD53145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5" name="Frihåndsform: figur 254">
                <a:extLst>
                  <a:ext uri="{FF2B5EF4-FFF2-40B4-BE49-F238E27FC236}">
                    <a16:creationId xmlns:a16="http://schemas.microsoft.com/office/drawing/2014/main" id="{230E2218-540F-4B69-AF86-F475F7912D2B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6" name="Frihåndsform: figur 255">
                <a:extLst>
                  <a:ext uri="{FF2B5EF4-FFF2-40B4-BE49-F238E27FC236}">
                    <a16:creationId xmlns:a16="http://schemas.microsoft.com/office/drawing/2014/main" id="{5A79C8CB-4E19-4875-B0B8-38F5A7513186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7" name="Frihåndsform: figur 256">
                <a:extLst>
                  <a:ext uri="{FF2B5EF4-FFF2-40B4-BE49-F238E27FC236}">
                    <a16:creationId xmlns:a16="http://schemas.microsoft.com/office/drawing/2014/main" id="{EAA94F8B-3B09-43AF-A1CD-8A3F018CB1DA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8" name="Frihåndsform: figur 257">
                <a:extLst>
                  <a:ext uri="{FF2B5EF4-FFF2-40B4-BE49-F238E27FC236}">
                    <a16:creationId xmlns:a16="http://schemas.microsoft.com/office/drawing/2014/main" id="{1CF3A346-5A5D-4315-B322-7A0FA8508E8D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9" name="Frihåndsform: figur 258">
                <a:extLst>
                  <a:ext uri="{FF2B5EF4-FFF2-40B4-BE49-F238E27FC236}">
                    <a16:creationId xmlns:a16="http://schemas.microsoft.com/office/drawing/2014/main" id="{378E4240-C322-493F-A6C4-1C412000DA43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0" name="Frihåndsform: figur 259">
                <a:extLst>
                  <a:ext uri="{FF2B5EF4-FFF2-40B4-BE49-F238E27FC236}">
                    <a16:creationId xmlns:a16="http://schemas.microsoft.com/office/drawing/2014/main" id="{2777CD7D-BD3F-49E9-BBF4-E66DCCC31B77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1" name="Frihåndsform: figur 260">
                <a:extLst>
                  <a:ext uri="{FF2B5EF4-FFF2-40B4-BE49-F238E27FC236}">
                    <a16:creationId xmlns:a16="http://schemas.microsoft.com/office/drawing/2014/main" id="{9E16D163-417B-403A-9453-3EB97A434629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2" name="Frihåndsform: figur 261">
                <a:extLst>
                  <a:ext uri="{FF2B5EF4-FFF2-40B4-BE49-F238E27FC236}">
                    <a16:creationId xmlns:a16="http://schemas.microsoft.com/office/drawing/2014/main" id="{695D8F1B-B6C5-4C1E-9D6F-72F10ECDDCEA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6" name="Frihåndsform: figur 175">
              <a:extLst>
                <a:ext uri="{FF2B5EF4-FFF2-40B4-BE49-F238E27FC236}">
                  <a16:creationId xmlns:a16="http://schemas.microsoft.com/office/drawing/2014/main" id="{13D075A9-203E-4E0B-814B-7211BFE0AF5D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7" name="dasdasda">
              <a:extLst>
                <a:ext uri="{FF2B5EF4-FFF2-40B4-BE49-F238E27FC236}">
                  <a16:creationId xmlns:a16="http://schemas.microsoft.com/office/drawing/2014/main" id="{6A3CE344-BB27-4BC6-AD67-C0912EF87582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239" name="Frihåndsform: figur 238">
                <a:extLst>
                  <a:ext uri="{FF2B5EF4-FFF2-40B4-BE49-F238E27FC236}">
                    <a16:creationId xmlns:a16="http://schemas.microsoft.com/office/drawing/2014/main" id="{F3AEF3A6-FAD0-4933-B08B-3B93643D9298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0" name="Frihåndsform: figur 239">
                <a:extLst>
                  <a:ext uri="{FF2B5EF4-FFF2-40B4-BE49-F238E27FC236}">
                    <a16:creationId xmlns:a16="http://schemas.microsoft.com/office/drawing/2014/main" id="{79C85D6B-6EF0-4126-8D1A-6D70606E0F36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8" name="Frihåndsform: figur 177">
              <a:extLst>
                <a:ext uri="{FF2B5EF4-FFF2-40B4-BE49-F238E27FC236}">
                  <a16:creationId xmlns:a16="http://schemas.microsoft.com/office/drawing/2014/main" id="{99981640-B179-401D-B053-8C6FFD6E9140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9" name="Frihåndsform: figur 178">
              <a:extLst>
                <a:ext uri="{FF2B5EF4-FFF2-40B4-BE49-F238E27FC236}">
                  <a16:creationId xmlns:a16="http://schemas.microsoft.com/office/drawing/2014/main" id="{6A77ECA3-D8D0-40ED-8D8F-5463830AED16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0" name="Frihåndsform: figur 179">
              <a:extLst>
                <a:ext uri="{FF2B5EF4-FFF2-40B4-BE49-F238E27FC236}">
                  <a16:creationId xmlns:a16="http://schemas.microsoft.com/office/drawing/2014/main" id="{0A8052FC-F227-406D-B63F-E94E5F02AD69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1" name="Frihåndsform: figur 180">
              <a:extLst>
                <a:ext uri="{FF2B5EF4-FFF2-40B4-BE49-F238E27FC236}">
                  <a16:creationId xmlns:a16="http://schemas.microsoft.com/office/drawing/2014/main" id="{BF27F304-B357-4C3B-BDA2-114A38B8DB57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2" name="Frihåndsform: figur 181">
              <a:extLst>
                <a:ext uri="{FF2B5EF4-FFF2-40B4-BE49-F238E27FC236}">
                  <a16:creationId xmlns:a16="http://schemas.microsoft.com/office/drawing/2014/main" id="{7E016019-AD08-4F6A-9630-EE73B04A39BA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3" name="dasdasda">
              <a:extLst>
                <a:ext uri="{FF2B5EF4-FFF2-40B4-BE49-F238E27FC236}">
                  <a16:creationId xmlns:a16="http://schemas.microsoft.com/office/drawing/2014/main" id="{C5C5364D-953D-422A-8DFF-1F3AB6BA64B6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234" name="Frihåndsform: figur 233">
                <a:extLst>
                  <a:ext uri="{FF2B5EF4-FFF2-40B4-BE49-F238E27FC236}">
                    <a16:creationId xmlns:a16="http://schemas.microsoft.com/office/drawing/2014/main" id="{3D2078F1-39B4-4257-B149-AA6D4198BF1B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5" name="Frihåndsform: figur 234">
                <a:extLst>
                  <a:ext uri="{FF2B5EF4-FFF2-40B4-BE49-F238E27FC236}">
                    <a16:creationId xmlns:a16="http://schemas.microsoft.com/office/drawing/2014/main" id="{C18853CC-20E5-4377-8CCB-A186B3AE484E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6" name="Frihåndsform: figur 235">
                <a:extLst>
                  <a:ext uri="{FF2B5EF4-FFF2-40B4-BE49-F238E27FC236}">
                    <a16:creationId xmlns:a16="http://schemas.microsoft.com/office/drawing/2014/main" id="{2058D150-C441-4D50-8E59-00ECCF1DD64B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7" name="Frihåndsform: figur 236">
                <a:extLst>
                  <a:ext uri="{FF2B5EF4-FFF2-40B4-BE49-F238E27FC236}">
                    <a16:creationId xmlns:a16="http://schemas.microsoft.com/office/drawing/2014/main" id="{A3A1D7E9-EE83-48D2-A2B5-932FA8B7EDA2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8" name="Frihåndsform: figur 237">
                <a:extLst>
                  <a:ext uri="{FF2B5EF4-FFF2-40B4-BE49-F238E27FC236}">
                    <a16:creationId xmlns:a16="http://schemas.microsoft.com/office/drawing/2014/main" id="{71FE0D5E-7633-4B62-B421-660562E5D17A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4" name="Frihåndsform: figur 183">
              <a:extLst>
                <a:ext uri="{FF2B5EF4-FFF2-40B4-BE49-F238E27FC236}">
                  <a16:creationId xmlns:a16="http://schemas.microsoft.com/office/drawing/2014/main" id="{68D385EB-12B4-4940-9B79-8CBE8238DC17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5" name="Frihåndsform: figur 184">
              <a:extLst>
                <a:ext uri="{FF2B5EF4-FFF2-40B4-BE49-F238E27FC236}">
                  <a16:creationId xmlns:a16="http://schemas.microsoft.com/office/drawing/2014/main" id="{A3CCC96F-ED56-4E17-A7D2-CADBEF934D25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6" name="dasdasda">
              <a:extLst>
                <a:ext uri="{FF2B5EF4-FFF2-40B4-BE49-F238E27FC236}">
                  <a16:creationId xmlns:a16="http://schemas.microsoft.com/office/drawing/2014/main" id="{10A1D84C-4B8F-47C2-B47D-A353BE426D67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230" name="Frihåndsform: figur 229">
                <a:extLst>
                  <a:ext uri="{FF2B5EF4-FFF2-40B4-BE49-F238E27FC236}">
                    <a16:creationId xmlns:a16="http://schemas.microsoft.com/office/drawing/2014/main" id="{AFC08E76-E3CD-4F69-8310-D8220BC2BD8A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1" name="Frihåndsform: figur 230">
                <a:extLst>
                  <a:ext uri="{FF2B5EF4-FFF2-40B4-BE49-F238E27FC236}">
                    <a16:creationId xmlns:a16="http://schemas.microsoft.com/office/drawing/2014/main" id="{6DC4A93C-9F9B-4EDF-89AA-8F3CD221926B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2" name="Frihåndsform: figur 231">
                <a:extLst>
                  <a:ext uri="{FF2B5EF4-FFF2-40B4-BE49-F238E27FC236}">
                    <a16:creationId xmlns:a16="http://schemas.microsoft.com/office/drawing/2014/main" id="{F8D1B51B-1830-4449-93A2-D715DBAAA645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3" name="Frihåndsform: figur 232">
                <a:extLst>
                  <a:ext uri="{FF2B5EF4-FFF2-40B4-BE49-F238E27FC236}">
                    <a16:creationId xmlns:a16="http://schemas.microsoft.com/office/drawing/2014/main" id="{5FAEDE52-1505-4193-8B9C-76AD417BA9D9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7" name="Frihåndsform: figur 186">
              <a:extLst>
                <a:ext uri="{FF2B5EF4-FFF2-40B4-BE49-F238E27FC236}">
                  <a16:creationId xmlns:a16="http://schemas.microsoft.com/office/drawing/2014/main" id="{90162F3A-3F04-43F8-A0F8-8C55EF93C3BD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8" name="Frihåndsform: figur 187">
              <a:extLst>
                <a:ext uri="{FF2B5EF4-FFF2-40B4-BE49-F238E27FC236}">
                  <a16:creationId xmlns:a16="http://schemas.microsoft.com/office/drawing/2014/main" id="{B9834191-F7D6-4C32-BFD5-36EC77CFF394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9" name="dasdasda">
              <a:extLst>
                <a:ext uri="{FF2B5EF4-FFF2-40B4-BE49-F238E27FC236}">
                  <a16:creationId xmlns:a16="http://schemas.microsoft.com/office/drawing/2014/main" id="{67B78F5A-22C3-47A2-9657-0B438BB57851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228" name="Frihåndsform: figur 227">
                <a:extLst>
                  <a:ext uri="{FF2B5EF4-FFF2-40B4-BE49-F238E27FC236}">
                    <a16:creationId xmlns:a16="http://schemas.microsoft.com/office/drawing/2014/main" id="{EEC31A19-6360-430C-9946-E596495E5271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9" name="Frihåndsform: figur 228">
                <a:extLst>
                  <a:ext uri="{FF2B5EF4-FFF2-40B4-BE49-F238E27FC236}">
                    <a16:creationId xmlns:a16="http://schemas.microsoft.com/office/drawing/2014/main" id="{67FF5366-E308-4BAE-8F4D-E18D8800AEB4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0" name="Frihåndsform: figur 189">
              <a:extLst>
                <a:ext uri="{FF2B5EF4-FFF2-40B4-BE49-F238E27FC236}">
                  <a16:creationId xmlns:a16="http://schemas.microsoft.com/office/drawing/2014/main" id="{651AB48B-029E-44A6-B05F-B5C4DEE8EA1E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1" name="Frihåndsform: figur 190">
              <a:extLst>
                <a:ext uri="{FF2B5EF4-FFF2-40B4-BE49-F238E27FC236}">
                  <a16:creationId xmlns:a16="http://schemas.microsoft.com/office/drawing/2014/main" id="{9B11E40A-2FF0-404A-B424-F082EAB63297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2" name="Frihåndsform: figur 191">
              <a:extLst>
                <a:ext uri="{FF2B5EF4-FFF2-40B4-BE49-F238E27FC236}">
                  <a16:creationId xmlns:a16="http://schemas.microsoft.com/office/drawing/2014/main" id="{19FF2F78-595E-41A2-9ECC-E0DF4362D086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3" name="Frihåndsform: figur 192">
              <a:extLst>
                <a:ext uri="{FF2B5EF4-FFF2-40B4-BE49-F238E27FC236}">
                  <a16:creationId xmlns:a16="http://schemas.microsoft.com/office/drawing/2014/main" id="{A6DBBAF9-1C9E-4885-B7CC-ECF1C2360F0A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4" name="Frihåndsform: figur 193">
              <a:extLst>
                <a:ext uri="{FF2B5EF4-FFF2-40B4-BE49-F238E27FC236}">
                  <a16:creationId xmlns:a16="http://schemas.microsoft.com/office/drawing/2014/main" id="{0BEFAE41-B736-4175-91D7-D63BE9EEA272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5" name="dasdasda">
              <a:extLst>
                <a:ext uri="{FF2B5EF4-FFF2-40B4-BE49-F238E27FC236}">
                  <a16:creationId xmlns:a16="http://schemas.microsoft.com/office/drawing/2014/main" id="{AA291077-3231-4232-81F3-F5B377089D7C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226" name="Frihåndsform: figur 225">
                <a:extLst>
                  <a:ext uri="{FF2B5EF4-FFF2-40B4-BE49-F238E27FC236}">
                    <a16:creationId xmlns:a16="http://schemas.microsoft.com/office/drawing/2014/main" id="{5ED5DC57-9EDD-42A7-AF0B-19679087E1DD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7" name="Frihåndsform: figur 226">
                <a:extLst>
                  <a:ext uri="{FF2B5EF4-FFF2-40B4-BE49-F238E27FC236}">
                    <a16:creationId xmlns:a16="http://schemas.microsoft.com/office/drawing/2014/main" id="{1E7F7AE7-DD74-4680-988A-6E59502CBD17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6" name="Frihåndsform: figur 195">
              <a:extLst>
                <a:ext uri="{FF2B5EF4-FFF2-40B4-BE49-F238E27FC236}">
                  <a16:creationId xmlns:a16="http://schemas.microsoft.com/office/drawing/2014/main" id="{BA68A0FE-2902-4C77-9012-5A2AB62710FA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7" name="Frihåndsform: figur 196">
              <a:extLst>
                <a:ext uri="{FF2B5EF4-FFF2-40B4-BE49-F238E27FC236}">
                  <a16:creationId xmlns:a16="http://schemas.microsoft.com/office/drawing/2014/main" id="{C77B614D-068E-492B-909A-84FFAEB1B2EF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8" name="Frihåndsform: figur 197">
              <a:extLst>
                <a:ext uri="{FF2B5EF4-FFF2-40B4-BE49-F238E27FC236}">
                  <a16:creationId xmlns:a16="http://schemas.microsoft.com/office/drawing/2014/main" id="{6E951F32-56EC-40D8-B0F2-82CDF28E5E3D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9" name="dasdasda">
              <a:extLst>
                <a:ext uri="{FF2B5EF4-FFF2-40B4-BE49-F238E27FC236}">
                  <a16:creationId xmlns:a16="http://schemas.microsoft.com/office/drawing/2014/main" id="{AE6493EB-B55A-4751-B67B-D12C015831DC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210" name="Frihåndsform: figur 209">
                <a:extLst>
                  <a:ext uri="{FF2B5EF4-FFF2-40B4-BE49-F238E27FC236}">
                    <a16:creationId xmlns:a16="http://schemas.microsoft.com/office/drawing/2014/main" id="{C0872D09-11E3-4988-974D-1F9366A5CFB7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1" name="Frihåndsform: figur 210">
                <a:extLst>
                  <a:ext uri="{FF2B5EF4-FFF2-40B4-BE49-F238E27FC236}">
                    <a16:creationId xmlns:a16="http://schemas.microsoft.com/office/drawing/2014/main" id="{EB8D2FAA-EB74-4355-AF9A-5047EF4E25D0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2" name="Frihåndsform: figur 211">
                <a:extLst>
                  <a:ext uri="{FF2B5EF4-FFF2-40B4-BE49-F238E27FC236}">
                    <a16:creationId xmlns:a16="http://schemas.microsoft.com/office/drawing/2014/main" id="{09CAE4DD-5346-48AB-ADAC-3E415B0533B1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3" name="Frihåndsform: figur 212">
                <a:extLst>
                  <a:ext uri="{FF2B5EF4-FFF2-40B4-BE49-F238E27FC236}">
                    <a16:creationId xmlns:a16="http://schemas.microsoft.com/office/drawing/2014/main" id="{247C31B9-1E6A-459A-A4DE-37C5C903A144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4" name="Frihåndsform: figur 213">
                <a:extLst>
                  <a:ext uri="{FF2B5EF4-FFF2-40B4-BE49-F238E27FC236}">
                    <a16:creationId xmlns:a16="http://schemas.microsoft.com/office/drawing/2014/main" id="{CEA04556-970F-40EC-B399-19EB9C86C923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5" name="Frihåndsform: figur 214">
                <a:extLst>
                  <a:ext uri="{FF2B5EF4-FFF2-40B4-BE49-F238E27FC236}">
                    <a16:creationId xmlns:a16="http://schemas.microsoft.com/office/drawing/2014/main" id="{47E8839D-4812-4734-AF2B-B4D958772071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6" name="Frihåndsform: figur 215">
                <a:extLst>
                  <a:ext uri="{FF2B5EF4-FFF2-40B4-BE49-F238E27FC236}">
                    <a16:creationId xmlns:a16="http://schemas.microsoft.com/office/drawing/2014/main" id="{4FDDEE15-D645-4D5C-811F-EF0F94010B2C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7" name="Frihåndsform: figur 216">
                <a:extLst>
                  <a:ext uri="{FF2B5EF4-FFF2-40B4-BE49-F238E27FC236}">
                    <a16:creationId xmlns:a16="http://schemas.microsoft.com/office/drawing/2014/main" id="{85B87C76-BAF3-49E4-B105-E0F3C250F545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8" name="Frihåndsform: figur 217">
                <a:extLst>
                  <a:ext uri="{FF2B5EF4-FFF2-40B4-BE49-F238E27FC236}">
                    <a16:creationId xmlns:a16="http://schemas.microsoft.com/office/drawing/2014/main" id="{67E3B376-21F7-4B56-90C4-C9E56E3C58E5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9" name="Frihåndsform: figur 218">
                <a:extLst>
                  <a:ext uri="{FF2B5EF4-FFF2-40B4-BE49-F238E27FC236}">
                    <a16:creationId xmlns:a16="http://schemas.microsoft.com/office/drawing/2014/main" id="{C2278CC9-C812-4565-83F0-669A6C414985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0" name="Frihåndsform: figur 219">
                <a:extLst>
                  <a:ext uri="{FF2B5EF4-FFF2-40B4-BE49-F238E27FC236}">
                    <a16:creationId xmlns:a16="http://schemas.microsoft.com/office/drawing/2014/main" id="{ACB362DB-43E8-4664-896F-572DBE55F844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1" name="Frihåndsform: figur 220">
                <a:extLst>
                  <a:ext uri="{FF2B5EF4-FFF2-40B4-BE49-F238E27FC236}">
                    <a16:creationId xmlns:a16="http://schemas.microsoft.com/office/drawing/2014/main" id="{F1996428-B26A-4D02-B6E0-641320C215AF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2" name="Frihåndsform: figur 221">
                <a:extLst>
                  <a:ext uri="{FF2B5EF4-FFF2-40B4-BE49-F238E27FC236}">
                    <a16:creationId xmlns:a16="http://schemas.microsoft.com/office/drawing/2014/main" id="{7A68F796-7C18-4ADB-A2FE-8409984383EE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3" name="Frihåndsform: figur 222">
                <a:extLst>
                  <a:ext uri="{FF2B5EF4-FFF2-40B4-BE49-F238E27FC236}">
                    <a16:creationId xmlns:a16="http://schemas.microsoft.com/office/drawing/2014/main" id="{3F539F98-4961-43B1-9E48-C4AA886C39C6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4" name="Frihåndsform: figur 223">
                <a:extLst>
                  <a:ext uri="{FF2B5EF4-FFF2-40B4-BE49-F238E27FC236}">
                    <a16:creationId xmlns:a16="http://schemas.microsoft.com/office/drawing/2014/main" id="{0769598F-2CD1-4954-9445-8564FA93861C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5" name="Frihåndsform: figur 224">
                <a:extLst>
                  <a:ext uri="{FF2B5EF4-FFF2-40B4-BE49-F238E27FC236}">
                    <a16:creationId xmlns:a16="http://schemas.microsoft.com/office/drawing/2014/main" id="{C78B7E5A-BEE5-45D0-A2DE-89762674EF3F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0" name="Frihåndsform: figur 199">
              <a:extLst>
                <a:ext uri="{FF2B5EF4-FFF2-40B4-BE49-F238E27FC236}">
                  <a16:creationId xmlns:a16="http://schemas.microsoft.com/office/drawing/2014/main" id="{B518D19A-F7BB-4913-96E8-5C619880D3A6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1" name="dasdasda">
              <a:extLst>
                <a:ext uri="{FF2B5EF4-FFF2-40B4-BE49-F238E27FC236}">
                  <a16:creationId xmlns:a16="http://schemas.microsoft.com/office/drawing/2014/main" id="{61CEC0EE-EE4E-45C4-A6E5-14A159C2202E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208" name="Frihåndsform: figur 207">
                <a:extLst>
                  <a:ext uri="{FF2B5EF4-FFF2-40B4-BE49-F238E27FC236}">
                    <a16:creationId xmlns:a16="http://schemas.microsoft.com/office/drawing/2014/main" id="{AF8F60F2-04EB-4C04-B126-6721BAF379C6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9" name="Frihåndsform: figur 208">
                <a:extLst>
                  <a:ext uri="{FF2B5EF4-FFF2-40B4-BE49-F238E27FC236}">
                    <a16:creationId xmlns:a16="http://schemas.microsoft.com/office/drawing/2014/main" id="{B62F0C6F-D74C-4F47-B1F5-4B1BA4C04808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2" name="Frihåndsform: figur 201">
              <a:extLst>
                <a:ext uri="{FF2B5EF4-FFF2-40B4-BE49-F238E27FC236}">
                  <a16:creationId xmlns:a16="http://schemas.microsoft.com/office/drawing/2014/main" id="{68F2B90B-6C55-47A5-BF8D-EFA6A4DE17C2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3" name="dasdasda">
              <a:extLst>
                <a:ext uri="{FF2B5EF4-FFF2-40B4-BE49-F238E27FC236}">
                  <a16:creationId xmlns:a16="http://schemas.microsoft.com/office/drawing/2014/main" id="{42C6E449-1E9F-4CEE-AE0C-8B7F6FC49CCC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205" name="Frihåndsform: figur 204">
                <a:extLst>
                  <a:ext uri="{FF2B5EF4-FFF2-40B4-BE49-F238E27FC236}">
                    <a16:creationId xmlns:a16="http://schemas.microsoft.com/office/drawing/2014/main" id="{B8D9CBFD-3DA1-41CD-A3B0-0AA26BB71272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6" name="Frihåndsform: figur 205">
                <a:extLst>
                  <a:ext uri="{FF2B5EF4-FFF2-40B4-BE49-F238E27FC236}">
                    <a16:creationId xmlns:a16="http://schemas.microsoft.com/office/drawing/2014/main" id="{A2AF9565-8D84-4613-B613-330BAA53B17C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7" name="Frihåndsform: figur 206">
                <a:extLst>
                  <a:ext uri="{FF2B5EF4-FFF2-40B4-BE49-F238E27FC236}">
                    <a16:creationId xmlns:a16="http://schemas.microsoft.com/office/drawing/2014/main" id="{1F7454C2-E626-48B5-8A29-FD210D945DF2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4" name="Frihåndsform: figur 203">
              <a:extLst>
                <a:ext uri="{FF2B5EF4-FFF2-40B4-BE49-F238E27FC236}">
                  <a16:creationId xmlns:a16="http://schemas.microsoft.com/office/drawing/2014/main" id="{E1E386EF-D015-4120-AE5C-DD517A1EE541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  <p:grpSp>
        <p:nvGrpSpPr>
          <p:cNvPr id="290" name="logo_hvit">
            <a:extLst>
              <a:ext uri="{FF2B5EF4-FFF2-40B4-BE49-F238E27FC236}">
                <a16:creationId xmlns:a16="http://schemas.microsoft.com/office/drawing/2014/main" id="{BA1433EB-9987-419C-8598-C5FC4A432065}"/>
              </a:ext>
            </a:extLst>
          </p:cNvPr>
          <p:cNvGrpSpPr/>
          <p:nvPr userDrawn="1"/>
        </p:nvGrpSpPr>
        <p:grpSpPr>
          <a:xfrm>
            <a:off x="8991232" y="1437"/>
            <a:ext cx="3010067" cy="696569"/>
            <a:chOff x="5369779" y="394353"/>
            <a:chExt cx="3010067" cy="696569"/>
          </a:xfrm>
        </p:grpSpPr>
        <p:pic>
          <p:nvPicPr>
            <p:cNvPr id="291" name="Grafikk 290">
              <a:extLst>
                <a:ext uri="{FF2B5EF4-FFF2-40B4-BE49-F238E27FC236}">
                  <a16:creationId xmlns:a16="http://schemas.microsoft.com/office/drawing/2014/main" id="{4A02C170-1675-420B-82C1-2A4E1F7D7E9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5369779" y="394353"/>
              <a:ext cx="1564895" cy="696569"/>
            </a:xfrm>
            <a:prstGeom prst="rect">
              <a:avLst/>
            </a:prstGeom>
          </p:spPr>
        </p:pic>
        <p:grpSp>
          <p:nvGrpSpPr>
            <p:cNvPr id="292" name="Gruppe 291">
              <a:extLst>
                <a:ext uri="{FF2B5EF4-FFF2-40B4-BE49-F238E27FC236}">
                  <a16:creationId xmlns:a16="http://schemas.microsoft.com/office/drawing/2014/main" id="{148B6115-0D66-41CB-919F-1179AB035819}"/>
                </a:ext>
              </a:extLst>
            </p:cNvPr>
            <p:cNvGrpSpPr/>
            <p:nvPr userDrawn="1"/>
          </p:nvGrpSpPr>
          <p:grpSpPr>
            <a:xfrm>
              <a:off x="7200301" y="538204"/>
              <a:ext cx="1179545" cy="469900"/>
              <a:chOff x="7200301" y="538204"/>
              <a:chExt cx="1179545" cy="469900"/>
            </a:xfrm>
          </p:grpSpPr>
          <p:grpSp>
            <p:nvGrpSpPr>
              <p:cNvPr id="293" name="dasdasda">
                <a:extLst>
                  <a:ext uri="{FF2B5EF4-FFF2-40B4-BE49-F238E27FC236}">
                    <a16:creationId xmlns:a16="http://schemas.microsoft.com/office/drawing/2014/main" id="{B86201C0-7E82-41B1-9DA4-1DF07C234BBA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609773" cy="108263"/>
                <a:chOff x="10421710" y="740423"/>
                <a:chExt cx="601392" cy="108410"/>
              </a:xfrm>
              <a:solidFill>
                <a:schemeClr val="bg1"/>
              </a:solidFill>
            </p:grpSpPr>
            <p:sp>
              <p:nvSpPr>
                <p:cNvPr id="417" name="Frihåndsform: figur 416">
                  <a:extLst>
                    <a:ext uri="{FF2B5EF4-FFF2-40B4-BE49-F238E27FC236}">
                      <a16:creationId xmlns:a16="http://schemas.microsoft.com/office/drawing/2014/main" id="{36452217-C95E-4102-9303-32B989B5F9DC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8" name="Frihåndsform: figur 417">
                  <a:extLst>
                    <a:ext uri="{FF2B5EF4-FFF2-40B4-BE49-F238E27FC236}">
                      <a16:creationId xmlns:a16="http://schemas.microsoft.com/office/drawing/2014/main" id="{9B9929B3-4E73-4CB0-9D73-27E2E0780A9C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9" name="Frihåndsform: figur 418">
                  <a:extLst>
                    <a:ext uri="{FF2B5EF4-FFF2-40B4-BE49-F238E27FC236}">
                      <a16:creationId xmlns:a16="http://schemas.microsoft.com/office/drawing/2014/main" id="{9E92F77D-A67F-4544-A8E5-34524E719A06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20" name="Frihåndsform: figur 419">
                  <a:extLst>
                    <a:ext uri="{FF2B5EF4-FFF2-40B4-BE49-F238E27FC236}">
                      <a16:creationId xmlns:a16="http://schemas.microsoft.com/office/drawing/2014/main" id="{1375476A-C24E-474D-A9C7-27F530B20608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21" name="Frihåndsform: figur 420">
                  <a:extLst>
                    <a:ext uri="{FF2B5EF4-FFF2-40B4-BE49-F238E27FC236}">
                      <a16:creationId xmlns:a16="http://schemas.microsoft.com/office/drawing/2014/main" id="{FB64ECB0-DD44-410B-90E5-5CC6E0B1AA45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4" name="Frihåndsform: figur 293">
                <a:extLst>
                  <a:ext uri="{FF2B5EF4-FFF2-40B4-BE49-F238E27FC236}">
                    <a16:creationId xmlns:a16="http://schemas.microsoft.com/office/drawing/2014/main" id="{2C01EA25-E5F8-4995-AB77-9CBFAD5B8613}"/>
                  </a:ext>
                </a:extLst>
              </p:cNvPr>
              <p:cNvSpPr/>
              <p:nvPr/>
            </p:nvSpPr>
            <p:spPr>
              <a:xfrm>
                <a:off x="8198849" y="652925"/>
                <a:ext cx="71931" cy="108263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5" name="dasdasda">
                <a:extLst>
                  <a:ext uri="{FF2B5EF4-FFF2-40B4-BE49-F238E27FC236}">
                    <a16:creationId xmlns:a16="http://schemas.microsoft.com/office/drawing/2014/main" id="{F6032EA5-77D4-4837-9B4D-B8E2108127B9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805703" cy="252234"/>
                <a:chOff x="10421710" y="740423"/>
                <a:chExt cx="794629" cy="252577"/>
              </a:xfrm>
              <a:solidFill>
                <a:schemeClr val="bg1"/>
              </a:solidFill>
            </p:grpSpPr>
            <p:sp>
              <p:nvSpPr>
                <p:cNvPr id="410" name="Frihåndsform: figur 409">
                  <a:extLst>
                    <a:ext uri="{FF2B5EF4-FFF2-40B4-BE49-F238E27FC236}">
                      <a16:creationId xmlns:a16="http://schemas.microsoft.com/office/drawing/2014/main" id="{1EA307E2-A050-4FD9-8453-CCBCA85866EA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1" name="Frihåndsform: figur 410">
                  <a:extLst>
                    <a:ext uri="{FF2B5EF4-FFF2-40B4-BE49-F238E27FC236}">
                      <a16:creationId xmlns:a16="http://schemas.microsoft.com/office/drawing/2014/main" id="{3179E3EC-878A-4C27-ADE2-4A4D59F6536B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2" name="Frihåndsform: figur 411">
                  <a:extLst>
                    <a:ext uri="{FF2B5EF4-FFF2-40B4-BE49-F238E27FC236}">
                      <a16:creationId xmlns:a16="http://schemas.microsoft.com/office/drawing/2014/main" id="{8F8D36B1-0DFD-4E95-AA10-46AC0C6BE52F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3" name="Frihåndsform: figur 412">
                  <a:extLst>
                    <a:ext uri="{FF2B5EF4-FFF2-40B4-BE49-F238E27FC236}">
                      <a16:creationId xmlns:a16="http://schemas.microsoft.com/office/drawing/2014/main" id="{F016421C-D47F-419C-94AF-C227BC2424AD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4" name="Frihåndsform: figur 413">
                  <a:extLst>
                    <a:ext uri="{FF2B5EF4-FFF2-40B4-BE49-F238E27FC236}">
                      <a16:creationId xmlns:a16="http://schemas.microsoft.com/office/drawing/2014/main" id="{D2728BC4-601E-4C44-A4D7-0030EBDB3628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5" name="Frihåndsform: figur 414">
                  <a:extLst>
                    <a:ext uri="{FF2B5EF4-FFF2-40B4-BE49-F238E27FC236}">
                      <a16:creationId xmlns:a16="http://schemas.microsoft.com/office/drawing/2014/main" id="{19D35C79-C08B-4204-B060-17932AB864DB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6" name="Frihåndsform: figur 415">
                  <a:extLst>
                    <a:ext uri="{FF2B5EF4-FFF2-40B4-BE49-F238E27FC236}">
                      <a16:creationId xmlns:a16="http://schemas.microsoft.com/office/drawing/2014/main" id="{37EA2694-7F23-447F-A4CB-98C0A2C2CF8B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6" name="Frihåndsform: figur 295">
                <a:extLst>
                  <a:ext uri="{FF2B5EF4-FFF2-40B4-BE49-F238E27FC236}">
                    <a16:creationId xmlns:a16="http://schemas.microsoft.com/office/drawing/2014/main" id="{B63C3019-530D-4D14-ACED-D7BCE1217661}"/>
                  </a:ext>
                </a:extLst>
              </p:cNvPr>
              <p:cNvSpPr/>
              <p:nvPr/>
            </p:nvSpPr>
            <p:spPr>
              <a:xfrm>
                <a:off x="8307999" y="795377"/>
                <a:ext cx="71834" cy="108168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7" name="dasdasda">
                <a:extLst>
                  <a:ext uri="{FF2B5EF4-FFF2-40B4-BE49-F238E27FC236}">
                    <a16:creationId xmlns:a16="http://schemas.microsoft.com/office/drawing/2014/main" id="{2D3ABCD0-1090-4868-9CD8-2D9673C05456}"/>
                  </a:ext>
                </a:extLst>
              </p:cNvPr>
              <p:cNvGrpSpPr/>
              <p:nvPr/>
            </p:nvGrpSpPr>
            <p:grpSpPr>
              <a:xfrm>
                <a:off x="7200301" y="538204"/>
                <a:ext cx="307104" cy="439700"/>
                <a:chOff x="10053875" y="625546"/>
                <a:chExt cx="302883" cy="440298"/>
              </a:xfrm>
            </p:grpSpPr>
            <p:sp>
              <p:nvSpPr>
                <p:cNvPr id="404" name="Frihåndsform: figur 403">
                  <a:extLst>
                    <a:ext uri="{FF2B5EF4-FFF2-40B4-BE49-F238E27FC236}">
                      <a16:creationId xmlns:a16="http://schemas.microsoft.com/office/drawing/2014/main" id="{B8977C63-E337-49D2-BD2C-23CBCB6909E4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5" name="Frihåndsform: figur 404">
                  <a:extLst>
                    <a:ext uri="{FF2B5EF4-FFF2-40B4-BE49-F238E27FC236}">
                      <a16:creationId xmlns:a16="http://schemas.microsoft.com/office/drawing/2014/main" id="{0C7B7426-A996-4DE3-A3BF-AA23B8CCDDFC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6" name="Frihåndsform: figur 405">
                  <a:extLst>
                    <a:ext uri="{FF2B5EF4-FFF2-40B4-BE49-F238E27FC236}">
                      <a16:creationId xmlns:a16="http://schemas.microsoft.com/office/drawing/2014/main" id="{79C4B917-DA39-4F47-B6DE-0648C906929D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7" name="Frihåndsform: figur 406">
                  <a:extLst>
                    <a:ext uri="{FF2B5EF4-FFF2-40B4-BE49-F238E27FC236}">
                      <a16:creationId xmlns:a16="http://schemas.microsoft.com/office/drawing/2014/main" id="{F15F3247-0809-466A-BFB3-3B9631DFFFC9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8" name="Frihåndsform: figur 407">
                  <a:extLst>
                    <a:ext uri="{FF2B5EF4-FFF2-40B4-BE49-F238E27FC236}">
                      <a16:creationId xmlns:a16="http://schemas.microsoft.com/office/drawing/2014/main" id="{F3C01C13-F7BE-4001-944A-39038B089B1E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9" name="Frihåndsform: figur 408">
                  <a:extLst>
                    <a:ext uri="{FF2B5EF4-FFF2-40B4-BE49-F238E27FC236}">
                      <a16:creationId xmlns:a16="http://schemas.microsoft.com/office/drawing/2014/main" id="{3C5DF9C0-9C0B-44A9-B7C4-8243112DECA0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8" name="Frihåndsform: figur 297">
                <a:extLst>
                  <a:ext uri="{FF2B5EF4-FFF2-40B4-BE49-F238E27FC236}">
                    <a16:creationId xmlns:a16="http://schemas.microsoft.com/office/drawing/2014/main" id="{C975D2AE-38C8-4EB6-8790-F61678B8D256}"/>
                  </a:ext>
                </a:extLst>
              </p:cNvPr>
              <p:cNvSpPr/>
              <p:nvPr/>
            </p:nvSpPr>
            <p:spPr>
              <a:xfrm>
                <a:off x="7322565" y="665176"/>
                <a:ext cx="60456" cy="8452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9" name="dasdasda">
                <a:extLst>
                  <a:ext uri="{FF2B5EF4-FFF2-40B4-BE49-F238E27FC236}">
                    <a16:creationId xmlns:a16="http://schemas.microsoft.com/office/drawing/2014/main" id="{D7255840-2ECD-417F-8FF1-CDE141188819}"/>
                  </a:ext>
                </a:extLst>
              </p:cNvPr>
              <p:cNvGrpSpPr/>
              <p:nvPr/>
            </p:nvGrpSpPr>
            <p:grpSpPr>
              <a:xfrm>
                <a:off x="7241088" y="546467"/>
                <a:ext cx="224470" cy="367240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401" name="Frihåndsform: figur 400">
                  <a:extLst>
                    <a:ext uri="{FF2B5EF4-FFF2-40B4-BE49-F238E27FC236}">
                      <a16:creationId xmlns:a16="http://schemas.microsoft.com/office/drawing/2014/main" id="{A25F2FA6-0EA8-40E8-AC87-BD4FACB3CB8C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2" name="Frihåndsform: figur 401">
                  <a:extLst>
                    <a:ext uri="{FF2B5EF4-FFF2-40B4-BE49-F238E27FC236}">
                      <a16:creationId xmlns:a16="http://schemas.microsoft.com/office/drawing/2014/main" id="{E95024FA-06A8-4F9D-97BB-E443C30E97C0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3" name="Frihåndsform: figur 402">
                  <a:extLst>
                    <a:ext uri="{FF2B5EF4-FFF2-40B4-BE49-F238E27FC236}">
                      <a16:creationId xmlns:a16="http://schemas.microsoft.com/office/drawing/2014/main" id="{CA8709AE-BE7D-4D79-8B7E-689232A59EA8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0" name="Frihåndsform: figur 299">
                <a:extLst>
                  <a:ext uri="{FF2B5EF4-FFF2-40B4-BE49-F238E27FC236}">
                    <a16:creationId xmlns:a16="http://schemas.microsoft.com/office/drawing/2014/main" id="{59AA1CC5-1CD1-4F40-B547-46F246CA77D1}"/>
                  </a:ext>
                </a:extLst>
              </p:cNvPr>
              <p:cNvSpPr/>
              <p:nvPr/>
            </p:nvSpPr>
            <p:spPr>
              <a:xfrm>
                <a:off x="7298652" y="722632"/>
                <a:ext cx="53225" cy="54226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1" name="dasdasda">
                <a:extLst>
                  <a:ext uri="{FF2B5EF4-FFF2-40B4-BE49-F238E27FC236}">
                    <a16:creationId xmlns:a16="http://schemas.microsoft.com/office/drawing/2014/main" id="{840B6DC2-9B34-4806-8052-97C2BB4BD761}"/>
                  </a:ext>
                </a:extLst>
              </p:cNvPr>
              <p:cNvGrpSpPr/>
              <p:nvPr/>
            </p:nvGrpSpPr>
            <p:grpSpPr>
              <a:xfrm>
                <a:off x="7326807" y="539724"/>
                <a:ext cx="53514" cy="355653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398" name="Frihåndsform: figur 397">
                  <a:extLst>
                    <a:ext uri="{FF2B5EF4-FFF2-40B4-BE49-F238E27FC236}">
                      <a16:creationId xmlns:a16="http://schemas.microsoft.com/office/drawing/2014/main" id="{C0DC8767-1444-4A8B-82E0-F66FFEF4D2AD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9" name="Frihåndsform: figur 398">
                  <a:extLst>
                    <a:ext uri="{FF2B5EF4-FFF2-40B4-BE49-F238E27FC236}">
                      <a16:creationId xmlns:a16="http://schemas.microsoft.com/office/drawing/2014/main" id="{A71AA538-F35B-4133-846A-380504E2CE20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0" name="Frihåndsform: figur 399">
                  <a:extLst>
                    <a:ext uri="{FF2B5EF4-FFF2-40B4-BE49-F238E27FC236}">
                      <a16:creationId xmlns:a16="http://schemas.microsoft.com/office/drawing/2014/main" id="{AB89A56C-E187-48DD-BD53-B5CB329FAF0D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2" name="Frihåndsform: figur 301">
                <a:extLst>
                  <a:ext uri="{FF2B5EF4-FFF2-40B4-BE49-F238E27FC236}">
                    <a16:creationId xmlns:a16="http://schemas.microsoft.com/office/drawing/2014/main" id="{6FEB3A3C-5AF1-4644-ABF0-2D3DD65ABE4F}"/>
                  </a:ext>
                </a:extLst>
              </p:cNvPr>
              <p:cNvSpPr/>
              <p:nvPr/>
            </p:nvSpPr>
            <p:spPr>
              <a:xfrm>
                <a:off x="7333749" y="783221"/>
                <a:ext cx="39243" cy="99146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3" name="dasdasda">
                <a:extLst>
                  <a:ext uri="{FF2B5EF4-FFF2-40B4-BE49-F238E27FC236}">
                    <a16:creationId xmlns:a16="http://schemas.microsoft.com/office/drawing/2014/main" id="{3DBC30C5-E5E4-4AD3-95FD-44CB915C715A}"/>
                  </a:ext>
                </a:extLst>
              </p:cNvPr>
              <p:cNvGrpSpPr/>
              <p:nvPr/>
            </p:nvGrpSpPr>
            <p:grpSpPr>
              <a:xfrm>
                <a:off x="7293349" y="568689"/>
                <a:ext cx="120045" cy="249385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395" name="Frihåndsform: figur 394">
                  <a:extLst>
                    <a:ext uri="{FF2B5EF4-FFF2-40B4-BE49-F238E27FC236}">
                      <a16:creationId xmlns:a16="http://schemas.microsoft.com/office/drawing/2014/main" id="{5B8EA349-FB96-4E22-8EAE-6E8EC1524745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6" name="Frihåndsform: figur 395">
                  <a:extLst>
                    <a:ext uri="{FF2B5EF4-FFF2-40B4-BE49-F238E27FC236}">
                      <a16:creationId xmlns:a16="http://schemas.microsoft.com/office/drawing/2014/main" id="{079A3950-28A0-44C7-8A5E-078FFC6C4381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7" name="Frihåndsform: figur 396">
                  <a:extLst>
                    <a:ext uri="{FF2B5EF4-FFF2-40B4-BE49-F238E27FC236}">
                      <a16:creationId xmlns:a16="http://schemas.microsoft.com/office/drawing/2014/main" id="{B5CDCC55-DA05-43AD-9CA0-B4C563FEE0C1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4" name="Frihåndsform: figur 303">
                <a:extLst>
                  <a:ext uri="{FF2B5EF4-FFF2-40B4-BE49-F238E27FC236}">
                    <a16:creationId xmlns:a16="http://schemas.microsoft.com/office/drawing/2014/main" id="{2FC65907-BE1E-4162-9F1C-5F6A3DBBF138}"/>
                  </a:ext>
                </a:extLst>
              </p:cNvPr>
              <p:cNvSpPr/>
              <p:nvPr/>
            </p:nvSpPr>
            <p:spPr>
              <a:xfrm>
                <a:off x="7281103" y="727380"/>
                <a:ext cx="36351" cy="35992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5" name="Frihåndsform: figur 304">
                <a:extLst>
                  <a:ext uri="{FF2B5EF4-FFF2-40B4-BE49-F238E27FC236}">
                    <a16:creationId xmlns:a16="http://schemas.microsoft.com/office/drawing/2014/main" id="{3B8BC6CC-E641-4A86-9E3F-E24863EA150B}"/>
                  </a:ext>
                </a:extLst>
              </p:cNvPr>
              <p:cNvSpPr/>
              <p:nvPr/>
            </p:nvSpPr>
            <p:spPr>
              <a:xfrm>
                <a:off x="7336160" y="722252"/>
                <a:ext cx="34518" cy="5413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6" name="Frihåndsform: figur 305">
                <a:extLst>
                  <a:ext uri="{FF2B5EF4-FFF2-40B4-BE49-F238E27FC236}">
                    <a16:creationId xmlns:a16="http://schemas.microsoft.com/office/drawing/2014/main" id="{4E3698CA-E739-45F8-ADA2-F73570962764}"/>
                  </a:ext>
                </a:extLst>
              </p:cNvPr>
              <p:cNvSpPr/>
              <p:nvPr/>
            </p:nvSpPr>
            <p:spPr>
              <a:xfrm>
                <a:off x="7338089" y="728520"/>
                <a:ext cx="29987" cy="44729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7" name="dasdasda">
                <a:extLst>
                  <a:ext uri="{FF2B5EF4-FFF2-40B4-BE49-F238E27FC236}">
                    <a16:creationId xmlns:a16="http://schemas.microsoft.com/office/drawing/2014/main" id="{1D5EFFF3-166E-430D-BFB6-1C5B3A78D7EE}"/>
                  </a:ext>
                </a:extLst>
              </p:cNvPr>
              <p:cNvGrpSpPr/>
              <p:nvPr/>
            </p:nvGrpSpPr>
            <p:grpSpPr>
              <a:xfrm>
                <a:off x="7268472" y="613894"/>
                <a:ext cx="169895" cy="33086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373" name="Frihåndsform: figur 372">
                  <a:extLst>
                    <a:ext uri="{FF2B5EF4-FFF2-40B4-BE49-F238E27FC236}">
                      <a16:creationId xmlns:a16="http://schemas.microsoft.com/office/drawing/2014/main" id="{8AD943B0-F835-429A-95D8-AE366EB43C5E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4" name="Frihåndsform: figur 373">
                  <a:extLst>
                    <a:ext uri="{FF2B5EF4-FFF2-40B4-BE49-F238E27FC236}">
                      <a16:creationId xmlns:a16="http://schemas.microsoft.com/office/drawing/2014/main" id="{F502F99A-C3EF-4496-96BF-48236A947F40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5" name="Frihåndsform: figur 374">
                  <a:extLst>
                    <a:ext uri="{FF2B5EF4-FFF2-40B4-BE49-F238E27FC236}">
                      <a16:creationId xmlns:a16="http://schemas.microsoft.com/office/drawing/2014/main" id="{AD709D51-6567-4FEC-8AB7-FC34926EEC1B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6" name="Frihåndsform: figur 375">
                  <a:extLst>
                    <a:ext uri="{FF2B5EF4-FFF2-40B4-BE49-F238E27FC236}">
                      <a16:creationId xmlns:a16="http://schemas.microsoft.com/office/drawing/2014/main" id="{6B6DE7F6-646B-4DD5-90E6-229717B8BC13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7" name="Frihåndsform: figur 376">
                  <a:extLst>
                    <a:ext uri="{FF2B5EF4-FFF2-40B4-BE49-F238E27FC236}">
                      <a16:creationId xmlns:a16="http://schemas.microsoft.com/office/drawing/2014/main" id="{EB4528B2-1C21-4B49-97CF-4B2952F072D5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8" name="Frihåndsform: figur 377">
                  <a:extLst>
                    <a:ext uri="{FF2B5EF4-FFF2-40B4-BE49-F238E27FC236}">
                      <a16:creationId xmlns:a16="http://schemas.microsoft.com/office/drawing/2014/main" id="{F8CE008F-62CD-4537-895A-1E26E6F75B56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9" name="Frihåndsform: figur 378">
                  <a:extLst>
                    <a:ext uri="{FF2B5EF4-FFF2-40B4-BE49-F238E27FC236}">
                      <a16:creationId xmlns:a16="http://schemas.microsoft.com/office/drawing/2014/main" id="{04FE14FF-FBDE-493B-A5A3-47C277C30085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0" name="Frihåndsform: figur 379">
                  <a:extLst>
                    <a:ext uri="{FF2B5EF4-FFF2-40B4-BE49-F238E27FC236}">
                      <a16:creationId xmlns:a16="http://schemas.microsoft.com/office/drawing/2014/main" id="{8EE28DEC-9EA1-465F-B291-5FECC89DF8DD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1" name="Frihåndsform: figur 380">
                  <a:extLst>
                    <a:ext uri="{FF2B5EF4-FFF2-40B4-BE49-F238E27FC236}">
                      <a16:creationId xmlns:a16="http://schemas.microsoft.com/office/drawing/2014/main" id="{55D747A9-BE8E-42B9-9A0F-EF49F294CB35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2" name="Frihåndsform: figur 381">
                  <a:extLst>
                    <a:ext uri="{FF2B5EF4-FFF2-40B4-BE49-F238E27FC236}">
                      <a16:creationId xmlns:a16="http://schemas.microsoft.com/office/drawing/2014/main" id="{30A07A8B-5B59-4E8A-8A86-F6FBDD599210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3" name="Frihåndsform: figur 382">
                  <a:extLst>
                    <a:ext uri="{FF2B5EF4-FFF2-40B4-BE49-F238E27FC236}">
                      <a16:creationId xmlns:a16="http://schemas.microsoft.com/office/drawing/2014/main" id="{73B41AD0-F875-4998-AE37-16BE256940F4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4" name="Frihåndsform: figur 383">
                  <a:extLst>
                    <a:ext uri="{FF2B5EF4-FFF2-40B4-BE49-F238E27FC236}">
                      <a16:creationId xmlns:a16="http://schemas.microsoft.com/office/drawing/2014/main" id="{F63E9822-2DD5-4C73-9E7A-4AC7D6584ECD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5" name="Frihåndsform: figur 384">
                  <a:extLst>
                    <a:ext uri="{FF2B5EF4-FFF2-40B4-BE49-F238E27FC236}">
                      <a16:creationId xmlns:a16="http://schemas.microsoft.com/office/drawing/2014/main" id="{082349E8-A53F-4E71-86CE-A3D1018E6F9D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6" name="Frihåndsform: figur 385">
                  <a:extLst>
                    <a:ext uri="{FF2B5EF4-FFF2-40B4-BE49-F238E27FC236}">
                      <a16:creationId xmlns:a16="http://schemas.microsoft.com/office/drawing/2014/main" id="{552F0440-A35C-4D3B-B268-8651ACDBE93D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7" name="Frihåndsform: figur 386">
                  <a:extLst>
                    <a:ext uri="{FF2B5EF4-FFF2-40B4-BE49-F238E27FC236}">
                      <a16:creationId xmlns:a16="http://schemas.microsoft.com/office/drawing/2014/main" id="{FC226BE2-B90A-4DF0-A146-85A270025BB7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8" name="Frihåndsform: figur 387">
                  <a:extLst>
                    <a:ext uri="{FF2B5EF4-FFF2-40B4-BE49-F238E27FC236}">
                      <a16:creationId xmlns:a16="http://schemas.microsoft.com/office/drawing/2014/main" id="{416DB47C-DB00-4943-A855-EC1021D31A6B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9" name="Frihåndsform: figur 388">
                  <a:extLst>
                    <a:ext uri="{FF2B5EF4-FFF2-40B4-BE49-F238E27FC236}">
                      <a16:creationId xmlns:a16="http://schemas.microsoft.com/office/drawing/2014/main" id="{274B4775-B299-4604-8D94-9286EA863F5B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0" name="Frihåndsform: figur 389">
                  <a:extLst>
                    <a:ext uri="{FF2B5EF4-FFF2-40B4-BE49-F238E27FC236}">
                      <a16:creationId xmlns:a16="http://schemas.microsoft.com/office/drawing/2014/main" id="{6FFECEE8-B6A3-4C87-8549-F20423E2AF9A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1" name="Frihåndsform: figur 390">
                  <a:extLst>
                    <a:ext uri="{FF2B5EF4-FFF2-40B4-BE49-F238E27FC236}">
                      <a16:creationId xmlns:a16="http://schemas.microsoft.com/office/drawing/2014/main" id="{295F1939-B538-4D3F-8A69-68197797EC33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2" name="Frihåndsform: figur 391">
                  <a:extLst>
                    <a:ext uri="{FF2B5EF4-FFF2-40B4-BE49-F238E27FC236}">
                      <a16:creationId xmlns:a16="http://schemas.microsoft.com/office/drawing/2014/main" id="{4F772452-955D-49A3-B81C-5B1290A27194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3" name="Frihåndsform: figur 392">
                  <a:extLst>
                    <a:ext uri="{FF2B5EF4-FFF2-40B4-BE49-F238E27FC236}">
                      <a16:creationId xmlns:a16="http://schemas.microsoft.com/office/drawing/2014/main" id="{4DC5B62B-439C-499B-93B4-5D53F346B89D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4" name="Frihåndsform: figur 393">
                  <a:extLst>
                    <a:ext uri="{FF2B5EF4-FFF2-40B4-BE49-F238E27FC236}">
                      <a16:creationId xmlns:a16="http://schemas.microsoft.com/office/drawing/2014/main" id="{429374E0-1827-4810-B71E-28A7BF881B17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8" name="Frihåndsform: figur 307">
                <a:extLst>
                  <a:ext uri="{FF2B5EF4-FFF2-40B4-BE49-F238E27FC236}">
                    <a16:creationId xmlns:a16="http://schemas.microsoft.com/office/drawing/2014/main" id="{21840391-954B-48D8-8B66-1DD2FBB47FAB}"/>
                  </a:ext>
                </a:extLst>
              </p:cNvPr>
              <p:cNvSpPr/>
              <p:nvPr/>
            </p:nvSpPr>
            <p:spPr>
              <a:xfrm>
                <a:off x="7293349" y="821398"/>
                <a:ext cx="18320" cy="17664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9" name="dasdasda">
                <a:extLst>
                  <a:ext uri="{FF2B5EF4-FFF2-40B4-BE49-F238E27FC236}">
                    <a16:creationId xmlns:a16="http://schemas.microsoft.com/office/drawing/2014/main" id="{9C1044F2-32AC-4A7D-B872-D32E6D1F7952}"/>
                  </a:ext>
                </a:extLst>
              </p:cNvPr>
              <p:cNvGrpSpPr/>
              <p:nvPr/>
            </p:nvGrpSpPr>
            <p:grpSpPr>
              <a:xfrm>
                <a:off x="7384371" y="925466"/>
                <a:ext cx="73184" cy="16066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371" name="Frihåndsform: figur 370">
                  <a:extLst>
                    <a:ext uri="{FF2B5EF4-FFF2-40B4-BE49-F238E27FC236}">
                      <a16:creationId xmlns:a16="http://schemas.microsoft.com/office/drawing/2014/main" id="{CEB6694E-A0C7-4E3A-A9CF-C33051910206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2" name="Frihåndsform: figur 371">
                  <a:extLst>
                    <a:ext uri="{FF2B5EF4-FFF2-40B4-BE49-F238E27FC236}">
                      <a16:creationId xmlns:a16="http://schemas.microsoft.com/office/drawing/2014/main" id="{B3C771E8-4CCF-450F-B3A3-DCF04DC3B462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0" name="Frihåndsform: figur 309">
                <a:extLst>
                  <a:ext uri="{FF2B5EF4-FFF2-40B4-BE49-F238E27FC236}">
                    <a16:creationId xmlns:a16="http://schemas.microsoft.com/office/drawing/2014/main" id="{8BFD8574-EEE8-4633-B19A-FC4BABA4568C}"/>
                  </a:ext>
                </a:extLst>
              </p:cNvPr>
              <p:cNvSpPr/>
              <p:nvPr/>
            </p:nvSpPr>
            <p:spPr>
              <a:xfrm>
                <a:off x="7239834" y="914087"/>
                <a:ext cx="17067" cy="16809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1" name="Frihåndsform: figur 310">
                <a:extLst>
                  <a:ext uri="{FF2B5EF4-FFF2-40B4-BE49-F238E27FC236}">
                    <a16:creationId xmlns:a16="http://schemas.microsoft.com/office/drawing/2014/main" id="{4F3B4F59-1301-479D-8213-A637E720DDFE}"/>
                  </a:ext>
                </a:extLst>
              </p:cNvPr>
              <p:cNvSpPr/>
              <p:nvPr/>
            </p:nvSpPr>
            <p:spPr>
              <a:xfrm>
                <a:off x="7303955" y="931275"/>
                <a:ext cx="17548" cy="9686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2" name="Frihåndsform: figur 311">
                <a:extLst>
                  <a:ext uri="{FF2B5EF4-FFF2-40B4-BE49-F238E27FC236}">
                    <a16:creationId xmlns:a16="http://schemas.microsoft.com/office/drawing/2014/main" id="{BB421F67-C5A5-45FE-955F-33B3B0823D67}"/>
                  </a:ext>
                </a:extLst>
              </p:cNvPr>
              <p:cNvSpPr/>
              <p:nvPr/>
            </p:nvSpPr>
            <p:spPr>
              <a:xfrm>
                <a:off x="7261143" y="933555"/>
                <a:ext cx="16488" cy="16999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3" name="Frihåndsform: figur 312">
                <a:extLst>
                  <a:ext uri="{FF2B5EF4-FFF2-40B4-BE49-F238E27FC236}">
                    <a16:creationId xmlns:a16="http://schemas.microsoft.com/office/drawing/2014/main" id="{DBAD4585-B4C0-4E88-83CF-D91EB7FCEC3C}"/>
                  </a:ext>
                </a:extLst>
              </p:cNvPr>
              <p:cNvSpPr/>
              <p:nvPr/>
            </p:nvSpPr>
            <p:spPr>
              <a:xfrm>
                <a:off x="7209654" y="859955"/>
                <a:ext cx="16680" cy="1500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4" name="Frihåndsform: figur 313">
                <a:extLst>
                  <a:ext uri="{FF2B5EF4-FFF2-40B4-BE49-F238E27FC236}">
                    <a16:creationId xmlns:a16="http://schemas.microsoft.com/office/drawing/2014/main" id="{874A7C18-22B9-4C7E-A865-6C2A3D3E29B4}"/>
                  </a:ext>
                </a:extLst>
              </p:cNvPr>
              <p:cNvSpPr/>
              <p:nvPr/>
            </p:nvSpPr>
            <p:spPr>
              <a:xfrm>
                <a:off x="7220647" y="886546"/>
                <a:ext cx="16680" cy="11301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5" name="dasdasda">
                <a:extLst>
                  <a:ext uri="{FF2B5EF4-FFF2-40B4-BE49-F238E27FC236}">
                    <a16:creationId xmlns:a16="http://schemas.microsoft.com/office/drawing/2014/main" id="{236A5264-B644-4A3C-9684-493A64726637}"/>
                  </a:ext>
                </a:extLst>
              </p:cNvPr>
              <p:cNvGrpSpPr/>
              <p:nvPr/>
            </p:nvGrpSpPr>
            <p:grpSpPr>
              <a:xfrm>
                <a:off x="7230481" y="615983"/>
                <a:ext cx="263446" cy="302058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366" name="Frihåndsform: figur 365">
                  <a:extLst>
                    <a:ext uri="{FF2B5EF4-FFF2-40B4-BE49-F238E27FC236}">
                      <a16:creationId xmlns:a16="http://schemas.microsoft.com/office/drawing/2014/main" id="{2F9E0F68-B5D9-411D-888C-9E204E6BAA72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7" name="Frihåndsform: figur 366">
                  <a:extLst>
                    <a:ext uri="{FF2B5EF4-FFF2-40B4-BE49-F238E27FC236}">
                      <a16:creationId xmlns:a16="http://schemas.microsoft.com/office/drawing/2014/main" id="{27F0162D-523D-4CB0-8F32-F482CDB4B74B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8" name="Frihåndsform: figur 367">
                  <a:extLst>
                    <a:ext uri="{FF2B5EF4-FFF2-40B4-BE49-F238E27FC236}">
                      <a16:creationId xmlns:a16="http://schemas.microsoft.com/office/drawing/2014/main" id="{8C11756F-1BA7-4CDC-B600-EEB0375F27AE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9" name="Frihåndsform: figur 368">
                  <a:extLst>
                    <a:ext uri="{FF2B5EF4-FFF2-40B4-BE49-F238E27FC236}">
                      <a16:creationId xmlns:a16="http://schemas.microsoft.com/office/drawing/2014/main" id="{AB627A12-CDA1-4E8A-B66D-9DA7EB286A1F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0" name="Frihåndsform: figur 369">
                  <a:extLst>
                    <a:ext uri="{FF2B5EF4-FFF2-40B4-BE49-F238E27FC236}">
                      <a16:creationId xmlns:a16="http://schemas.microsoft.com/office/drawing/2014/main" id="{E727413A-AA30-46D7-807C-4DC3C7E0F313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6" name="Frihåndsform: figur 315">
                <a:extLst>
                  <a:ext uri="{FF2B5EF4-FFF2-40B4-BE49-F238E27FC236}">
                    <a16:creationId xmlns:a16="http://schemas.microsoft.com/office/drawing/2014/main" id="{5DCB6228-9CAF-4A07-B2F8-6242141C59F5}"/>
                  </a:ext>
                </a:extLst>
              </p:cNvPr>
              <p:cNvSpPr/>
              <p:nvPr/>
            </p:nvSpPr>
            <p:spPr>
              <a:xfrm>
                <a:off x="7450227" y="912567"/>
                <a:ext cx="15042" cy="14245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7" name="Frihåndsform: figur 316">
                <a:extLst>
                  <a:ext uri="{FF2B5EF4-FFF2-40B4-BE49-F238E27FC236}">
                    <a16:creationId xmlns:a16="http://schemas.microsoft.com/office/drawing/2014/main" id="{A841AD59-A427-460E-84E5-9372E81C6274}"/>
                  </a:ext>
                </a:extLst>
              </p:cNvPr>
              <p:cNvSpPr/>
              <p:nvPr/>
            </p:nvSpPr>
            <p:spPr>
              <a:xfrm>
                <a:off x="7463534" y="895663"/>
                <a:ext cx="15427" cy="13200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8" name="dasdasda">
                <a:extLst>
                  <a:ext uri="{FF2B5EF4-FFF2-40B4-BE49-F238E27FC236}">
                    <a16:creationId xmlns:a16="http://schemas.microsoft.com/office/drawing/2014/main" id="{4691DF18-2703-4606-8087-B271BF50A3A0}"/>
                  </a:ext>
                </a:extLst>
              </p:cNvPr>
              <p:cNvGrpSpPr/>
              <p:nvPr/>
            </p:nvGrpSpPr>
            <p:grpSpPr>
              <a:xfrm>
                <a:off x="7313697" y="689583"/>
                <a:ext cx="184846" cy="280827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362" name="Frihåndsform: figur 361">
                  <a:extLst>
                    <a:ext uri="{FF2B5EF4-FFF2-40B4-BE49-F238E27FC236}">
                      <a16:creationId xmlns:a16="http://schemas.microsoft.com/office/drawing/2014/main" id="{834C0A31-977F-4583-8FE7-F7A7CAADB10F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3" name="Frihåndsform: figur 362">
                  <a:extLst>
                    <a:ext uri="{FF2B5EF4-FFF2-40B4-BE49-F238E27FC236}">
                      <a16:creationId xmlns:a16="http://schemas.microsoft.com/office/drawing/2014/main" id="{BE785C5A-C760-4A4F-8C1C-C13AEBF98167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4" name="Frihåndsform: figur 363">
                  <a:extLst>
                    <a:ext uri="{FF2B5EF4-FFF2-40B4-BE49-F238E27FC236}">
                      <a16:creationId xmlns:a16="http://schemas.microsoft.com/office/drawing/2014/main" id="{4181EC82-09C5-46E2-AD00-CBE6BAAF9727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5" name="Frihåndsform: figur 364">
                  <a:extLst>
                    <a:ext uri="{FF2B5EF4-FFF2-40B4-BE49-F238E27FC236}">
                      <a16:creationId xmlns:a16="http://schemas.microsoft.com/office/drawing/2014/main" id="{3E2FA133-115D-4CA9-AD7B-283944DAC442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9" name="Frihåndsform: figur 318">
                <a:extLst>
                  <a:ext uri="{FF2B5EF4-FFF2-40B4-BE49-F238E27FC236}">
                    <a16:creationId xmlns:a16="http://schemas.microsoft.com/office/drawing/2014/main" id="{216E1C01-38FB-4C61-8841-51E75C294E2E}"/>
                  </a:ext>
                </a:extLst>
              </p:cNvPr>
              <p:cNvSpPr/>
              <p:nvPr/>
            </p:nvSpPr>
            <p:spPr>
              <a:xfrm>
                <a:off x="7225853" y="897088"/>
                <a:ext cx="13499" cy="8641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0" name="Frihåndsform: figur 319">
                <a:extLst>
                  <a:ext uri="{FF2B5EF4-FFF2-40B4-BE49-F238E27FC236}">
                    <a16:creationId xmlns:a16="http://schemas.microsoft.com/office/drawing/2014/main" id="{DD39CB94-26E1-410D-9285-FCBB23ABA7D3}"/>
                  </a:ext>
                </a:extLst>
              </p:cNvPr>
              <p:cNvSpPr/>
              <p:nvPr/>
            </p:nvSpPr>
            <p:spPr>
              <a:xfrm>
                <a:off x="7207436" y="853687"/>
                <a:ext cx="13981" cy="6742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1" name="dasdasda">
                <a:extLst>
                  <a:ext uri="{FF2B5EF4-FFF2-40B4-BE49-F238E27FC236}">
                    <a16:creationId xmlns:a16="http://schemas.microsoft.com/office/drawing/2014/main" id="{2970DA19-C3EB-41EB-8BD4-76616AE7E4C9}"/>
                  </a:ext>
                </a:extLst>
              </p:cNvPr>
              <p:cNvGrpSpPr/>
              <p:nvPr/>
            </p:nvGrpSpPr>
            <p:grpSpPr>
              <a:xfrm>
                <a:off x="7384275" y="819309"/>
                <a:ext cx="47343" cy="2924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360" name="Frihåndsform: figur 359">
                  <a:extLst>
                    <a:ext uri="{FF2B5EF4-FFF2-40B4-BE49-F238E27FC236}">
                      <a16:creationId xmlns:a16="http://schemas.microsoft.com/office/drawing/2014/main" id="{65893ACD-647E-4924-B8D0-6057B2B14A73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1" name="Frihåndsform: figur 360">
                  <a:extLst>
                    <a:ext uri="{FF2B5EF4-FFF2-40B4-BE49-F238E27FC236}">
                      <a16:creationId xmlns:a16="http://schemas.microsoft.com/office/drawing/2014/main" id="{DB0C2D79-770E-46BD-B8AD-89AA51846F4C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2" name="Frihåndsform: figur 321">
                <a:extLst>
                  <a:ext uri="{FF2B5EF4-FFF2-40B4-BE49-F238E27FC236}">
                    <a16:creationId xmlns:a16="http://schemas.microsoft.com/office/drawing/2014/main" id="{33FCB702-11D2-4581-9863-8B530DA08203}"/>
                  </a:ext>
                </a:extLst>
              </p:cNvPr>
              <p:cNvSpPr/>
              <p:nvPr/>
            </p:nvSpPr>
            <p:spPr>
              <a:xfrm>
                <a:off x="7390638" y="955018"/>
                <a:ext cx="12823" cy="15194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3" name="Frihåndsform: figur 322">
                <a:extLst>
                  <a:ext uri="{FF2B5EF4-FFF2-40B4-BE49-F238E27FC236}">
                    <a16:creationId xmlns:a16="http://schemas.microsoft.com/office/drawing/2014/main" id="{122598B0-644A-40D8-8FE1-2B262A15FD4D}"/>
                  </a:ext>
                </a:extLst>
              </p:cNvPr>
              <p:cNvSpPr/>
              <p:nvPr/>
            </p:nvSpPr>
            <p:spPr>
              <a:xfrm>
                <a:off x="7276185" y="940107"/>
                <a:ext cx="13017" cy="15289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4" name="Frihåndsform: figur 323">
                <a:extLst>
                  <a:ext uri="{FF2B5EF4-FFF2-40B4-BE49-F238E27FC236}">
                    <a16:creationId xmlns:a16="http://schemas.microsoft.com/office/drawing/2014/main" id="{8BA882A0-D382-40F6-90AD-957182A17C3D}"/>
                  </a:ext>
                </a:extLst>
              </p:cNvPr>
              <p:cNvSpPr/>
              <p:nvPr/>
            </p:nvSpPr>
            <p:spPr>
              <a:xfrm>
                <a:off x="7460351" y="907534"/>
                <a:ext cx="12727" cy="10351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5" name="Frihåndsform: figur 324">
                <a:extLst>
                  <a:ext uri="{FF2B5EF4-FFF2-40B4-BE49-F238E27FC236}">
                    <a16:creationId xmlns:a16="http://schemas.microsoft.com/office/drawing/2014/main" id="{2C6A3B21-07F2-4D6F-8FF8-8439D7F544ED}"/>
                  </a:ext>
                </a:extLst>
              </p:cNvPr>
              <p:cNvSpPr/>
              <p:nvPr/>
            </p:nvSpPr>
            <p:spPr>
              <a:xfrm>
                <a:off x="7414647" y="942102"/>
                <a:ext cx="11859" cy="16618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6" name="Frihåndsform: figur 325">
                <a:extLst>
                  <a:ext uri="{FF2B5EF4-FFF2-40B4-BE49-F238E27FC236}">
                    <a16:creationId xmlns:a16="http://schemas.microsoft.com/office/drawing/2014/main" id="{94163B46-8D78-4BB3-8BF1-EFA4DB1C31FC}"/>
                  </a:ext>
                </a:extLst>
              </p:cNvPr>
              <p:cNvSpPr/>
              <p:nvPr/>
            </p:nvSpPr>
            <p:spPr>
              <a:xfrm>
                <a:off x="7365858" y="959197"/>
                <a:ext cx="11570" cy="14245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7" name="dasdasda">
                <a:extLst>
                  <a:ext uri="{FF2B5EF4-FFF2-40B4-BE49-F238E27FC236}">
                    <a16:creationId xmlns:a16="http://schemas.microsoft.com/office/drawing/2014/main" id="{44E0907B-994A-45B7-9556-97048D1E7429}"/>
                  </a:ext>
                </a:extLst>
              </p:cNvPr>
              <p:cNvGrpSpPr/>
              <p:nvPr/>
            </p:nvGrpSpPr>
            <p:grpSpPr>
              <a:xfrm>
                <a:off x="7299630" y="954068"/>
                <a:ext cx="40604" cy="19028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358" name="Frihåndsform: figur 357">
                  <a:extLst>
                    <a:ext uri="{FF2B5EF4-FFF2-40B4-BE49-F238E27FC236}">
                      <a16:creationId xmlns:a16="http://schemas.microsoft.com/office/drawing/2014/main" id="{3B77F623-C45E-440B-96BA-B0D3C3FD74DF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9" name="Frihåndsform: figur 358">
                  <a:extLst>
                    <a:ext uri="{FF2B5EF4-FFF2-40B4-BE49-F238E27FC236}">
                      <a16:creationId xmlns:a16="http://schemas.microsoft.com/office/drawing/2014/main" id="{98E56CCC-57C2-4DF1-A414-D2F23FE07424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8" name="Frihåndsform: figur 327">
                <a:extLst>
                  <a:ext uri="{FF2B5EF4-FFF2-40B4-BE49-F238E27FC236}">
                    <a16:creationId xmlns:a16="http://schemas.microsoft.com/office/drawing/2014/main" id="{9B74CB48-E88C-454C-BACD-6C7E097CDFCD}"/>
                  </a:ext>
                </a:extLst>
              </p:cNvPr>
              <p:cNvSpPr/>
              <p:nvPr/>
            </p:nvSpPr>
            <p:spPr>
              <a:xfrm>
                <a:off x="7336931" y="766982"/>
                <a:ext cx="11185" cy="21557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9" name="Frihåndsform: figur 328">
                <a:extLst>
                  <a:ext uri="{FF2B5EF4-FFF2-40B4-BE49-F238E27FC236}">
                    <a16:creationId xmlns:a16="http://schemas.microsoft.com/office/drawing/2014/main" id="{D7B3934B-CF8B-4B50-8FE3-6A9B840689C8}"/>
                  </a:ext>
                </a:extLst>
              </p:cNvPr>
              <p:cNvSpPr/>
              <p:nvPr/>
            </p:nvSpPr>
            <p:spPr>
              <a:xfrm>
                <a:off x="7344067" y="960526"/>
                <a:ext cx="11377" cy="13674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30" name="Frihåndsform: figur 329">
                <a:extLst>
                  <a:ext uri="{FF2B5EF4-FFF2-40B4-BE49-F238E27FC236}">
                    <a16:creationId xmlns:a16="http://schemas.microsoft.com/office/drawing/2014/main" id="{4A2EF32C-3B78-4CCB-B8FE-883747E4A59E}"/>
                  </a:ext>
                </a:extLst>
              </p:cNvPr>
              <p:cNvSpPr/>
              <p:nvPr/>
            </p:nvSpPr>
            <p:spPr>
              <a:xfrm>
                <a:off x="7358337" y="768026"/>
                <a:ext cx="10895" cy="2174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1" name="dasdasda">
                <a:extLst>
                  <a:ext uri="{FF2B5EF4-FFF2-40B4-BE49-F238E27FC236}">
                    <a16:creationId xmlns:a16="http://schemas.microsoft.com/office/drawing/2014/main" id="{0387149E-DCAA-4BD0-89C9-D582219B54B8}"/>
                  </a:ext>
                </a:extLst>
              </p:cNvPr>
              <p:cNvGrpSpPr/>
              <p:nvPr/>
            </p:nvGrpSpPr>
            <p:grpSpPr>
              <a:xfrm>
                <a:off x="7260854" y="614368"/>
                <a:ext cx="185227" cy="239128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342" name="Frihåndsform: figur 341">
                  <a:extLst>
                    <a:ext uri="{FF2B5EF4-FFF2-40B4-BE49-F238E27FC236}">
                      <a16:creationId xmlns:a16="http://schemas.microsoft.com/office/drawing/2014/main" id="{2D490AE0-7FFE-431E-8FC6-F24F7EE4783E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3" name="Frihåndsform: figur 342">
                  <a:extLst>
                    <a:ext uri="{FF2B5EF4-FFF2-40B4-BE49-F238E27FC236}">
                      <a16:creationId xmlns:a16="http://schemas.microsoft.com/office/drawing/2014/main" id="{B972A547-2955-4136-995A-8E8D94A882D8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4" name="Frihåndsform: figur 343">
                  <a:extLst>
                    <a:ext uri="{FF2B5EF4-FFF2-40B4-BE49-F238E27FC236}">
                      <a16:creationId xmlns:a16="http://schemas.microsoft.com/office/drawing/2014/main" id="{747E52AC-7DEF-4F82-9135-1C73E6F7BF83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5" name="Frihåndsform: figur 344">
                  <a:extLst>
                    <a:ext uri="{FF2B5EF4-FFF2-40B4-BE49-F238E27FC236}">
                      <a16:creationId xmlns:a16="http://schemas.microsoft.com/office/drawing/2014/main" id="{39025729-40C7-405C-988C-D4E42563B4C1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6" name="Frihåndsform: figur 345">
                  <a:extLst>
                    <a:ext uri="{FF2B5EF4-FFF2-40B4-BE49-F238E27FC236}">
                      <a16:creationId xmlns:a16="http://schemas.microsoft.com/office/drawing/2014/main" id="{DD4581A4-720E-4A5C-938D-80EB39ED2D91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7" name="Frihåndsform: figur 346">
                  <a:extLst>
                    <a:ext uri="{FF2B5EF4-FFF2-40B4-BE49-F238E27FC236}">
                      <a16:creationId xmlns:a16="http://schemas.microsoft.com/office/drawing/2014/main" id="{DD595906-36F2-4AA9-884C-B4FAA9EDD3A1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8" name="Frihåndsform: figur 347">
                  <a:extLst>
                    <a:ext uri="{FF2B5EF4-FFF2-40B4-BE49-F238E27FC236}">
                      <a16:creationId xmlns:a16="http://schemas.microsoft.com/office/drawing/2014/main" id="{35FF9648-BB58-4E7A-ACD1-A52CFA0CBE6D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9" name="Frihåndsform: figur 348">
                  <a:extLst>
                    <a:ext uri="{FF2B5EF4-FFF2-40B4-BE49-F238E27FC236}">
                      <a16:creationId xmlns:a16="http://schemas.microsoft.com/office/drawing/2014/main" id="{5C156058-AEF9-426A-86CE-25FF2F7AE491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0" name="Frihåndsform: figur 349">
                  <a:extLst>
                    <a:ext uri="{FF2B5EF4-FFF2-40B4-BE49-F238E27FC236}">
                      <a16:creationId xmlns:a16="http://schemas.microsoft.com/office/drawing/2014/main" id="{35FFBDE5-5604-4245-B677-8734DDB1A484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1" name="Frihåndsform: figur 350">
                  <a:extLst>
                    <a:ext uri="{FF2B5EF4-FFF2-40B4-BE49-F238E27FC236}">
                      <a16:creationId xmlns:a16="http://schemas.microsoft.com/office/drawing/2014/main" id="{738817B2-FF33-4FC5-AC52-936E2F171FAC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2" name="Frihåndsform: figur 351">
                  <a:extLst>
                    <a:ext uri="{FF2B5EF4-FFF2-40B4-BE49-F238E27FC236}">
                      <a16:creationId xmlns:a16="http://schemas.microsoft.com/office/drawing/2014/main" id="{E9CA1967-D577-465C-90A5-C9F6F534EDD1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3" name="Frihåndsform: figur 352">
                  <a:extLst>
                    <a:ext uri="{FF2B5EF4-FFF2-40B4-BE49-F238E27FC236}">
                      <a16:creationId xmlns:a16="http://schemas.microsoft.com/office/drawing/2014/main" id="{33F3268B-7583-4417-9C10-6EF973892B09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4" name="Frihåndsform: figur 353">
                  <a:extLst>
                    <a:ext uri="{FF2B5EF4-FFF2-40B4-BE49-F238E27FC236}">
                      <a16:creationId xmlns:a16="http://schemas.microsoft.com/office/drawing/2014/main" id="{D003321E-C473-4365-9D3D-3DF5C4F528A7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5" name="Frihåndsform: figur 354">
                  <a:extLst>
                    <a:ext uri="{FF2B5EF4-FFF2-40B4-BE49-F238E27FC236}">
                      <a16:creationId xmlns:a16="http://schemas.microsoft.com/office/drawing/2014/main" id="{31F857EA-79D3-450B-B413-9D7FD60086FE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6" name="Frihåndsform: figur 355">
                  <a:extLst>
                    <a:ext uri="{FF2B5EF4-FFF2-40B4-BE49-F238E27FC236}">
                      <a16:creationId xmlns:a16="http://schemas.microsoft.com/office/drawing/2014/main" id="{8B994734-EF45-4D40-AD7D-CA9C9A72476D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7" name="Frihåndsform: figur 356">
                  <a:extLst>
                    <a:ext uri="{FF2B5EF4-FFF2-40B4-BE49-F238E27FC236}">
                      <a16:creationId xmlns:a16="http://schemas.microsoft.com/office/drawing/2014/main" id="{F28817FF-AF5C-4606-A456-ED5448444454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2" name="Frihåndsform: figur 331">
                <a:extLst>
                  <a:ext uri="{FF2B5EF4-FFF2-40B4-BE49-F238E27FC236}">
                    <a16:creationId xmlns:a16="http://schemas.microsoft.com/office/drawing/2014/main" id="{9689E63D-4051-4014-B975-A6EC3D5EB2D9}"/>
                  </a:ext>
                </a:extLst>
              </p:cNvPr>
              <p:cNvSpPr/>
              <p:nvPr/>
            </p:nvSpPr>
            <p:spPr>
              <a:xfrm rot="20953698">
                <a:off x="7381862" y="958170"/>
                <a:ext cx="2892" cy="13486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3" name="dasdasda">
                <a:extLst>
                  <a:ext uri="{FF2B5EF4-FFF2-40B4-BE49-F238E27FC236}">
                    <a16:creationId xmlns:a16="http://schemas.microsoft.com/office/drawing/2014/main" id="{BE5EC426-B5F6-4A90-ACC4-BC932016EFB9}"/>
                  </a:ext>
                </a:extLst>
              </p:cNvPr>
              <p:cNvGrpSpPr/>
              <p:nvPr/>
            </p:nvGrpSpPr>
            <p:grpSpPr>
              <a:xfrm>
                <a:off x="7293059" y="716934"/>
                <a:ext cx="7809" cy="7977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340" name="Frihåndsform: figur 339">
                  <a:extLst>
                    <a:ext uri="{FF2B5EF4-FFF2-40B4-BE49-F238E27FC236}">
                      <a16:creationId xmlns:a16="http://schemas.microsoft.com/office/drawing/2014/main" id="{09E2C84C-A0D3-4FBA-BEE9-B209691121B1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1" name="Frihåndsform: figur 340">
                  <a:extLst>
                    <a:ext uri="{FF2B5EF4-FFF2-40B4-BE49-F238E27FC236}">
                      <a16:creationId xmlns:a16="http://schemas.microsoft.com/office/drawing/2014/main" id="{EA715555-2537-4CD8-88F3-1E18E7ADE33A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4" name="Frihåndsform: figur 333">
                <a:extLst>
                  <a:ext uri="{FF2B5EF4-FFF2-40B4-BE49-F238E27FC236}">
                    <a16:creationId xmlns:a16="http://schemas.microsoft.com/office/drawing/2014/main" id="{F09FD2D5-80B1-4057-8F36-85A553A52C20}"/>
                  </a:ext>
                </a:extLst>
              </p:cNvPr>
              <p:cNvSpPr/>
              <p:nvPr/>
            </p:nvSpPr>
            <p:spPr>
              <a:xfrm>
                <a:off x="7359109" y="960621"/>
                <a:ext cx="3471" cy="13580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5" name="dasdasda">
                <a:extLst>
                  <a:ext uri="{FF2B5EF4-FFF2-40B4-BE49-F238E27FC236}">
                    <a16:creationId xmlns:a16="http://schemas.microsoft.com/office/drawing/2014/main" id="{9A9598B2-77D2-4ADB-8757-73E985CAB4A4}"/>
                  </a:ext>
                </a:extLst>
              </p:cNvPr>
              <p:cNvGrpSpPr/>
              <p:nvPr/>
            </p:nvGrpSpPr>
            <p:grpSpPr>
              <a:xfrm>
                <a:off x="7341849" y="920925"/>
                <a:ext cx="1037997" cy="87179"/>
                <a:chOff x="10193477" y="1008787"/>
                <a:chExt cx="1023730" cy="87298"/>
              </a:xfrm>
              <a:solidFill>
                <a:schemeClr val="bg1"/>
              </a:solidFill>
            </p:grpSpPr>
            <p:sp>
              <p:nvSpPr>
                <p:cNvPr id="337" name="Frihåndsform: figur 336">
                  <a:extLst>
                    <a:ext uri="{FF2B5EF4-FFF2-40B4-BE49-F238E27FC236}">
                      <a16:creationId xmlns:a16="http://schemas.microsoft.com/office/drawing/2014/main" id="{10A0F7E5-6953-4B37-9781-1F1FF073D6C7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8" name="Frihåndsform: figur 337">
                  <a:extLst>
                    <a:ext uri="{FF2B5EF4-FFF2-40B4-BE49-F238E27FC236}">
                      <a16:creationId xmlns:a16="http://schemas.microsoft.com/office/drawing/2014/main" id="{767F4949-3180-4276-B471-11F755EE1234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9" name="Frihåndsform: figur 338">
                  <a:extLst>
                    <a:ext uri="{FF2B5EF4-FFF2-40B4-BE49-F238E27FC236}">
                      <a16:creationId xmlns:a16="http://schemas.microsoft.com/office/drawing/2014/main" id="{4BFA70C2-33BE-4E9E-A9D8-3CC4CA503F63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6" name="Frihåndsform: figur 335">
                <a:extLst>
                  <a:ext uri="{FF2B5EF4-FFF2-40B4-BE49-F238E27FC236}">
                    <a16:creationId xmlns:a16="http://schemas.microsoft.com/office/drawing/2014/main" id="{0457D0DE-5312-4E17-B736-063EAB6A62A5}"/>
                  </a:ext>
                </a:extLst>
              </p:cNvPr>
              <p:cNvSpPr/>
              <p:nvPr/>
            </p:nvSpPr>
            <p:spPr>
              <a:xfrm>
                <a:off x="7573744" y="956537"/>
                <a:ext cx="36833" cy="9401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422" name="Plassholder for tekst 6">
            <a:extLst>
              <a:ext uri="{FF2B5EF4-FFF2-40B4-BE49-F238E27FC236}">
                <a16:creationId xmlns:a16="http://schemas.microsoft.com/office/drawing/2014/main" id="{00C0C721-BBED-4C9A-8AC8-810FE45FCF5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818689" y="144014"/>
            <a:ext cx="1179545" cy="469900"/>
          </a:xfrm>
          <a:prstGeom prst="rect">
            <a:avLst/>
          </a:prstGeom>
          <a:blipFill dpi="0" rotWithShape="1"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>
              <a:defRPr sz="100">
                <a:solidFill>
                  <a:srgbClr val="000000"/>
                </a:solidFill>
                <a:latin typeface="+mn-lt"/>
              </a:defRPr>
            </a:lvl1pPr>
            <a:lvl2pPr>
              <a:defRPr sz="100">
                <a:solidFill>
                  <a:srgbClr val="000000"/>
                </a:solidFill>
              </a:defRPr>
            </a:lvl2pPr>
            <a:lvl3pPr>
              <a:defRPr sz="100">
                <a:solidFill>
                  <a:srgbClr val="000000"/>
                </a:solidFill>
              </a:defRPr>
            </a:lvl3pPr>
            <a:lvl4pPr>
              <a:defRPr sz="100">
                <a:solidFill>
                  <a:srgbClr val="000000"/>
                </a:solidFill>
              </a:defRPr>
            </a:lvl4pPr>
            <a:lvl5pPr>
              <a:defRPr sz="100">
                <a:solidFill>
                  <a:srgbClr val="000000"/>
                </a:solidFill>
              </a:defRPr>
            </a:lvl5pPr>
          </a:lstStyle>
          <a:p>
            <a:pPr lvl="0"/>
            <a:r>
              <a:rPr lang="nb-NO"/>
              <a:t> </a:t>
            </a:r>
          </a:p>
        </p:txBody>
      </p:sp>
      <p:sp>
        <p:nvSpPr>
          <p:cNvPr id="423" name="Text Placeholder 12">
            <a:extLst>
              <a:ext uri="{FF2B5EF4-FFF2-40B4-BE49-F238E27FC236}">
                <a16:creationId xmlns:a16="http://schemas.microsoft.com/office/drawing/2014/main" id="{D6028424-3D21-4109-9E21-574C1F1A29B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2059389"/>
            <a:ext cx="4683318" cy="1274667"/>
          </a:xfrm>
          <a:blipFill dpi="0"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200">
                <a:latin typeface="+mn-lt"/>
              </a:defRPr>
            </a:lvl1pPr>
          </a:lstStyle>
          <a:p>
            <a:pPr lvl="0"/>
            <a:r>
              <a:rPr lang="en-US"/>
              <a:t>    </a:t>
            </a:r>
            <a:endParaRPr lang="nb-NO"/>
          </a:p>
        </p:txBody>
      </p:sp>
    </p:spTree>
    <p:extLst>
      <p:ext uri="{BB962C8B-B14F-4D97-AF65-F5344CB8AC3E}">
        <p14:creationId xmlns:p14="http://schemas.microsoft.com/office/powerpoint/2010/main" val="419096822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tel innhold og bilde (Tømmer)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A61C3CA0-B4CF-427E-8F41-8CBA03CDE12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096000" y="1"/>
            <a:ext cx="6096000" cy="6857999"/>
          </a:xfrm>
          <a:solidFill>
            <a:schemeClr val="bg1">
              <a:lumMod val="75000"/>
            </a:schemeClr>
          </a:solidFill>
        </p:spPr>
        <p:txBody>
          <a:bodyPr/>
          <a:lstStyle/>
          <a:p>
            <a:r>
              <a:rPr lang="nb-NO"/>
              <a:t>Klikk ikonet for å legge til et bilde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C787C2A-57CA-4B27-ABD3-ACC4C8B6371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49482" y="1673679"/>
            <a:ext cx="5542240" cy="4583072"/>
          </a:xfrm>
        </p:spPr>
        <p:txBody>
          <a:bodyPr/>
          <a:lstStyle>
            <a:lvl1pPr>
              <a:defRPr>
                <a:solidFill>
                  <a:schemeClr val="bg1"/>
                </a:solidFill>
                <a:latin typeface="+mn-lt"/>
              </a:defRPr>
            </a:lvl1pPr>
            <a:lvl2pPr>
              <a:defRPr>
                <a:solidFill>
                  <a:schemeClr val="bg1"/>
                </a:solidFill>
                <a:latin typeface="+mn-lt"/>
              </a:defRPr>
            </a:lvl2pPr>
            <a:lvl3pPr>
              <a:defRPr>
                <a:solidFill>
                  <a:schemeClr val="bg1"/>
                </a:solidFill>
                <a:latin typeface="+mn-lt"/>
              </a:defRPr>
            </a:lvl3pPr>
            <a:lvl4pPr>
              <a:defRPr>
                <a:solidFill>
                  <a:schemeClr val="bg1"/>
                </a:solidFill>
                <a:latin typeface="+mn-lt"/>
              </a:defRPr>
            </a:lvl4pPr>
            <a:lvl5pPr>
              <a:defRPr>
                <a:solidFill>
                  <a:schemeClr val="bg1"/>
                </a:solidFill>
                <a:latin typeface="+mn-lt"/>
              </a:defRPr>
            </a:lvl5pPr>
          </a:lstStyle>
          <a:p>
            <a:pPr lvl="0"/>
            <a:r>
              <a:rPr lang="nb-NO"/>
              <a:t>Rediger tekststiler i malen</a:t>
            </a:r>
          </a:p>
          <a:p>
            <a:pPr lvl="1"/>
            <a:r>
              <a:rPr lang="nb-NO"/>
              <a:t>Andre nivå</a:t>
            </a:r>
          </a:p>
          <a:p>
            <a:pPr lvl="2"/>
            <a:r>
              <a:rPr lang="nb-NO"/>
              <a:t>Tredje nivå</a:t>
            </a:r>
          </a:p>
          <a:p>
            <a:pPr lvl="3"/>
            <a:r>
              <a:rPr lang="nb-NO"/>
              <a:t>Fjerde nivå</a:t>
            </a:r>
          </a:p>
          <a:p>
            <a:pPr lvl="4"/>
            <a:r>
              <a:rPr lang="nb-NO"/>
              <a:t>Femte nivå</a:t>
            </a:r>
          </a:p>
        </p:txBody>
      </p:sp>
      <p:sp>
        <p:nvSpPr>
          <p:cNvPr id="9" name="Tittel 1">
            <a:extLst>
              <a:ext uri="{FF2B5EF4-FFF2-40B4-BE49-F238E27FC236}">
                <a16:creationId xmlns:a16="http://schemas.microsoft.com/office/drawing/2014/main" id="{F7FB098D-656B-476C-8A67-7143F9D5A8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482" y="253094"/>
            <a:ext cx="5542240" cy="1250586"/>
          </a:xfrm>
        </p:spPr>
        <p:txBody>
          <a:bodyPr anchor="b"/>
          <a:lstStyle>
            <a:lvl1pPr>
              <a:defRPr b="0" u="none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nb-NO"/>
              <a:t>Klikk for å redigere tittelstil</a:t>
            </a:r>
          </a:p>
        </p:txBody>
      </p:sp>
      <p:grpSp>
        <p:nvGrpSpPr>
          <p:cNvPr id="26" name="logo_blaa">
            <a:extLst>
              <a:ext uri="{FF2B5EF4-FFF2-40B4-BE49-F238E27FC236}">
                <a16:creationId xmlns:a16="http://schemas.microsoft.com/office/drawing/2014/main" id="{9A6A3A90-5263-430D-A433-29F3E6CD33C8}"/>
              </a:ext>
            </a:extLst>
          </p:cNvPr>
          <p:cNvGrpSpPr/>
          <p:nvPr userDrawn="1"/>
        </p:nvGrpSpPr>
        <p:grpSpPr>
          <a:xfrm>
            <a:off x="8992118" y="1329"/>
            <a:ext cx="3006779" cy="696569"/>
            <a:chOff x="8992118" y="-1332171"/>
            <a:chExt cx="3006779" cy="696569"/>
          </a:xfrm>
        </p:grpSpPr>
        <p:pic>
          <p:nvPicPr>
            <p:cNvPr id="27" name="Grafikk 26">
              <a:extLst>
                <a:ext uri="{FF2B5EF4-FFF2-40B4-BE49-F238E27FC236}">
                  <a16:creationId xmlns:a16="http://schemas.microsoft.com/office/drawing/2014/main" id="{0DA4B4C2-BE54-4C76-A6D6-B6370B55CDF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992118" y="-1332171"/>
              <a:ext cx="1564895" cy="696569"/>
            </a:xfrm>
            <a:prstGeom prst="rect">
              <a:avLst/>
            </a:prstGeom>
          </p:spPr>
        </p:pic>
        <p:grpSp>
          <p:nvGrpSpPr>
            <p:cNvPr id="28" name="dasdasda">
              <a:extLst>
                <a:ext uri="{FF2B5EF4-FFF2-40B4-BE49-F238E27FC236}">
                  <a16:creationId xmlns:a16="http://schemas.microsoft.com/office/drawing/2014/main" id="{A1276BEF-D790-40ED-8A8D-6D26A94D0CFE}"/>
                </a:ext>
              </a:extLst>
            </p:cNvPr>
            <p:cNvGrpSpPr/>
            <p:nvPr userDrawn="1"/>
          </p:nvGrpSpPr>
          <p:grpSpPr>
            <a:xfrm>
              <a:off x="10819352" y="-1189482"/>
              <a:ext cx="1179545" cy="469900"/>
              <a:chOff x="10053875" y="625546"/>
              <a:chExt cx="1163332" cy="470539"/>
            </a:xfrm>
          </p:grpSpPr>
          <p:grpSp>
            <p:nvGrpSpPr>
              <p:cNvPr id="29" name="dasdasda">
                <a:extLst>
                  <a:ext uri="{FF2B5EF4-FFF2-40B4-BE49-F238E27FC236}">
                    <a16:creationId xmlns:a16="http://schemas.microsoft.com/office/drawing/2014/main" id="{FFB6177E-B933-4237-871B-1950FD727120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601392" cy="108410"/>
                <a:chOff x="10421710" y="740423"/>
                <a:chExt cx="601392" cy="108410"/>
              </a:xfrm>
              <a:solidFill>
                <a:srgbClr val="12110C"/>
              </a:solidFill>
            </p:grpSpPr>
            <p:sp>
              <p:nvSpPr>
                <p:cNvPr id="153" name="Frihåndsform: figur 152">
                  <a:extLst>
                    <a:ext uri="{FF2B5EF4-FFF2-40B4-BE49-F238E27FC236}">
                      <a16:creationId xmlns:a16="http://schemas.microsoft.com/office/drawing/2014/main" id="{AFC21B73-F52A-4A8A-8C55-3931061102E0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4" name="Frihåndsform: figur 153">
                  <a:extLst>
                    <a:ext uri="{FF2B5EF4-FFF2-40B4-BE49-F238E27FC236}">
                      <a16:creationId xmlns:a16="http://schemas.microsoft.com/office/drawing/2014/main" id="{B4BB3B89-F3C1-44DA-A01B-922ABFF27DF5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5" name="Frihåndsform: figur 154">
                  <a:extLst>
                    <a:ext uri="{FF2B5EF4-FFF2-40B4-BE49-F238E27FC236}">
                      <a16:creationId xmlns:a16="http://schemas.microsoft.com/office/drawing/2014/main" id="{65012819-027D-46E8-9C9B-AE1B145BFD4C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6" name="Frihåndsform: figur 155">
                  <a:extLst>
                    <a:ext uri="{FF2B5EF4-FFF2-40B4-BE49-F238E27FC236}">
                      <a16:creationId xmlns:a16="http://schemas.microsoft.com/office/drawing/2014/main" id="{6290AF83-BC5F-45A7-8641-5A56BF1B5245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7" name="Frihåndsform: figur 156">
                  <a:extLst>
                    <a:ext uri="{FF2B5EF4-FFF2-40B4-BE49-F238E27FC236}">
                      <a16:creationId xmlns:a16="http://schemas.microsoft.com/office/drawing/2014/main" id="{3CBC2317-184E-4145-B3E1-BA3E04254851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" name="Frihåndsform: figur 29">
                <a:extLst>
                  <a:ext uri="{FF2B5EF4-FFF2-40B4-BE49-F238E27FC236}">
                    <a16:creationId xmlns:a16="http://schemas.microsoft.com/office/drawing/2014/main" id="{E3B3FF6F-224B-42F2-882E-EBEFBF3D764F}"/>
                  </a:ext>
                </a:extLst>
              </p:cNvPr>
              <p:cNvSpPr/>
              <p:nvPr/>
            </p:nvSpPr>
            <p:spPr>
              <a:xfrm>
                <a:off x="11038698" y="740423"/>
                <a:ext cx="70942" cy="108410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" name="dasdasda">
                <a:extLst>
                  <a:ext uri="{FF2B5EF4-FFF2-40B4-BE49-F238E27FC236}">
                    <a16:creationId xmlns:a16="http://schemas.microsoft.com/office/drawing/2014/main" id="{F558EADF-75A0-440B-BE0F-1492DB3AE848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794629" cy="252577"/>
                <a:chOff x="10421710" y="740423"/>
                <a:chExt cx="794629" cy="252577"/>
              </a:xfrm>
              <a:solidFill>
                <a:srgbClr val="12110C"/>
              </a:solidFill>
            </p:grpSpPr>
            <p:sp>
              <p:nvSpPr>
                <p:cNvPr id="146" name="Frihåndsform: figur 145">
                  <a:extLst>
                    <a:ext uri="{FF2B5EF4-FFF2-40B4-BE49-F238E27FC236}">
                      <a16:creationId xmlns:a16="http://schemas.microsoft.com/office/drawing/2014/main" id="{6AF42F59-F738-4CCC-8947-D919D3C44366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7" name="Frihåndsform: figur 146">
                  <a:extLst>
                    <a:ext uri="{FF2B5EF4-FFF2-40B4-BE49-F238E27FC236}">
                      <a16:creationId xmlns:a16="http://schemas.microsoft.com/office/drawing/2014/main" id="{BAB324D1-4E7C-4F79-A54D-1AE8C1DE0205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8" name="Frihåndsform: figur 147">
                  <a:extLst>
                    <a:ext uri="{FF2B5EF4-FFF2-40B4-BE49-F238E27FC236}">
                      <a16:creationId xmlns:a16="http://schemas.microsoft.com/office/drawing/2014/main" id="{E6F90C30-5DBF-48AB-848F-5032D0508E61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9" name="Frihåndsform: figur 148">
                  <a:extLst>
                    <a:ext uri="{FF2B5EF4-FFF2-40B4-BE49-F238E27FC236}">
                      <a16:creationId xmlns:a16="http://schemas.microsoft.com/office/drawing/2014/main" id="{F1D04F0B-555F-4498-8CE9-A8F5B251A5B9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0" name="Frihåndsform: figur 149">
                  <a:extLst>
                    <a:ext uri="{FF2B5EF4-FFF2-40B4-BE49-F238E27FC236}">
                      <a16:creationId xmlns:a16="http://schemas.microsoft.com/office/drawing/2014/main" id="{C45F9B93-901F-441F-A29F-363A8AF65F3B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1" name="Frihåndsform: figur 150">
                  <a:extLst>
                    <a:ext uri="{FF2B5EF4-FFF2-40B4-BE49-F238E27FC236}">
                      <a16:creationId xmlns:a16="http://schemas.microsoft.com/office/drawing/2014/main" id="{12395CD7-8154-48CC-B8C4-1031DB9C87F2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2" name="Frihåndsform: figur 151">
                  <a:extLst>
                    <a:ext uri="{FF2B5EF4-FFF2-40B4-BE49-F238E27FC236}">
                      <a16:creationId xmlns:a16="http://schemas.microsoft.com/office/drawing/2014/main" id="{F2F9DDA6-2DE7-43DE-A642-B36F0CC19FD0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" name="Frihåndsform: figur 31">
                <a:extLst>
                  <a:ext uri="{FF2B5EF4-FFF2-40B4-BE49-F238E27FC236}">
                    <a16:creationId xmlns:a16="http://schemas.microsoft.com/office/drawing/2014/main" id="{F9EED536-A175-492D-B54D-D910AB67682A}"/>
                  </a:ext>
                </a:extLst>
              </p:cNvPr>
              <p:cNvSpPr/>
              <p:nvPr/>
            </p:nvSpPr>
            <p:spPr>
              <a:xfrm>
                <a:off x="11146348" y="883069"/>
                <a:ext cx="70847" cy="108315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" name="dasdasda">
                <a:extLst>
                  <a:ext uri="{FF2B5EF4-FFF2-40B4-BE49-F238E27FC236}">
                    <a16:creationId xmlns:a16="http://schemas.microsoft.com/office/drawing/2014/main" id="{FCF91A77-D897-4E4A-9523-E1BC4CB067C5}"/>
                  </a:ext>
                </a:extLst>
              </p:cNvPr>
              <p:cNvGrpSpPr/>
              <p:nvPr/>
            </p:nvGrpSpPr>
            <p:grpSpPr>
              <a:xfrm>
                <a:off x="10053875" y="625546"/>
                <a:ext cx="302883" cy="440298"/>
                <a:chOff x="10053875" y="625546"/>
                <a:chExt cx="302883" cy="440298"/>
              </a:xfrm>
            </p:grpSpPr>
            <p:sp>
              <p:nvSpPr>
                <p:cNvPr id="140" name="Frihåndsform: figur 139">
                  <a:extLst>
                    <a:ext uri="{FF2B5EF4-FFF2-40B4-BE49-F238E27FC236}">
                      <a16:creationId xmlns:a16="http://schemas.microsoft.com/office/drawing/2014/main" id="{203DEE53-4380-425B-944C-2FA0CD31ABC4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1" name="Frihåndsform: figur 140">
                  <a:extLst>
                    <a:ext uri="{FF2B5EF4-FFF2-40B4-BE49-F238E27FC236}">
                      <a16:creationId xmlns:a16="http://schemas.microsoft.com/office/drawing/2014/main" id="{B13420E2-8968-4BBC-9881-930D5B825765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2" name="Frihåndsform: figur 141">
                  <a:extLst>
                    <a:ext uri="{FF2B5EF4-FFF2-40B4-BE49-F238E27FC236}">
                      <a16:creationId xmlns:a16="http://schemas.microsoft.com/office/drawing/2014/main" id="{7667CEE6-6860-4FD7-8867-741E53C06AC0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3" name="Frihåndsform: figur 142">
                  <a:extLst>
                    <a:ext uri="{FF2B5EF4-FFF2-40B4-BE49-F238E27FC236}">
                      <a16:creationId xmlns:a16="http://schemas.microsoft.com/office/drawing/2014/main" id="{87FF9DCF-3A15-453C-8402-CCE178FAB288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4" name="Frihåndsform: figur 143">
                  <a:extLst>
                    <a:ext uri="{FF2B5EF4-FFF2-40B4-BE49-F238E27FC236}">
                      <a16:creationId xmlns:a16="http://schemas.microsoft.com/office/drawing/2014/main" id="{B1FED5C3-FD17-41B7-85F0-1D50A1E8EB06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5" name="Frihåndsform: figur 144">
                  <a:extLst>
                    <a:ext uri="{FF2B5EF4-FFF2-40B4-BE49-F238E27FC236}">
                      <a16:creationId xmlns:a16="http://schemas.microsoft.com/office/drawing/2014/main" id="{567672F2-8E1B-4852-8C95-B994112216C8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4" name="Frihåndsform: figur 33">
                <a:extLst>
                  <a:ext uri="{FF2B5EF4-FFF2-40B4-BE49-F238E27FC236}">
                    <a16:creationId xmlns:a16="http://schemas.microsoft.com/office/drawing/2014/main" id="{9327388C-5F7A-44C9-8D5E-A212B29F775F}"/>
                  </a:ext>
                </a:extLst>
              </p:cNvPr>
              <p:cNvSpPr/>
              <p:nvPr/>
            </p:nvSpPr>
            <p:spPr>
              <a:xfrm>
                <a:off x="10174458" y="752691"/>
                <a:ext cx="59625" cy="8463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5" name="dasdasda">
                <a:extLst>
                  <a:ext uri="{FF2B5EF4-FFF2-40B4-BE49-F238E27FC236}">
                    <a16:creationId xmlns:a16="http://schemas.microsoft.com/office/drawing/2014/main" id="{B1974369-D806-4E28-9311-EE5AF0288286}"/>
                  </a:ext>
                </a:extLst>
              </p:cNvPr>
              <p:cNvGrpSpPr/>
              <p:nvPr/>
            </p:nvGrpSpPr>
            <p:grpSpPr>
              <a:xfrm>
                <a:off x="10094101" y="633820"/>
                <a:ext cx="221385" cy="367739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137" name="Frihåndsform: figur 136">
                  <a:extLst>
                    <a:ext uri="{FF2B5EF4-FFF2-40B4-BE49-F238E27FC236}">
                      <a16:creationId xmlns:a16="http://schemas.microsoft.com/office/drawing/2014/main" id="{ED44E2A4-FD65-42F9-A762-40AB1526B5EF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8" name="Frihåndsform: figur 137">
                  <a:extLst>
                    <a:ext uri="{FF2B5EF4-FFF2-40B4-BE49-F238E27FC236}">
                      <a16:creationId xmlns:a16="http://schemas.microsoft.com/office/drawing/2014/main" id="{F8992762-A01C-4D3A-9255-FF0D252E4B93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9" name="Frihåndsform: figur 138">
                  <a:extLst>
                    <a:ext uri="{FF2B5EF4-FFF2-40B4-BE49-F238E27FC236}">
                      <a16:creationId xmlns:a16="http://schemas.microsoft.com/office/drawing/2014/main" id="{97E10E2B-852A-4122-BD12-4E4A8BF7C2D9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6" name="Frihåndsform: figur 35">
                <a:extLst>
                  <a:ext uri="{FF2B5EF4-FFF2-40B4-BE49-F238E27FC236}">
                    <a16:creationId xmlns:a16="http://schemas.microsoft.com/office/drawing/2014/main" id="{2F1476BF-569D-4577-9ADD-3918D902D2C5}"/>
                  </a:ext>
                </a:extLst>
              </p:cNvPr>
              <p:cNvSpPr/>
              <p:nvPr/>
            </p:nvSpPr>
            <p:spPr>
              <a:xfrm>
                <a:off x="10150874" y="810225"/>
                <a:ext cx="52493" cy="54300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7" name="dasdasda">
                <a:extLst>
                  <a:ext uri="{FF2B5EF4-FFF2-40B4-BE49-F238E27FC236}">
                    <a16:creationId xmlns:a16="http://schemas.microsoft.com/office/drawing/2014/main" id="{CB7A1736-BC5C-4A5C-9251-C490962F538D}"/>
                  </a:ext>
                </a:extLst>
              </p:cNvPr>
              <p:cNvGrpSpPr/>
              <p:nvPr/>
            </p:nvGrpSpPr>
            <p:grpSpPr>
              <a:xfrm>
                <a:off x="10178642" y="627068"/>
                <a:ext cx="52778" cy="356137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134" name="Frihåndsform: figur 133">
                  <a:extLst>
                    <a:ext uri="{FF2B5EF4-FFF2-40B4-BE49-F238E27FC236}">
                      <a16:creationId xmlns:a16="http://schemas.microsoft.com/office/drawing/2014/main" id="{BA2B32A9-5945-4CB2-9059-C666C7AFF6E2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5" name="Frihåndsform: figur 134">
                  <a:extLst>
                    <a:ext uri="{FF2B5EF4-FFF2-40B4-BE49-F238E27FC236}">
                      <a16:creationId xmlns:a16="http://schemas.microsoft.com/office/drawing/2014/main" id="{172B77C8-D1DB-44B0-8BB9-DFEB789C4033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6" name="Frihåndsform: figur 135">
                  <a:extLst>
                    <a:ext uri="{FF2B5EF4-FFF2-40B4-BE49-F238E27FC236}">
                      <a16:creationId xmlns:a16="http://schemas.microsoft.com/office/drawing/2014/main" id="{AA18B6E4-BE32-4329-9127-0078D0CDC6CD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8" name="Frihåndsform: figur 37">
                <a:extLst>
                  <a:ext uri="{FF2B5EF4-FFF2-40B4-BE49-F238E27FC236}">
                    <a16:creationId xmlns:a16="http://schemas.microsoft.com/office/drawing/2014/main" id="{AAA2F71A-776D-4010-A52F-3816FA2A20DA}"/>
                  </a:ext>
                </a:extLst>
              </p:cNvPr>
              <p:cNvSpPr/>
              <p:nvPr/>
            </p:nvSpPr>
            <p:spPr>
              <a:xfrm>
                <a:off x="10185489" y="870896"/>
                <a:ext cx="38704" cy="99281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9" name="dasdasda">
                <a:extLst>
                  <a:ext uri="{FF2B5EF4-FFF2-40B4-BE49-F238E27FC236}">
                    <a16:creationId xmlns:a16="http://schemas.microsoft.com/office/drawing/2014/main" id="{A5A3FE1C-228C-43D3-B9C6-61DCF84BBC0D}"/>
                  </a:ext>
                </a:extLst>
              </p:cNvPr>
              <p:cNvGrpSpPr/>
              <p:nvPr/>
            </p:nvGrpSpPr>
            <p:grpSpPr>
              <a:xfrm>
                <a:off x="10145644" y="656072"/>
                <a:ext cx="118395" cy="249724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131" name="Frihåndsform: figur 130">
                  <a:extLst>
                    <a:ext uri="{FF2B5EF4-FFF2-40B4-BE49-F238E27FC236}">
                      <a16:creationId xmlns:a16="http://schemas.microsoft.com/office/drawing/2014/main" id="{D6F78429-FFEE-4D6C-BF5B-4E82B443DADB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2" name="Frihåndsform: figur 131">
                  <a:extLst>
                    <a:ext uri="{FF2B5EF4-FFF2-40B4-BE49-F238E27FC236}">
                      <a16:creationId xmlns:a16="http://schemas.microsoft.com/office/drawing/2014/main" id="{70B475CB-C95F-42B0-9423-02525657BBE4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3" name="Frihåndsform: figur 132">
                  <a:extLst>
                    <a:ext uri="{FF2B5EF4-FFF2-40B4-BE49-F238E27FC236}">
                      <a16:creationId xmlns:a16="http://schemas.microsoft.com/office/drawing/2014/main" id="{E50DEEB1-9088-4617-AD86-78CABF713605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0" name="Frihåndsform: figur 39">
                <a:extLst>
                  <a:ext uri="{FF2B5EF4-FFF2-40B4-BE49-F238E27FC236}">
                    <a16:creationId xmlns:a16="http://schemas.microsoft.com/office/drawing/2014/main" id="{D2A6B725-7DD8-4CED-A88A-B3C05A200AFF}"/>
                  </a:ext>
                </a:extLst>
              </p:cNvPr>
              <p:cNvSpPr/>
              <p:nvPr/>
            </p:nvSpPr>
            <p:spPr>
              <a:xfrm>
                <a:off x="10133566" y="814979"/>
                <a:ext cx="35851" cy="36041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1" name="Frihåndsform: figur 40">
                <a:extLst>
                  <a:ext uri="{FF2B5EF4-FFF2-40B4-BE49-F238E27FC236}">
                    <a16:creationId xmlns:a16="http://schemas.microsoft.com/office/drawing/2014/main" id="{F452E1E5-E261-4A9D-824F-793C49284FA6}"/>
                  </a:ext>
                </a:extLst>
              </p:cNvPr>
              <p:cNvSpPr/>
              <p:nvPr/>
            </p:nvSpPr>
            <p:spPr>
              <a:xfrm>
                <a:off x="10187867" y="809844"/>
                <a:ext cx="34044" cy="5420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2" name="Frihåndsform: figur 41">
                <a:extLst>
                  <a:ext uri="{FF2B5EF4-FFF2-40B4-BE49-F238E27FC236}">
                    <a16:creationId xmlns:a16="http://schemas.microsoft.com/office/drawing/2014/main" id="{EC692484-2147-4198-A552-2EE8C81F0519}"/>
                  </a:ext>
                </a:extLst>
              </p:cNvPr>
              <p:cNvSpPr/>
              <p:nvPr/>
            </p:nvSpPr>
            <p:spPr>
              <a:xfrm>
                <a:off x="10189769" y="816121"/>
                <a:ext cx="29575" cy="44790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3" name="dasdasda">
                <a:extLst>
                  <a:ext uri="{FF2B5EF4-FFF2-40B4-BE49-F238E27FC236}">
                    <a16:creationId xmlns:a16="http://schemas.microsoft.com/office/drawing/2014/main" id="{6A2C1060-4D46-4612-A9AA-6521B9FD6B78}"/>
                  </a:ext>
                </a:extLst>
              </p:cNvPr>
              <p:cNvGrpSpPr/>
              <p:nvPr/>
            </p:nvGrpSpPr>
            <p:grpSpPr>
              <a:xfrm>
                <a:off x="10121109" y="701339"/>
                <a:ext cx="167560" cy="33131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109" name="Frihåndsform: figur 108">
                  <a:extLst>
                    <a:ext uri="{FF2B5EF4-FFF2-40B4-BE49-F238E27FC236}">
                      <a16:creationId xmlns:a16="http://schemas.microsoft.com/office/drawing/2014/main" id="{313C8CB3-4AA2-4355-B093-B5448BB3CCF5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0" name="Frihåndsform: figur 109">
                  <a:extLst>
                    <a:ext uri="{FF2B5EF4-FFF2-40B4-BE49-F238E27FC236}">
                      <a16:creationId xmlns:a16="http://schemas.microsoft.com/office/drawing/2014/main" id="{723F88D3-64CF-495B-BFFA-006E54EF2724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1" name="Frihåndsform: figur 110">
                  <a:extLst>
                    <a:ext uri="{FF2B5EF4-FFF2-40B4-BE49-F238E27FC236}">
                      <a16:creationId xmlns:a16="http://schemas.microsoft.com/office/drawing/2014/main" id="{3A1374E0-4011-46A1-A41D-7AA7CBCDB6F6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2" name="Frihåndsform: figur 111">
                  <a:extLst>
                    <a:ext uri="{FF2B5EF4-FFF2-40B4-BE49-F238E27FC236}">
                      <a16:creationId xmlns:a16="http://schemas.microsoft.com/office/drawing/2014/main" id="{53E4BF88-FAA1-4410-AE35-2F6311B155EA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3" name="Frihåndsform: figur 112">
                  <a:extLst>
                    <a:ext uri="{FF2B5EF4-FFF2-40B4-BE49-F238E27FC236}">
                      <a16:creationId xmlns:a16="http://schemas.microsoft.com/office/drawing/2014/main" id="{888D6555-A1B2-4DC9-8296-BCF6230FFD90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4" name="Frihåndsform: figur 113">
                  <a:extLst>
                    <a:ext uri="{FF2B5EF4-FFF2-40B4-BE49-F238E27FC236}">
                      <a16:creationId xmlns:a16="http://schemas.microsoft.com/office/drawing/2014/main" id="{8D26D8D4-1288-4A07-B82E-0B07F73AC9C2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5" name="Frihåndsform: figur 114">
                  <a:extLst>
                    <a:ext uri="{FF2B5EF4-FFF2-40B4-BE49-F238E27FC236}">
                      <a16:creationId xmlns:a16="http://schemas.microsoft.com/office/drawing/2014/main" id="{016736CD-1F5A-44BC-9287-B30FAA7FAF2D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6" name="Frihåndsform: figur 115">
                  <a:extLst>
                    <a:ext uri="{FF2B5EF4-FFF2-40B4-BE49-F238E27FC236}">
                      <a16:creationId xmlns:a16="http://schemas.microsoft.com/office/drawing/2014/main" id="{876162DC-7119-4756-9BAE-A7B7BD62F781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7" name="Frihåndsform: figur 116">
                  <a:extLst>
                    <a:ext uri="{FF2B5EF4-FFF2-40B4-BE49-F238E27FC236}">
                      <a16:creationId xmlns:a16="http://schemas.microsoft.com/office/drawing/2014/main" id="{DF8DA0BF-9876-4F79-83E3-EB10692CE566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8" name="Frihåndsform: figur 117">
                  <a:extLst>
                    <a:ext uri="{FF2B5EF4-FFF2-40B4-BE49-F238E27FC236}">
                      <a16:creationId xmlns:a16="http://schemas.microsoft.com/office/drawing/2014/main" id="{A3218768-0A02-4A5F-8603-285B3914F2EC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9" name="Frihåndsform: figur 118">
                  <a:extLst>
                    <a:ext uri="{FF2B5EF4-FFF2-40B4-BE49-F238E27FC236}">
                      <a16:creationId xmlns:a16="http://schemas.microsoft.com/office/drawing/2014/main" id="{CF9EE1C3-D62E-4B9F-9174-6BD98E579EA0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0" name="Frihåndsform: figur 119">
                  <a:extLst>
                    <a:ext uri="{FF2B5EF4-FFF2-40B4-BE49-F238E27FC236}">
                      <a16:creationId xmlns:a16="http://schemas.microsoft.com/office/drawing/2014/main" id="{174E3E0A-BD10-4DEC-BACE-D7E9EDD4D7C1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1" name="Frihåndsform: figur 120">
                  <a:extLst>
                    <a:ext uri="{FF2B5EF4-FFF2-40B4-BE49-F238E27FC236}">
                      <a16:creationId xmlns:a16="http://schemas.microsoft.com/office/drawing/2014/main" id="{7DEB8DCD-CB45-42FC-895A-B5065ECADD8E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2" name="Frihåndsform: figur 121">
                  <a:extLst>
                    <a:ext uri="{FF2B5EF4-FFF2-40B4-BE49-F238E27FC236}">
                      <a16:creationId xmlns:a16="http://schemas.microsoft.com/office/drawing/2014/main" id="{C68E66A6-1669-4D9C-B0F5-A9E45D9A7561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3" name="Frihåndsform: figur 122">
                  <a:extLst>
                    <a:ext uri="{FF2B5EF4-FFF2-40B4-BE49-F238E27FC236}">
                      <a16:creationId xmlns:a16="http://schemas.microsoft.com/office/drawing/2014/main" id="{7075C40B-3F78-442B-9847-5B8D0A0D40CB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4" name="Frihåndsform: figur 123">
                  <a:extLst>
                    <a:ext uri="{FF2B5EF4-FFF2-40B4-BE49-F238E27FC236}">
                      <a16:creationId xmlns:a16="http://schemas.microsoft.com/office/drawing/2014/main" id="{B45D9861-2218-4EFD-930C-D628B2A1CA8E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5" name="Frihåndsform: figur 124">
                  <a:extLst>
                    <a:ext uri="{FF2B5EF4-FFF2-40B4-BE49-F238E27FC236}">
                      <a16:creationId xmlns:a16="http://schemas.microsoft.com/office/drawing/2014/main" id="{54F88E4E-DA8A-4C76-B891-4472D394BB3C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6" name="Frihåndsform: figur 125">
                  <a:extLst>
                    <a:ext uri="{FF2B5EF4-FFF2-40B4-BE49-F238E27FC236}">
                      <a16:creationId xmlns:a16="http://schemas.microsoft.com/office/drawing/2014/main" id="{B77B23AE-4AE8-4EEE-ABD1-A27B4A5FBF6B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7" name="Frihåndsform: figur 126">
                  <a:extLst>
                    <a:ext uri="{FF2B5EF4-FFF2-40B4-BE49-F238E27FC236}">
                      <a16:creationId xmlns:a16="http://schemas.microsoft.com/office/drawing/2014/main" id="{BBF6E302-1087-46F8-9616-1B3FD78EC1B7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8" name="Frihåndsform: figur 127">
                  <a:extLst>
                    <a:ext uri="{FF2B5EF4-FFF2-40B4-BE49-F238E27FC236}">
                      <a16:creationId xmlns:a16="http://schemas.microsoft.com/office/drawing/2014/main" id="{672A6993-D7AB-4881-A6FC-7B68DA46C2AF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9" name="Frihåndsform: figur 128">
                  <a:extLst>
                    <a:ext uri="{FF2B5EF4-FFF2-40B4-BE49-F238E27FC236}">
                      <a16:creationId xmlns:a16="http://schemas.microsoft.com/office/drawing/2014/main" id="{EB5681B5-A570-4074-84AD-922BC557044C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0" name="Frihåndsform: figur 129">
                  <a:extLst>
                    <a:ext uri="{FF2B5EF4-FFF2-40B4-BE49-F238E27FC236}">
                      <a16:creationId xmlns:a16="http://schemas.microsoft.com/office/drawing/2014/main" id="{82C82F43-1703-4E1F-9583-EF02E6B16423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4" name="Frihåndsform: figur 43">
                <a:extLst>
                  <a:ext uri="{FF2B5EF4-FFF2-40B4-BE49-F238E27FC236}">
                    <a16:creationId xmlns:a16="http://schemas.microsoft.com/office/drawing/2014/main" id="{5661E82A-0803-4617-B19B-81C42EA23BE6}"/>
                  </a:ext>
                </a:extLst>
              </p:cNvPr>
              <p:cNvSpPr/>
              <p:nvPr/>
            </p:nvSpPr>
            <p:spPr>
              <a:xfrm>
                <a:off x="10145644" y="909125"/>
                <a:ext cx="18068" cy="17688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5" name="dasdasda">
                <a:extLst>
                  <a:ext uri="{FF2B5EF4-FFF2-40B4-BE49-F238E27FC236}">
                    <a16:creationId xmlns:a16="http://schemas.microsoft.com/office/drawing/2014/main" id="{1C0115CE-5002-4027-85BD-6ECC74C6B8CD}"/>
                  </a:ext>
                </a:extLst>
              </p:cNvPr>
              <p:cNvGrpSpPr/>
              <p:nvPr/>
            </p:nvGrpSpPr>
            <p:grpSpPr>
              <a:xfrm>
                <a:off x="10235415" y="1013335"/>
                <a:ext cx="72178" cy="16088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107" name="Frihåndsform: figur 106">
                  <a:extLst>
                    <a:ext uri="{FF2B5EF4-FFF2-40B4-BE49-F238E27FC236}">
                      <a16:creationId xmlns:a16="http://schemas.microsoft.com/office/drawing/2014/main" id="{0D291666-7946-4C2E-AB7F-32DE8D5BA779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8" name="Frihåndsform: figur 107">
                  <a:extLst>
                    <a:ext uri="{FF2B5EF4-FFF2-40B4-BE49-F238E27FC236}">
                      <a16:creationId xmlns:a16="http://schemas.microsoft.com/office/drawing/2014/main" id="{43FDEC3B-11E0-4BF9-9B11-9072006D6CA8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6" name="Frihåndsform: figur 45">
                <a:extLst>
                  <a:ext uri="{FF2B5EF4-FFF2-40B4-BE49-F238E27FC236}">
                    <a16:creationId xmlns:a16="http://schemas.microsoft.com/office/drawing/2014/main" id="{30E01CE2-1CA8-4BC3-9249-AF95D0A555D4}"/>
                  </a:ext>
                </a:extLst>
              </p:cNvPr>
              <p:cNvSpPr/>
              <p:nvPr/>
            </p:nvSpPr>
            <p:spPr>
              <a:xfrm>
                <a:off x="10092865" y="1001940"/>
                <a:ext cx="16832" cy="16832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" name="Frihåndsform: figur 46">
                <a:extLst>
                  <a:ext uri="{FF2B5EF4-FFF2-40B4-BE49-F238E27FC236}">
                    <a16:creationId xmlns:a16="http://schemas.microsoft.com/office/drawing/2014/main" id="{0D32EC4B-D491-4591-A7EC-7A900A1AC3B4}"/>
                  </a:ext>
                </a:extLst>
              </p:cNvPr>
              <p:cNvSpPr/>
              <p:nvPr/>
            </p:nvSpPr>
            <p:spPr>
              <a:xfrm>
                <a:off x="10156104" y="1019152"/>
                <a:ext cx="17307" cy="9699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" name="Frihåndsform: figur 47">
                <a:extLst>
                  <a:ext uri="{FF2B5EF4-FFF2-40B4-BE49-F238E27FC236}">
                    <a16:creationId xmlns:a16="http://schemas.microsoft.com/office/drawing/2014/main" id="{3B1B2357-0BC5-4F80-B715-B300706F9B4E}"/>
                  </a:ext>
                </a:extLst>
              </p:cNvPr>
              <p:cNvSpPr/>
              <p:nvPr/>
            </p:nvSpPr>
            <p:spPr>
              <a:xfrm>
                <a:off x="10113881" y="1021435"/>
                <a:ext cx="16261" cy="17022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" name="Frihåndsform: figur 48">
                <a:extLst>
                  <a:ext uri="{FF2B5EF4-FFF2-40B4-BE49-F238E27FC236}">
                    <a16:creationId xmlns:a16="http://schemas.microsoft.com/office/drawing/2014/main" id="{46FC935F-2D6B-4353-8418-C1CDC3D4F07A}"/>
                  </a:ext>
                </a:extLst>
              </p:cNvPr>
              <p:cNvSpPr/>
              <p:nvPr/>
            </p:nvSpPr>
            <p:spPr>
              <a:xfrm>
                <a:off x="10063099" y="947735"/>
                <a:ext cx="16451" cy="1502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" name="Frihåndsform: figur 49">
                <a:extLst>
                  <a:ext uri="{FF2B5EF4-FFF2-40B4-BE49-F238E27FC236}">
                    <a16:creationId xmlns:a16="http://schemas.microsoft.com/office/drawing/2014/main" id="{A9AD9086-396F-4B98-B925-8B17CD69812E}"/>
                  </a:ext>
                </a:extLst>
              </p:cNvPr>
              <p:cNvSpPr/>
              <p:nvPr/>
            </p:nvSpPr>
            <p:spPr>
              <a:xfrm>
                <a:off x="10073941" y="974362"/>
                <a:ext cx="16451" cy="11316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1" name="dasdasda">
                <a:extLst>
                  <a:ext uri="{FF2B5EF4-FFF2-40B4-BE49-F238E27FC236}">
                    <a16:creationId xmlns:a16="http://schemas.microsoft.com/office/drawing/2014/main" id="{330793B9-5202-49A2-984B-9FE640BB4B0D}"/>
                  </a:ext>
                </a:extLst>
              </p:cNvPr>
              <p:cNvGrpSpPr/>
              <p:nvPr/>
            </p:nvGrpSpPr>
            <p:grpSpPr>
              <a:xfrm>
                <a:off x="10083640" y="703431"/>
                <a:ext cx="259825" cy="302469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102" name="Frihåndsform: figur 101">
                  <a:extLst>
                    <a:ext uri="{FF2B5EF4-FFF2-40B4-BE49-F238E27FC236}">
                      <a16:creationId xmlns:a16="http://schemas.microsoft.com/office/drawing/2014/main" id="{61B8A7B2-6B37-4ED6-8533-C690EA3C91A1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3" name="Frihåndsform: figur 102">
                  <a:extLst>
                    <a:ext uri="{FF2B5EF4-FFF2-40B4-BE49-F238E27FC236}">
                      <a16:creationId xmlns:a16="http://schemas.microsoft.com/office/drawing/2014/main" id="{248232FF-9D58-4C01-BD7F-6819BF1E69D7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4" name="Frihåndsform: figur 103">
                  <a:extLst>
                    <a:ext uri="{FF2B5EF4-FFF2-40B4-BE49-F238E27FC236}">
                      <a16:creationId xmlns:a16="http://schemas.microsoft.com/office/drawing/2014/main" id="{FF1A0630-EE7D-4635-A13F-56E83DAFB2E7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5" name="Frihåndsform: figur 104">
                  <a:extLst>
                    <a:ext uri="{FF2B5EF4-FFF2-40B4-BE49-F238E27FC236}">
                      <a16:creationId xmlns:a16="http://schemas.microsoft.com/office/drawing/2014/main" id="{AD22D19A-3472-42AD-A31C-F7D3561F8FEE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6" name="Frihåndsform: figur 105">
                  <a:extLst>
                    <a:ext uri="{FF2B5EF4-FFF2-40B4-BE49-F238E27FC236}">
                      <a16:creationId xmlns:a16="http://schemas.microsoft.com/office/drawing/2014/main" id="{F341366B-5EAC-46AA-807B-E43D980236D7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2" name="Frihåndsform: figur 51">
                <a:extLst>
                  <a:ext uri="{FF2B5EF4-FFF2-40B4-BE49-F238E27FC236}">
                    <a16:creationId xmlns:a16="http://schemas.microsoft.com/office/drawing/2014/main" id="{2973FC20-5348-4336-8373-1BF1D60FEB75}"/>
                  </a:ext>
                </a:extLst>
              </p:cNvPr>
              <p:cNvSpPr/>
              <p:nvPr/>
            </p:nvSpPr>
            <p:spPr>
              <a:xfrm>
                <a:off x="10300366" y="1000418"/>
                <a:ext cx="14835" cy="14264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" name="Frihåndsform: figur 52">
                <a:extLst>
                  <a:ext uri="{FF2B5EF4-FFF2-40B4-BE49-F238E27FC236}">
                    <a16:creationId xmlns:a16="http://schemas.microsoft.com/office/drawing/2014/main" id="{04C11F73-DD0F-40A0-A640-EF5FCA6489A3}"/>
                  </a:ext>
                </a:extLst>
              </p:cNvPr>
              <p:cNvSpPr/>
              <p:nvPr/>
            </p:nvSpPr>
            <p:spPr>
              <a:xfrm>
                <a:off x="10313490" y="983491"/>
                <a:ext cx="15215" cy="13218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4" name="dasdasda">
                <a:extLst>
                  <a:ext uri="{FF2B5EF4-FFF2-40B4-BE49-F238E27FC236}">
                    <a16:creationId xmlns:a16="http://schemas.microsoft.com/office/drawing/2014/main" id="{6CCF5747-6B0B-4543-BCEC-BD3C8D1BEE52}"/>
                  </a:ext>
                </a:extLst>
              </p:cNvPr>
              <p:cNvGrpSpPr/>
              <p:nvPr/>
            </p:nvGrpSpPr>
            <p:grpSpPr>
              <a:xfrm>
                <a:off x="10165712" y="777131"/>
                <a:ext cx="182305" cy="281209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98" name="Frihåndsform: figur 97">
                  <a:extLst>
                    <a:ext uri="{FF2B5EF4-FFF2-40B4-BE49-F238E27FC236}">
                      <a16:creationId xmlns:a16="http://schemas.microsoft.com/office/drawing/2014/main" id="{8871351B-C8FB-490F-98CC-03E0A618C016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9" name="Frihåndsform: figur 98">
                  <a:extLst>
                    <a:ext uri="{FF2B5EF4-FFF2-40B4-BE49-F238E27FC236}">
                      <a16:creationId xmlns:a16="http://schemas.microsoft.com/office/drawing/2014/main" id="{06108EFD-1512-4222-B94A-AD430D318F40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0" name="Frihåndsform: figur 99">
                  <a:extLst>
                    <a:ext uri="{FF2B5EF4-FFF2-40B4-BE49-F238E27FC236}">
                      <a16:creationId xmlns:a16="http://schemas.microsoft.com/office/drawing/2014/main" id="{788C8B42-38B7-4DEA-87BC-176E94E9CF42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1" name="Frihåndsform: figur 100">
                  <a:extLst>
                    <a:ext uri="{FF2B5EF4-FFF2-40B4-BE49-F238E27FC236}">
                      <a16:creationId xmlns:a16="http://schemas.microsoft.com/office/drawing/2014/main" id="{A4F7D00E-6BA3-46A5-B3F7-077221A19381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5" name="Frihåndsform: figur 54">
                <a:extLst>
                  <a:ext uri="{FF2B5EF4-FFF2-40B4-BE49-F238E27FC236}">
                    <a16:creationId xmlns:a16="http://schemas.microsoft.com/office/drawing/2014/main" id="{AFBF4C80-101E-432D-80CC-0BDF383FEE84}"/>
                  </a:ext>
                </a:extLst>
              </p:cNvPr>
              <p:cNvSpPr/>
              <p:nvPr/>
            </p:nvSpPr>
            <p:spPr>
              <a:xfrm>
                <a:off x="10079076" y="984918"/>
                <a:ext cx="13313" cy="8653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1BD973A5-7CF4-4356-9221-C3C3E1CE0195}"/>
                  </a:ext>
                </a:extLst>
              </p:cNvPr>
              <p:cNvSpPr/>
              <p:nvPr/>
            </p:nvSpPr>
            <p:spPr>
              <a:xfrm>
                <a:off x="10060912" y="941458"/>
                <a:ext cx="13789" cy="6751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7" name="dasdasda">
                <a:extLst>
                  <a:ext uri="{FF2B5EF4-FFF2-40B4-BE49-F238E27FC236}">
                    <a16:creationId xmlns:a16="http://schemas.microsoft.com/office/drawing/2014/main" id="{A8A3D662-0EB0-4D59-87F4-C2A265AC5584}"/>
                  </a:ext>
                </a:extLst>
              </p:cNvPr>
              <p:cNvGrpSpPr/>
              <p:nvPr/>
            </p:nvGrpSpPr>
            <p:grpSpPr>
              <a:xfrm>
                <a:off x="10235320" y="907033"/>
                <a:ext cx="46692" cy="2928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96" name="Frihåndsform: figur 95">
                  <a:extLst>
                    <a:ext uri="{FF2B5EF4-FFF2-40B4-BE49-F238E27FC236}">
                      <a16:creationId xmlns:a16="http://schemas.microsoft.com/office/drawing/2014/main" id="{D3B94AE1-0055-445E-8B39-D88965465335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7" name="Frihåndsform: figur 96">
                  <a:extLst>
                    <a:ext uri="{FF2B5EF4-FFF2-40B4-BE49-F238E27FC236}">
                      <a16:creationId xmlns:a16="http://schemas.microsoft.com/office/drawing/2014/main" id="{B69836B8-A7E9-4BFD-84F1-8B81BDC7BD46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8" name="Frihåndsform: figur 57">
                <a:extLst>
                  <a:ext uri="{FF2B5EF4-FFF2-40B4-BE49-F238E27FC236}">
                    <a16:creationId xmlns:a16="http://schemas.microsoft.com/office/drawing/2014/main" id="{17EC19A6-B4F1-46E4-95ED-2EB4230529B5}"/>
                  </a:ext>
                </a:extLst>
              </p:cNvPr>
              <p:cNvSpPr/>
              <p:nvPr/>
            </p:nvSpPr>
            <p:spPr>
              <a:xfrm>
                <a:off x="10241596" y="1042927"/>
                <a:ext cx="12647" cy="15215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FC63DAF2-B496-4121-90B6-ABCFB0D962B0}"/>
                  </a:ext>
                </a:extLst>
              </p:cNvPr>
              <p:cNvSpPr/>
              <p:nvPr/>
            </p:nvSpPr>
            <p:spPr>
              <a:xfrm>
                <a:off x="10128716" y="1027996"/>
                <a:ext cx="12838" cy="15310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0" name="Frihåndsform: figur 59">
                <a:extLst>
                  <a:ext uri="{FF2B5EF4-FFF2-40B4-BE49-F238E27FC236}">
                    <a16:creationId xmlns:a16="http://schemas.microsoft.com/office/drawing/2014/main" id="{0B4836FE-EB46-4265-9C9F-C34A68722B3F}"/>
                  </a:ext>
                </a:extLst>
              </p:cNvPr>
              <p:cNvSpPr/>
              <p:nvPr/>
            </p:nvSpPr>
            <p:spPr>
              <a:xfrm>
                <a:off x="10310351" y="995378"/>
                <a:ext cx="12552" cy="10365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1" name="Frihåndsform: figur 60">
                <a:extLst>
                  <a:ext uri="{FF2B5EF4-FFF2-40B4-BE49-F238E27FC236}">
                    <a16:creationId xmlns:a16="http://schemas.microsoft.com/office/drawing/2014/main" id="{B66CA5B0-39B1-4E74-A2EF-9E8EADD8B2C7}"/>
                  </a:ext>
                </a:extLst>
              </p:cNvPr>
              <p:cNvSpPr/>
              <p:nvPr/>
            </p:nvSpPr>
            <p:spPr>
              <a:xfrm>
                <a:off x="10265275" y="1029993"/>
                <a:ext cx="11696" cy="16641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8C3A3C20-9166-47D4-962A-EB1FAEF0A70C}"/>
                  </a:ext>
                </a:extLst>
              </p:cNvPr>
              <p:cNvSpPr/>
              <p:nvPr/>
            </p:nvSpPr>
            <p:spPr>
              <a:xfrm>
                <a:off x="10217156" y="1047111"/>
                <a:ext cx="11411" cy="14264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3" name="dasdasda">
                <a:extLst>
                  <a:ext uri="{FF2B5EF4-FFF2-40B4-BE49-F238E27FC236}">
                    <a16:creationId xmlns:a16="http://schemas.microsoft.com/office/drawing/2014/main" id="{779A11DD-75EA-452F-AD73-EA88A8910BA3}"/>
                  </a:ext>
                </a:extLst>
              </p:cNvPr>
              <p:cNvGrpSpPr/>
              <p:nvPr/>
            </p:nvGrpSpPr>
            <p:grpSpPr>
              <a:xfrm>
                <a:off x="10151839" y="1041976"/>
                <a:ext cx="40046" cy="19054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94" name="Frihåndsform: figur 93">
                  <a:extLst>
                    <a:ext uri="{FF2B5EF4-FFF2-40B4-BE49-F238E27FC236}">
                      <a16:creationId xmlns:a16="http://schemas.microsoft.com/office/drawing/2014/main" id="{C22B4DE7-FE95-4D27-A33B-CDC18B18C032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5" name="Frihåndsform: figur 94">
                  <a:extLst>
                    <a:ext uri="{FF2B5EF4-FFF2-40B4-BE49-F238E27FC236}">
                      <a16:creationId xmlns:a16="http://schemas.microsoft.com/office/drawing/2014/main" id="{8CF86388-DF86-4D2C-BACB-3249FFB64A5F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4" name="Frihåndsform: figur 63">
                <a:extLst>
                  <a:ext uri="{FF2B5EF4-FFF2-40B4-BE49-F238E27FC236}">
                    <a16:creationId xmlns:a16="http://schemas.microsoft.com/office/drawing/2014/main" id="{26932876-2111-48B6-A44F-B5CB09E59ABA}"/>
                  </a:ext>
                </a:extLst>
              </p:cNvPr>
              <p:cNvSpPr/>
              <p:nvPr/>
            </p:nvSpPr>
            <p:spPr>
              <a:xfrm>
                <a:off x="10188627" y="854635"/>
                <a:ext cx="11031" cy="21586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5" name="Frihåndsform: figur 64">
                <a:extLst>
                  <a:ext uri="{FF2B5EF4-FFF2-40B4-BE49-F238E27FC236}">
                    <a16:creationId xmlns:a16="http://schemas.microsoft.com/office/drawing/2014/main" id="{EDDE9411-6193-42CF-A71A-FEA18FF5A427}"/>
                  </a:ext>
                </a:extLst>
              </p:cNvPr>
              <p:cNvSpPr/>
              <p:nvPr/>
            </p:nvSpPr>
            <p:spPr>
              <a:xfrm>
                <a:off x="10195665" y="1048442"/>
                <a:ext cx="11221" cy="13693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6" name="Frihåndsform: figur 65">
                <a:extLst>
                  <a:ext uri="{FF2B5EF4-FFF2-40B4-BE49-F238E27FC236}">
                    <a16:creationId xmlns:a16="http://schemas.microsoft.com/office/drawing/2014/main" id="{9229803F-DBDA-4273-8C30-C972A923EF33}"/>
                  </a:ext>
                </a:extLst>
              </p:cNvPr>
              <p:cNvSpPr/>
              <p:nvPr/>
            </p:nvSpPr>
            <p:spPr>
              <a:xfrm>
                <a:off x="10209739" y="855681"/>
                <a:ext cx="10745" cy="2177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7" name="dasdasda">
                <a:extLst>
                  <a:ext uri="{FF2B5EF4-FFF2-40B4-BE49-F238E27FC236}">
                    <a16:creationId xmlns:a16="http://schemas.microsoft.com/office/drawing/2014/main" id="{B569A75C-535E-4B65-B00C-8E9C52604AC1}"/>
                  </a:ext>
                </a:extLst>
              </p:cNvPr>
              <p:cNvGrpSpPr/>
              <p:nvPr/>
            </p:nvGrpSpPr>
            <p:grpSpPr>
              <a:xfrm>
                <a:off x="10113596" y="701814"/>
                <a:ext cx="182681" cy="239453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78" name="Frihåndsform: figur 77">
                  <a:extLst>
                    <a:ext uri="{FF2B5EF4-FFF2-40B4-BE49-F238E27FC236}">
                      <a16:creationId xmlns:a16="http://schemas.microsoft.com/office/drawing/2014/main" id="{FB010B46-2C9A-499E-987F-9F9D17174ACC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9" name="Frihåndsform: figur 78">
                  <a:extLst>
                    <a:ext uri="{FF2B5EF4-FFF2-40B4-BE49-F238E27FC236}">
                      <a16:creationId xmlns:a16="http://schemas.microsoft.com/office/drawing/2014/main" id="{0409448F-855A-4C14-A896-81799DED6B62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0" name="Frihåndsform: figur 79">
                  <a:extLst>
                    <a:ext uri="{FF2B5EF4-FFF2-40B4-BE49-F238E27FC236}">
                      <a16:creationId xmlns:a16="http://schemas.microsoft.com/office/drawing/2014/main" id="{6A6A2D54-94CC-4A76-AD30-FB76FD155AAA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1" name="Frihåndsform: figur 80">
                  <a:extLst>
                    <a:ext uri="{FF2B5EF4-FFF2-40B4-BE49-F238E27FC236}">
                      <a16:creationId xmlns:a16="http://schemas.microsoft.com/office/drawing/2014/main" id="{1148D7DF-B2EC-4E19-AB6D-563AB5EAAAA6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2" name="Frihåndsform: figur 81">
                  <a:extLst>
                    <a:ext uri="{FF2B5EF4-FFF2-40B4-BE49-F238E27FC236}">
                      <a16:creationId xmlns:a16="http://schemas.microsoft.com/office/drawing/2014/main" id="{6DC2E8B7-1975-487B-80D5-77363145C070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3" name="Frihåndsform: figur 82">
                  <a:extLst>
                    <a:ext uri="{FF2B5EF4-FFF2-40B4-BE49-F238E27FC236}">
                      <a16:creationId xmlns:a16="http://schemas.microsoft.com/office/drawing/2014/main" id="{4AE4AC40-1640-4DD4-99FD-F24DFD00B6B6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4" name="Frihåndsform: figur 83">
                  <a:extLst>
                    <a:ext uri="{FF2B5EF4-FFF2-40B4-BE49-F238E27FC236}">
                      <a16:creationId xmlns:a16="http://schemas.microsoft.com/office/drawing/2014/main" id="{6F0F844B-DCDA-430F-AF0A-A4E8AE8C9A25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5" name="Frihåndsform: figur 84">
                  <a:extLst>
                    <a:ext uri="{FF2B5EF4-FFF2-40B4-BE49-F238E27FC236}">
                      <a16:creationId xmlns:a16="http://schemas.microsoft.com/office/drawing/2014/main" id="{F59631BE-F70A-4B98-AF12-1CEEAE68E3F7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6" name="Frihåndsform: figur 85">
                  <a:extLst>
                    <a:ext uri="{FF2B5EF4-FFF2-40B4-BE49-F238E27FC236}">
                      <a16:creationId xmlns:a16="http://schemas.microsoft.com/office/drawing/2014/main" id="{FE5DE199-90EC-4CDD-A72F-FB41D3E7D64C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7" name="Frihåndsform: figur 86">
                  <a:extLst>
                    <a:ext uri="{FF2B5EF4-FFF2-40B4-BE49-F238E27FC236}">
                      <a16:creationId xmlns:a16="http://schemas.microsoft.com/office/drawing/2014/main" id="{576448C4-3FBA-4C04-9A1D-B6DE2FA06FC9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8" name="Frihåndsform: figur 87">
                  <a:extLst>
                    <a:ext uri="{FF2B5EF4-FFF2-40B4-BE49-F238E27FC236}">
                      <a16:creationId xmlns:a16="http://schemas.microsoft.com/office/drawing/2014/main" id="{20C9D686-04E0-4E04-B31B-1D411E40BA0D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9" name="Frihåndsform: figur 88">
                  <a:extLst>
                    <a:ext uri="{FF2B5EF4-FFF2-40B4-BE49-F238E27FC236}">
                      <a16:creationId xmlns:a16="http://schemas.microsoft.com/office/drawing/2014/main" id="{7BA7D000-D0B6-48B3-AB3E-E35079AFAAEE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0" name="Frihåndsform: figur 89">
                  <a:extLst>
                    <a:ext uri="{FF2B5EF4-FFF2-40B4-BE49-F238E27FC236}">
                      <a16:creationId xmlns:a16="http://schemas.microsoft.com/office/drawing/2014/main" id="{05A8D051-7670-4FD6-890F-128F1F4BBA10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1" name="Frihåndsform: figur 90">
                  <a:extLst>
                    <a:ext uri="{FF2B5EF4-FFF2-40B4-BE49-F238E27FC236}">
                      <a16:creationId xmlns:a16="http://schemas.microsoft.com/office/drawing/2014/main" id="{CF2AF2F8-E6FD-44DF-BBA1-E6C423F99A03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2" name="Frihåndsform: figur 91">
                  <a:extLst>
                    <a:ext uri="{FF2B5EF4-FFF2-40B4-BE49-F238E27FC236}">
                      <a16:creationId xmlns:a16="http://schemas.microsoft.com/office/drawing/2014/main" id="{D19DC238-3ADF-4F2B-B293-1C8E2DC53836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3" name="Frihåndsform: figur 92">
                  <a:extLst>
                    <a:ext uri="{FF2B5EF4-FFF2-40B4-BE49-F238E27FC236}">
                      <a16:creationId xmlns:a16="http://schemas.microsoft.com/office/drawing/2014/main" id="{CA60DA04-E4F9-450B-BAA0-3A5371620909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8" name="Frihåndsform: figur 67">
                <a:extLst>
                  <a:ext uri="{FF2B5EF4-FFF2-40B4-BE49-F238E27FC236}">
                    <a16:creationId xmlns:a16="http://schemas.microsoft.com/office/drawing/2014/main" id="{A627604E-FBE1-4801-80DD-FD00F9174B85}"/>
                  </a:ext>
                </a:extLst>
              </p:cNvPr>
              <p:cNvSpPr/>
              <p:nvPr/>
            </p:nvSpPr>
            <p:spPr>
              <a:xfrm rot="-646302">
                <a:off x="10232940" y="1046083"/>
                <a:ext cx="2852" cy="13504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9" name="dasdasda">
                <a:extLst>
                  <a:ext uri="{FF2B5EF4-FFF2-40B4-BE49-F238E27FC236}">
                    <a16:creationId xmlns:a16="http://schemas.microsoft.com/office/drawing/2014/main" id="{2D469936-3F33-4B85-BC1F-3CC7EA08B3E1}"/>
                  </a:ext>
                </a:extLst>
              </p:cNvPr>
              <p:cNvGrpSpPr/>
              <p:nvPr/>
            </p:nvGrpSpPr>
            <p:grpSpPr>
              <a:xfrm>
                <a:off x="10145358" y="804519"/>
                <a:ext cx="7702" cy="7988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76" name="Frihåndsform: figur 75">
                  <a:extLst>
                    <a:ext uri="{FF2B5EF4-FFF2-40B4-BE49-F238E27FC236}">
                      <a16:creationId xmlns:a16="http://schemas.microsoft.com/office/drawing/2014/main" id="{ADF0BF55-6209-463A-A640-B835FBE06E46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7" name="Frihåndsform: figur 76">
                  <a:extLst>
                    <a:ext uri="{FF2B5EF4-FFF2-40B4-BE49-F238E27FC236}">
                      <a16:creationId xmlns:a16="http://schemas.microsoft.com/office/drawing/2014/main" id="{DCA7ECB3-89BE-4FAB-92D6-445A5CABF928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0" name="Frihåndsform: figur 69">
                <a:extLst>
                  <a:ext uri="{FF2B5EF4-FFF2-40B4-BE49-F238E27FC236}">
                    <a16:creationId xmlns:a16="http://schemas.microsoft.com/office/drawing/2014/main" id="{B437BD53-231A-4129-BB72-498A59DCAEE8}"/>
                  </a:ext>
                </a:extLst>
              </p:cNvPr>
              <p:cNvSpPr/>
              <p:nvPr/>
            </p:nvSpPr>
            <p:spPr>
              <a:xfrm>
                <a:off x="10210500" y="1048537"/>
                <a:ext cx="3423" cy="13598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71" name="dasdasda">
                <a:extLst>
                  <a:ext uri="{FF2B5EF4-FFF2-40B4-BE49-F238E27FC236}">
                    <a16:creationId xmlns:a16="http://schemas.microsoft.com/office/drawing/2014/main" id="{44D2A011-609D-42F3-8C4D-977497A744FD}"/>
                  </a:ext>
                </a:extLst>
              </p:cNvPr>
              <p:cNvGrpSpPr/>
              <p:nvPr/>
            </p:nvGrpSpPr>
            <p:grpSpPr>
              <a:xfrm>
                <a:off x="10193477" y="1008787"/>
                <a:ext cx="1023730" cy="87298"/>
                <a:chOff x="10193477" y="1008787"/>
                <a:chExt cx="1023730" cy="87298"/>
              </a:xfrm>
            </p:grpSpPr>
            <p:sp>
              <p:nvSpPr>
                <p:cNvPr id="73" name="Frihåndsform: figur 72">
                  <a:extLst>
                    <a:ext uri="{FF2B5EF4-FFF2-40B4-BE49-F238E27FC236}">
                      <a16:creationId xmlns:a16="http://schemas.microsoft.com/office/drawing/2014/main" id="{A535B7F5-BCE3-474E-966B-181F29791C56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4" name="Frihåndsform: figur 73">
                  <a:extLst>
                    <a:ext uri="{FF2B5EF4-FFF2-40B4-BE49-F238E27FC236}">
                      <a16:creationId xmlns:a16="http://schemas.microsoft.com/office/drawing/2014/main" id="{D186E13F-96FC-4B0E-A85A-FEEFA4B875F5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5" name="Frihåndsform: figur 74">
                  <a:extLst>
                    <a:ext uri="{FF2B5EF4-FFF2-40B4-BE49-F238E27FC236}">
                      <a16:creationId xmlns:a16="http://schemas.microsoft.com/office/drawing/2014/main" id="{8FBF3E9F-5479-464B-9987-4281DD4ED55B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solidFill>
                  <a:srgbClr val="000000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2" name="Frihåndsform: figur 71">
                <a:extLst>
                  <a:ext uri="{FF2B5EF4-FFF2-40B4-BE49-F238E27FC236}">
                    <a16:creationId xmlns:a16="http://schemas.microsoft.com/office/drawing/2014/main" id="{E0440F2F-A6D5-4FFE-8864-643F950BB5DA}"/>
                  </a:ext>
                </a:extLst>
              </p:cNvPr>
              <p:cNvSpPr/>
              <p:nvPr/>
            </p:nvSpPr>
            <p:spPr>
              <a:xfrm>
                <a:off x="10422185" y="1044448"/>
                <a:ext cx="36327" cy="9414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158" name="Text Placeholder 12">
            <a:extLst>
              <a:ext uri="{FF2B5EF4-FFF2-40B4-BE49-F238E27FC236}">
                <a16:creationId xmlns:a16="http://schemas.microsoft.com/office/drawing/2014/main" id="{EBFC89CA-4DA1-45A2-B794-3FFD0441011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/>
              <a:t>    </a:t>
            </a:r>
            <a:endParaRPr lang="nb-NO"/>
          </a:p>
        </p:txBody>
      </p:sp>
      <p:grpSp>
        <p:nvGrpSpPr>
          <p:cNvPr id="159" name="dasdasda">
            <a:extLst>
              <a:ext uri="{FF2B5EF4-FFF2-40B4-BE49-F238E27FC236}">
                <a16:creationId xmlns:a16="http://schemas.microsoft.com/office/drawing/2014/main" id="{099E3329-6EEB-4C8D-A2E7-9656EE93D68D}"/>
              </a:ext>
            </a:extLst>
          </p:cNvPr>
          <p:cNvGrpSpPr/>
          <p:nvPr userDrawn="1"/>
        </p:nvGrpSpPr>
        <p:grpSpPr>
          <a:xfrm>
            <a:off x="10819799" y="142943"/>
            <a:ext cx="1179545" cy="469900"/>
            <a:chOff x="10053875" y="625546"/>
            <a:chExt cx="1163332" cy="470539"/>
          </a:xfrm>
        </p:grpSpPr>
        <p:grpSp>
          <p:nvGrpSpPr>
            <p:cNvPr id="160" name="dasdasda">
              <a:extLst>
                <a:ext uri="{FF2B5EF4-FFF2-40B4-BE49-F238E27FC236}">
                  <a16:creationId xmlns:a16="http://schemas.microsoft.com/office/drawing/2014/main" id="{ED4EE8B1-B56E-4BC9-97C7-71CDE74A7A20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284" name="Frihåndsform: figur 283">
                <a:extLst>
                  <a:ext uri="{FF2B5EF4-FFF2-40B4-BE49-F238E27FC236}">
                    <a16:creationId xmlns:a16="http://schemas.microsoft.com/office/drawing/2014/main" id="{42E5A1A8-D0CF-4A19-95FA-DB8C81A6BAAA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5" name="Frihåndsform: figur 284">
                <a:extLst>
                  <a:ext uri="{FF2B5EF4-FFF2-40B4-BE49-F238E27FC236}">
                    <a16:creationId xmlns:a16="http://schemas.microsoft.com/office/drawing/2014/main" id="{A45CA72E-BFB7-4E5D-8FCB-7D9C53227072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6" name="Frihåndsform: figur 285">
                <a:extLst>
                  <a:ext uri="{FF2B5EF4-FFF2-40B4-BE49-F238E27FC236}">
                    <a16:creationId xmlns:a16="http://schemas.microsoft.com/office/drawing/2014/main" id="{E81227C6-9077-4B6D-B4D8-0A8D75D6914A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7" name="Frihåndsform: figur 286">
                <a:extLst>
                  <a:ext uri="{FF2B5EF4-FFF2-40B4-BE49-F238E27FC236}">
                    <a16:creationId xmlns:a16="http://schemas.microsoft.com/office/drawing/2014/main" id="{BA4E6A36-5987-4EE8-94C0-F315D966C4DF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8" name="Frihåndsform: figur 287">
                <a:extLst>
                  <a:ext uri="{FF2B5EF4-FFF2-40B4-BE49-F238E27FC236}">
                    <a16:creationId xmlns:a16="http://schemas.microsoft.com/office/drawing/2014/main" id="{0AA239DC-17DE-4863-B48B-1A38C6611864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1" name="Frihåndsform: figur 160">
              <a:extLst>
                <a:ext uri="{FF2B5EF4-FFF2-40B4-BE49-F238E27FC236}">
                  <a16:creationId xmlns:a16="http://schemas.microsoft.com/office/drawing/2014/main" id="{6550A24F-354D-4A76-A404-8928918ED5ED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2" name="dasdasda">
              <a:extLst>
                <a:ext uri="{FF2B5EF4-FFF2-40B4-BE49-F238E27FC236}">
                  <a16:creationId xmlns:a16="http://schemas.microsoft.com/office/drawing/2014/main" id="{111D1548-4894-4F4C-ABBC-DAD333AA9794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277" name="Frihåndsform: figur 276">
                <a:extLst>
                  <a:ext uri="{FF2B5EF4-FFF2-40B4-BE49-F238E27FC236}">
                    <a16:creationId xmlns:a16="http://schemas.microsoft.com/office/drawing/2014/main" id="{F6FFEC0B-7F87-4FF3-B253-A6F759F28F3A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8" name="Frihåndsform: figur 277">
                <a:extLst>
                  <a:ext uri="{FF2B5EF4-FFF2-40B4-BE49-F238E27FC236}">
                    <a16:creationId xmlns:a16="http://schemas.microsoft.com/office/drawing/2014/main" id="{AD6C14D8-54E9-450B-A189-80262E791C0A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9" name="Frihåndsform: figur 278">
                <a:extLst>
                  <a:ext uri="{FF2B5EF4-FFF2-40B4-BE49-F238E27FC236}">
                    <a16:creationId xmlns:a16="http://schemas.microsoft.com/office/drawing/2014/main" id="{F54E1CC0-9448-48F2-8D3D-304BB168AF09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0" name="Frihåndsform: figur 279">
                <a:extLst>
                  <a:ext uri="{FF2B5EF4-FFF2-40B4-BE49-F238E27FC236}">
                    <a16:creationId xmlns:a16="http://schemas.microsoft.com/office/drawing/2014/main" id="{778498E1-77E5-4E35-AC24-AD717A86DC41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1" name="Frihåndsform: figur 280">
                <a:extLst>
                  <a:ext uri="{FF2B5EF4-FFF2-40B4-BE49-F238E27FC236}">
                    <a16:creationId xmlns:a16="http://schemas.microsoft.com/office/drawing/2014/main" id="{25E0C126-F4AC-47F1-AC0D-9B774C266E4F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2" name="Frihåndsform: figur 281">
                <a:extLst>
                  <a:ext uri="{FF2B5EF4-FFF2-40B4-BE49-F238E27FC236}">
                    <a16:creationId xmlns:a16="http://schemas.microsoft.com/office/drawing/2014/main" id="{10CB1B2D-505A-40C1-B338-87EF7AB9B101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3" name="Frihåndsform: figur 282">
                <a:extLst>
                  <a:ext uri="{FF2B5EF4-FFF2-40B4-BE49-F238E27FC236}">
                    <a16:creationId xmlns:a16="http://schemas.microsoft.com/office/drawing/2014/main" id="{3F3FEF2B-43CC-45A0-9B93-B63C4D9511E3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3" name="Frihåndsform: figur 162">
              <a:extLst>
                <a:ext uri="{FF2B5EF4-FFF2-40B4-BE49-F238E27FC236}">
                  <a16:creationId xmlns:a16="http://schemas.microsoft.com/office/drawing/2014/main" id="{5A4B92C6-0BC3-4666-BF87-7039D0C85E81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4" name="dasdasda">
              <a:extLst>
                <a:ext uri="{FF2B5EF4-FFF2-40B4-BE49-F238E27FC236}">
                  <a16:creationId xmlns:a16="http://schemas.microsoft.com/office/drawing/2014/main" id="{BAE4D887-07E9-48F1-AF91-0302858B5043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271" name="Frihåndsform: figur 270">
                <a:extLst>
                  <a:ext uri="{FF2B5EF4-FFF2-40B4-BE49-F238E27FC236}">
                    <a16:creationId xmlns:a16="http://schemas.microsoft.com/office/drawing/2014/main" id="{AF692E18-0EFB-44DF-84DB-64B4582FFC6F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2" name="Frihåndsform: figur 271">
                <a:extLst>
                  <a:ext uri="{FF2B5EF4-FFF2-40B4-BE49-F238E27FC236}">
                    <a16:creationId xmlns:a16="http://schemas.microsoft.com/office/drawing/2014/main" id="{124C812D-92C3-4267-9724-6C2F356AA910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3" name="Frihåndsform: figur 272">
                <a:extLst>
                  <a:ext uri="{FF2B5EF4-FFF2-40B4-BE49-F238E27FC236}">
                    <a16:creationId xmlns:a16="http://schemas.microsoft.com/office/drawing/2014/main" id="{9298B7FD-C23C-427A-8726-70202E50B3D4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4" name="Frihåndsform: figur 273">
                <a:extLst>
                  <a:ext uri="{FF2B5EF4-FFF2-40B4-BE49-F238E27FC236}">
                    <a16:creationId xmlns:a16="http://schemas.microsoft.com/office/drawing/2014/main" id="{1558D02C-C1D1-47E4-B88B-EE4EF757DFB0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5" name="Frihåndsform: figur 274">
                <a:extLst>
                  <a:ext uri="{FF2B5EF4-FFF2-40B4-BE49-F238E27FC236}">
                    <a16:creationId xmlns:a16="http://schemas.microsoft.com/office/drawing/2014/main" id="{84FC766B-55DE-4C65-8F9D-288699078451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6" name="Frihåndsform: figur 275">
                <a:extLst>
                  <a:ext uri="{FF2B5EF4-FFF2-40B4-BE49-F238E27FC236}">
                    <a16:creationId xmlns:a16="http://schemas.microsoft.com/office/drawing/2014/main" id="{799FB8B9-AD89-4530-A1D7-023D9C69F4CF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5" name="Frihåndsform: figur 164">
              <a:extLst>
                <a:ext uri="{FF2B5EF4-FFF2-40B4-BE49-F238E27FC236}">
                  <a16:creationId xmlns:a16="http://schemas.microsoft.com/office/drawing/2014/main" id="{6E470F73-7353-4715-A5A5-4A7F8E7CD285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6" name="dasdasda">
              <a:extLst>
                <a:ext uri="{FF2B5EF4-FFF2-40B4-BE49-F238E27FC236}">
                  <a16:creationId xmlns:a16="http://schemas.microsoft.com/office/drawing/2014/main" id="{0DF870D7-4BBF-4B90-95C9-3DBAB433293C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268" name="Frihåndsform: figur 267">
                <a:extLst>
                  <a:ext uri="{FF2B5EF4-FFF2-40B4-BE49-F238E27FC236}">
                    <a16:creationId xmlns:a16="http://schemas.microsoft.com/office/drawing/2014/main" id="{9885356C-ABEB-400E-8986-81946229D37A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9" name="Frihåndsform: figur 268">
                <a:extLst>
                  <a:ext uri="{FF2B5EF4-FFF2-40B4-BE49-F238E27FC236}">
                    <a16:creationId xmlns:a16="http://schemas.microsoft.com/office/drawing/2014/main" id="{924920B3-E57A-4766-B16F-2B4B44E0234F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0" name="Frihåndsform: figur 269">
                <a:extLst>
                  <a:ext uri="{FF2B5EF4-FFF2-40B4-BE49-F238E27FC236}">
                    <a16:creationId xmlns:a16="http://schemas.microsoft.com/office/drawing/2014/main" id="{094B6423-AB05-48AE-9B44-484C4BB8E423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7" name="Frihåndsform: figur 166">
              <a:extLst>
                <a:ext uri="{FF2B5EF4-FFF2-40B4-BE49-F238E27FC236}">
                  <a16:creationId xmlns:a16="http://schemas.microsoft.com/office/drawing/2014/main" id="{939E569C-DCE9-4D59-9A6F-B890C9209249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8" name="dasdasda">
              <a:extLst>
                <a:ext uri="{FF2B5EF4-FFF2-40B4-BE49-F238E27FC236}">
                  <a16:creationId xmlns:a16="http://schemas.microsoft.com/office/drawing/2014/main" id="{3BCA922F-06CF-491A-97E6-026DA1417E74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265" name="Frihåndsform: figur 264">
                <a:extLst>
                  <a:ext uri="{FF2B5EF4-FFF2-40B4-BE49-F238E27FC236}">
                    <a16:creationId xmlns:a16="http://schemas.microsoft.com/office/drawing/2014/main" id="{248F2727-AFB3-4D70-957B-F1CB0B53B6F5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6" name="Frihåndsform: figur 265">
                <a:extLst>
                  <a:ext uri="{FF2B5EF4-FFF2-40B4-BE49-F238E27FC236}">
                    <a16:creationId xmlns:a16="http://schemas.microsoft.com/office/drawing/2014/main" id="{670B17B7-9993-4C39-8F51-941C80B34580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7" name="Frihåndsform: figur 266">
                <a:extLst>
                  <a:ext uri="{FF2B5EF4-FFF2-40B4-BE49-F238E27FC236}">
                    <a16:creationId xmlns:a16="http://schemas.microsoft.com/office/drawing/2014/main" id="{4BB9643F-9056-4AEF-A635-4865E1054AAF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9" name="Frihåndsform: figur 168">
              <a:extLst>
                <a:ext uri="{FF2B5EF4-FFF2-40B4-BE49-F238E27FC236}">
                  <a16:creationId xmlns:a16="http://schemas.microsoft.com/office/drawing/2014/main" id="{568A0A5C-9F97-46E0-A6DE-BC12B1851937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0" name="dasdasda">
              <a:extLst>
                <a:ext uri="{FF2B5EF4-FFF2-40B4-BE49-F238E27FC236}">
                  <a16:creationId xmlns:a16="http://schemas.microsoft.com/office/drawing/2014/main" id="{598C7451-58E2-4ED2-B993-969E61313F31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262" name="Frihåndsform: figur 261">
                <a:extLst>
                  <a:ext uri="{FF2B5EF4-FFF2-40B4-BE49-F238E27FC236}">
                    <a16:creationId xmlns:a16="http://schemas.microsoft.com/office/drawing/2014/main" id="{F461F1E3-9CE5-4175-A342-D42231E27B4B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3" name="Frihåndsform: figur 262">
                <a:extLst>
                  <a:ext uri="{FF2B5EF4-FFF2-40B4-BE49-F238E27FC236}">
                    <a16:creationId xmlns:a16="http://schemas.microsoft.com/office/drawing/2014/main" id="{B3A83C93-1E07-4F06-ACB3-D0EFA4ABD3C2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4" name="Frihåndsform: figur 263">
                <a:extLst>
                  <a:ext uri="{FF2B5EF4-FFF2-40B4-BE49-F238E27FC236}">
                    <a16:creationId xmlns:a16="http://schemas.microsoft.com/office/drawing/2014/main" id="{80AC8580-7F98-4B0E-AD07-89856F4EECA0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1" name="Frihåndsform: figur 170">
              <a:extLst>
                <a:ext uri="{FF2B5EF4-FFF2-40B4-BE49-F238E27FC236}">
                  <a16:creationId xmlns:a16="http://schemas.microsoft.com/office/drawing/2014/main" id="{9EAB11B2-BCCD-4234-A77A-A5CC52D2ED0A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2" name="Frihåndsform: figur 171">
              <a:extLst>
                <a:ext uri="{FF2B5EF4-FFF2-40B4-BE49-F238E27FC236}">
                  <a16:creationId xmlns:a16="http://schemas.microsoft.com/office/drawing/2014/main" id="{5408E339-0A5C-477D-8F88-DFA0D1A09A64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3" name="Frihåndsform: figur 172">
              <a:extLst>
                <a:ext uri="{FF2B5EF4-FFF2-40B4-BE49-F238E27FC236}">
                  <a16:creationId xmlns:a16="http://schemas.microsoft.com/office/drawing/2014/main" id="{F7BFB14D-7890-4840-85D7-E53FE5CE7F08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4" name="dasdasda">
              <a:extLst>
                <a:ext uri="{FF2B5EF4-FFF2-40B4-BE49-F238E27FC236}">
                  <a16:creationId xmlns:a16="http://schemas.microsoft.com/office/drawing/2014/main" id="{1EF4E5EA-38A3-4C8A-B09A-3F2ECB927972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240" name="Frihåndsform: figur 239">
                <a:extLst>
                  <a:ext uri="{FF2B5EF4-FFF2-40B4-BE49-F238E27FC236}">
                    <a16:creationId xmlns:a16="http://schemas.microsoft.com/office/drawing/2014/main" id="{7CA3A4F4-B498-47F9-9C87-9A64825B61DF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1" name="Frihåndsform: figur 240">
                <a:extLst>
                  <a:ext uri="{FF2B5EF4-FFF2-40B4-BE49-F238E27FC236}">
                    <a16:creationId xmlns:a16="http://schemas.microsoft.com/office/drawing/2014/main" id="{5B451767-50F3-42DC-9BCE-DF06C639FCA9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2" name="Frihåndsform: figur 241">
                <a:extLst>
                  <a:ext uri="{FF2B5EF4-FFF2-40B4-BE49-F238E27FC236}">
                    <a16:creationId xmlns:a16="http://schemas.microsoft.com/office/drawing/2014/main" id="{0456006F-CAF6-4AB4-A21C-3A14E64FF193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3" name="Frihåndsform: figur 242">
                <a:extLst>
                  <a:ext uri="{FF2B5EF4-FFF2-40B4-BE49-F238E27FC236}">
                    <a16:creationId xmlns:a16="http://schemas.microsoft.com/office/drawing/2014/main" id="{A91170DE-8539-4B02-8CAD-B4FE01A8FEC8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4" name="Frihåndsform: figur 243">
                <a:extLst>
                  <a:ext uri="{FF2B5EF4-FFF2-40B4-BE49-F238E27FC236}">
                    <a16:creationId xmlns:a16="http://schemas.microsoft.com/office/drawing/2014/main" id="{0C96D311-C068-4181-B579-20591F5D7E66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5" name="Frihåndsform: figur 244">
                <a:extLst>
                  <a:ext uri="{FF2B5EF4-FFF2-40B4-BE49-F238E27FC236}">
                    <a16:creationId xmlns:a16="http://schemas.microsoft.com/office/drawing/2014/main" id="{FA42D052-8690-4B55-A653-DBABE3052FC4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6" name="Frihåndsform: figur 245">
                <a:extLst>
                  <a:ext uri="{FF2B5EF4-FFF2-40B4-BE49-F238E27FC236}">
                    <a16:creationId xmlns:a16="http://schemas.microsoft.com/office/drawing/2014/main" id="{E9FD8BD9-20EC-48B2-9316-0B7C40BDD7D1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7" name="Frihåndsform: figur 246">
                <a:extLst>
                  <a:ext uri="{FF2B5EF4-FFF2-40B4-BE49-F238E27FC236}">
                    <a16:creationId xmlns:a16="http://schemas.microsoft.com/office/drawing/2014/main" id="{6D5B248C-F7CB-4280-A648-65A80197AA08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8" name="Frihåndsform: figur 247">
                <a:extLst>
                  <a:ext uri="{FF2B5EF4-FFF2-40B4-BE49-F238E27FC236}">
                    <a16:creationId xmlns:a16="http://schemas.microsoft.com/office/drawing/2014/main" id="{531223BD-A771-4276-A9B5-608D8F93A00B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9" name="Frihåndsform: figur 248">
                <a:extLst>
                  <a:ext uri="{FF2B5EF4-FFF2-40B4-BE49-F238E27FC236}">
                    <a16:creationId xmlns:a16="http://schemas.microsoft.com/office/drawing/2014/main" id="{97D702A1-E355-47B2-A588-6DFABB48D2FB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0" name="Frihåndsform: figur 249">
                <a:extLst>
                  <a:ext uri="{FF2B5EF4-FFF2-40B4-BE49-F238E27FC236}">
                    <a16:creationId xmlns:a16="http://schemas.microsoft.com/office/drawing/2014/main" id="{0E2C6512-1AC1-4457-BB40-7C433552F504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1" name="Frihåndsform: figur 250">
                <a:extLst>
                  <a:ext uri="{FF2B5EF4-FFF2-40B4-BE49-F238E27FC236}">
                    <a16:creationId xmlns:a16="http://schemas.microsoft.com/office/drawing/2014/main" id="{5D6E013F-4ABC-4F49-ADAA-39F7AAAD97D1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2" name="Frihåndsform: figur 251">
                <a:extLst>
                  <a:ext uri="{FF2B5EF4-FFF2-40B4-BE49-F238E27FC236}">
                    <a16:creationId xmlns:a16="http://schemas.microsoft.com/office/drawing/2014/main" id="{8196004E-E084-40B1-ACFF-160DBB3A008B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3" name="Frihåndsform: figur 252">
                <a:extLst>
                  <a:ext uri="{FF2B5EF4-FFF2-40B4-BE49-F238E27FC236}">
                    <a16:creationId xmlns:a16="http://schemas.microsoft.com/office/drawing/2014/main" id="{2DA70D5C-A60F-4A22-828D-E4EBCD9F4BF3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4" name="Frihåndsform: figur 253">
                <a:extLst>
                  <a:ext uri="{FF2B5EF4-FFF2-40B4-BE49-F238E27FC236}">
                    <a16:creationId xmlns:a16="http://schemas.microsoft.com/office/drawing/2014/main" id="{1057DEF1-3142-46AA-B28C-1EAA67DCE246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5" name="Frihåndsform: figur 254">
                <a:extLst>
                  <a:ext uri="{FF2B5EF4-FFF2-40B4-BE49-F238E27FC236}">
                    <a16:creationId xmlns:a16="http://schemas.microsoft.com/office/drawing/2014/main" id="{D97FFE7A-BFEA-467F-8206-C1D6E2BA96E0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6" name="Frihåndsform: figur 255">
                <a:extLst>
                  <a:ext uri="{FF2B5EF4-FFF2-40B4-BE49-F238E27FC236}">
                    <a16:creationId xmlns:a16="http://schemas.microsoft.com/office/drawing/2014/main" id="{704D79E6-0E51-416F-A244-F6DE8B021E62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7" name="Frihåndsform: figur 256">
                <a:extLst>
                  <a:ext uri="{FF2B5EF4-FFF2-40B4-BE49-F238E27FC236}">
                    <a16:creationId xmlns:a16="http://schemas.microsoft.com/office/drawing/2014/main" id="{BEF5992A-6C6B-4F60-9F66-C23D00A82E87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8" name="Frihåndsform: figur 257">
                <a:extLst>
                  <a:ext uri="{FF2B5EF4-FFF2-40B4-BE49-F238E27FC236}">
                    <a16:creationId xmlns:a16="http://schemas.microsoft.com/office/drawing/2014/main" id="{887C12EF-B3C5-49A4-99C9-844255F39478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9" name="Frihåndsform: figur 258">
                <a:extLst>
                  <a:ext uri="{FF2B5EF4-FFF2-40B4-BE49-F238E27FC236}">
                    <a16:creationId xmlns:a16="http://schemas.microsoft.com/office/drawing/2014/main" id="{ED411794-67B3-4D0C-941C-D66B1E95ADC5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0" name="Frihåndsform: figur 259">
                <a:extLst>
                  <a:ext uri="{FF2B5EF4-FFF2-40B4-BE49-F238E27FC236}">
                    <a16:creationId xmlns:a16="http://schemas.microsoft.com/office/drawing/2014/main" id="{ACBABD13-59F6-4C78-A285-3DF1B1C6EBC0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1" name="Frihåndsform: figur 260">
                <a:extLst>
                  <a:ext uri="{FF2B5EF4-FFF2-40B4-BE49-F238E27FC236}">
                    <a16:creationId xmlns:a16="http://schemas.microsoft.com/office/drawing/2014/main" id="{8358153B-75E6-4E22-BEBB-E4D775BF975B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5" name="Frihåndsform: figur 174">
              <a:extLst>
                <a:ext uri="{FF2B5EF4-FFF2-40B4-BE49-F238E27FC236}">
                  <a16:creationId xmlns:a16="http://schemas.microsoft.com/office/drawing/2014/main" id="{823E190C-A7EA-4A20-B9DF-BA83E04FBE80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6" name="dasdasda">
              <a:extLst>
                <a:ext uri="{FF2B5EF4-FFF2-40B4-BE49-F238E27FC236}">
                  <a16:creationId xmlns:a16="http://schemas.microsoft.com/office/drawing/2014/main" id="{04FDD128-E16F-42C3-9E96-973C223E67E6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238" name="Frihåndsform: figur 237">
                <a:extLst>
                  <a:ext uri="{FF2B5EF4-FFF2-40B4-BE49-F238E27FC236}">
                    <a16:creationId xmlns:a16="http://schemas.microsoft.com/office/drawing/2014/main" id="{EB03FCBF-BFCF-47D5-9B19-E023D4BD488A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9" name="Frihåndsform: figur 238">
                <a:extLst>
                  <a:ext uri="{FF2B5EF4-FFF2-40B4-BE49-F238E27FC236}">
                    <a16:creationId xmlns:a16="http://schemas.microsoft.com/office/drawing/2014/main" id="{85AAB988-1ED3-415B-A514-9E203FB995CC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7" name="Frihåndsform: figur 176">
              <a:extLst>
                <a:ext uri="{FF2B5EF4-FFF2-40B4-BE49-F238E27FC236}">
                  <a16:creationId xmlns:a16="http://schemas.microsoft.com/office/drawing/2014/main" id="{24100D17-3565-49CA-8531-58E6B5029362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8" name="Frihåndsform: figur 177">
              <a:extLst>
                <a:ext uri="{FF2B5EF4-FFF2-40B4-BE49-F238E27FC236}">
                  <a16:creationId xmlns:a16="http://schemas.microsoft.com/office/drawing/2014/main" id="{F7F55DCE-3911-4E75-B202-36F2B634EFE0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9" name="Frihåndsform: figur 178">
              <a:extLst>
                <a:ext uri="{FF2B5EF4-FFF2-40B4-BE49-F238E27FC236}">
                  <a16:creationId xmlns:a16="http://schemas.microsoft.com/office/drawing/2014/main" id="{2C7329FA-B7D0-44B6-B44D-02AB50A2107C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0" name="Frihåndsform: figur 179">
              <a:extLst>
                <a:ext uri="{FF2B5EF4-FFF2-40B4-BE49-F238E27FC236}">
                  <a16:creationId xmlns:a16="http://schemas.microsoft.com/office/drawing/2014/main" id="{9B56D5B6-7830-4E00-8DFA-6C499D82DBE1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1" name="Frihåndsform: figur 180">
              <a:extLst>
                <a:ext uri="{FF2B5EF4-FFF2-40B4-BE49-F238E27FC236}">
                  <a16:creationId xmlns:a16="http://schemas.microsoft.com/office/drawing/2014/main" id="{3477A808-D7E1-416F-8C7A-8C5146AE908F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2" name="dasdasda">
              <a:extLst>
                <a:ext uri="{FF2B5EF4-FFF2-40B4-BE49-F238E27FC236}">
                  <a16:creationId xmlns:a16="http://schemas.microsoft.com/office/drawing/2014/main" id="{C8C6E72A-BD67-44C2-BF28-EAB3662EAE46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233" name="Frihåndsform: figur 232">
                <a:extLst>
                  <a:ext uri="{FF2B5EF4-FFF2-40B4-BE49-F238E27FC236}">
                    <a16:creationId xmlns:a16="http://schemas.microsoft.com/office/drawing/2014/main" id="{D6D21A9F-D62F-434B-ADD7-74B41F8E7612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4" name="Frihåndsform: figur 233">
                <a:extLst>
                  <a:ext uri="{FF2B5EF4-FFF2-40B4-BE49-F238E27FC236}">
                    <a16:creationId xmlns:a16="http://schemas.microsoft.com/office/drawing/2014/main" id="{4F92F68B-8BE1-4FB1-BD28-FA4844245081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5" name="Frihåndsform: figur 234">
                <a:extLst>
                  <a:ext uri="{FF2B5EF4-FFF2-40B4-BE49-F238E27FC236}">
                    <a16:creationId xmlns:a16="http://schemas.microsoft.com/office/drawing/2014/main" id="{7C147249-A817-4470-8605-BE0980213553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6" name="Frihåndsform: figur 235">
                <a:extLst>
                  <a:ext uri="{FF2B5EF4-FFF2-40B4-BE49-F238E27FC236}">
                    <a16:creationId xmlns:a16="http://schemas.microsoft.com/office/drawing/2014/main" id="{29AAE5AE-9684-4216-8D37-B6638586DA86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7" name="Frihåndsform: figur 236">
                <a:extLst>
                  <a:ext uri="{FF2B5EF4-FFF2-40B4-BE49-F238E27FC236}">
                    <a16:creationId xmlns:a16="http://schemas.microsoft.com/office/drawing/2014/main" id="{7280A0B4-C845-4A77-99D4-BE14A52C0519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3" name="Frihåndsform: figur 182">
              <a:extLst>
                <a:ext uri="{FF2B5EF4-FFF2-40B4-BE49-F238E27FC236}">
                  <a16:creationId xmlns:a16="http://schemas.microsoft.com/office/drawing/2014/main" id="{4E63B017-24F6-4C25-BB47-F389DD457BF4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4" name="Frihåndsform: figur 183">
              <a:extLst>
                <a:ext uri="{FF2B5EF4-FFF2-40B4-BE49-F238E27FC236}">
                  <a16:creationId xmlns:a16="http://schemas.microsoft.com/office/drawing/2014/main" id="{9B46D6A9-354E-4A06-840B-D8D7F8CF150A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5" name="dasdasda">
              <a:extLst>
                <a:ext uri="{FF2B5EF4-FFF2-40B4-BE49-F238E27FC236}">
                  <a16:creationId xmlns:a16="http://schemas.microsoft.com/office/drawing/2014/main" id="{00A0402F-6722-404D-A583-1C4DFD93112A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229" name="Frihåndsform: figur 228">
                <a:extLst>
                  <a:ext uri="{FF2B5EF4-FFF2-40B4-BE49-F238E27FC236}">
                    <a16:creationId xmlns:a16="http://schemas.microsoft.com/office/drawing/2014/main" id="{D1A1336E-4505-4890-9D2A-926BF91BAB52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0" name="Frihåndsform: figur 229">
                <a:extLst>
                  <a:ext uri="{FF2B5EF4-FFF2-40B4-BE49-F238E27FC236}">
                    <a16:creationId xmlns:a16="http://schemas.microsoft.com/office/drawing/2014/main" id="{53951E2F-5BCB-483D-BE2E-2DDC0A1EFBF3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1" name="Frihåndsform: figur 230">
                <a:extLst>
                  <a:ext uri="{FF2B5EF4-FFF2-40B4-BE49-F238E27FC236}">
                    <a16:creationId xmlns:a16="http://schemas.microsoft.com/office/drawing/2014/main" id="{FC48E07E-D9FF-4AF9-969A-23D4C12187F0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2" name="Frihåndsform: figur 231">
                <a:extLst>
                  <a:ext uri="{FF2B5EF4-FFF2-40B4-BE49-F238E27FC236}">
                    <a16:creationId xmlns:a16="http://schemas.microsoft.com/office/drawing/2014/main" id="{3322BAD8-FC19-4FCB-B3F5-EE358CA31C41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6" name="Frihåndsform: figur 185">
              <a:extLst>
                <a:ext uri="{FF2B5EF4-FFF2-40B4-BE49-F238E27FC236}">
                  <a16:creationId xmlns:a16="http://schemas.microsoft.com/office/drawing/2014/main" id="{F90BE05F-3674-4ADD-AAE0-14BEA06D20BA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7" name="Frihåndsform: figur 186">
              <a:extLst>
                <a:ext uri="{FF2B5EF4-FFF2-40B4-BE49-F238E27FC236}">
                  <a16:creationId xmlns:a16="http://schemas.microsoft.com/office/drawing/2014/main" id="{666C8935-B9B5-43E6-BDB9-4D99F530A202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8" name="dasdasda">
              <a:extLst>
                <a:ext uri="{FF2B5EF4-FFF2-40B4-BE49-F238E27FC236}">
                  <a16:creationId xmlns:a16="http://schemas.microsoft.com/office/drawing/2014/main" id="{FA101210-0717-4BAC-B068-27969A982D1D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227" name="Frihåndsform: figur 226">
                <a:extLst>
                  <a:ext uri="{FF2B5EF4-FFF2-40B4-BE49-F238E27FC236}">
                    <a16:creationId xmlns:a16="http://schemas.microsoft.com/office/drawing/2014/main" id="{0132AC97-4E09-4603-8186-23A2345E11D1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8" name="Frihåndsform: figur 227">
                <a:extLst>
                  <a:ext uri="{FF2B5EF4-FFF2-40B4-BE49-F238E27FC236}">
                    <a16:creationId xmlns:a16="http://schemas.microsoft.com/office/drawing/2014/main" id="{B689A480-0E58-497D-9FE2-E374EEA43055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9" name="Frihåndsform: figur 188">
              <a:extLst>
                <a:ext uri="{FF2B5EF4-FFF2-40B4-BE49-F238E27FC236}">
                  <a16:creationId xmlns:a16="http://schemas.microsoft.com/office/drawing/2014/main" id="{CE054A18-D0ED-443F-84B0-1F4EB8E7CB9C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0" name="Frihåndsform: figur 189">
              <a:extLst>
                <a:ext uri="{FF2B5EF4-FFF2-40B4-BE49-F238E27FC236}">
                  <a16:creationId xmlns:a16="http://schemas.microsoft.com/office/drawing/2014/main" id="{8C839C8D-F13D-4D39-849D-09344D842747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1" name="Frihåndsform: figur 190">
              <a:extLst>
                <a:ext uri="{FF2B5EF4-FFF2-40B4-BE49-F238E27FC236}">
                  <a16:creationId xmlns:a16="http://schemas.microsoft.com/office/drawing/2014/main" id="{43B5A50A-E57A-446C-97EF-0C6070974085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2" name="Frihåndsform: figur 191">
              <a:extLst>
                <a:ext uri="{FF2B5EF4-FFF2-40B4-BE49-F238E27FC236}">
                  <a16:creationId xmlns:a16="http://schemas.microsoft.com/office/drawing/2014/main" id="{9257CF65-22CF-435D-854D-777C2B74EA51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3" name="Frihåndsform: figur 192">
              <a:extLst>
                <a:ext uri="{FF2B5EF4-FFF2-40B4-BE49-F238E27FC236}">
                  <a16:creationId xmlns:a16="http://schemas.microsoft.com/office/drawing/2014/main" id="{5AED57A1-A505-4418-8C4A-C1176A6E93BF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4" name="dasdasda">
              <a:extLst>
                <a:ext uri="{FF2B5EF4-FFF2-40B4-BE49-F238E27FC236}">
                  <a16:creationId xmlns:a16="http://schemas.microsoft.com/office/drawing/2014/main" id="{60132CDA-2B95-4035-8398-268F3E729A08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225" name="Frihåndsform: figur 224">
                <a:extLst>
                  <a:ext uri="{FF2B5EF4-FFF2-40B4-BE49-F238E27FC236}">
                    <a16:creationId xmlns:a16="http://schemas.microsoft.com/office/drawing/2014/main" id="{6DCAFB26-3EA5-43A8-B057-94C59B676640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6" name="Frihåndsform: figur 225">
                <a:extLst>
                  <a:ext uri="{FF2B5EF4-FFF2-40B4-BE49-F238E27FC236}">
                    <a16:creationId xmlns:a16="http://schemas.microsoft.com/office/drawing/2014/main" id="{5AACF35D-1EDE-4CAB-8213-D358003B6751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5" name="Frihåndsform: figur 194">
              <a:extLst>
                <a:ext uri="{FF2B5EF4-FFF2-40B4-BE49-F238E27FC236}">
                  <a16:creationId xmlns:a16="http://schemas.microsoft.com/office/drawing/2014/main" id="{F1638A97-D1EC-46F6-9B74-BF3196EF2677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6" name="Frihåndsform: figur 195">
              <a:extLst>
                <a:ext uri="{FF2B5EF4-FFF2-40B4-BE49-F238E27FC236}">
                  <a16:creationId xmlns:a16="http://schemas.microsoft.com/office/drawing/2014/main" id="{BA5E57FB-1F5E-4257-BEDA-41F07DB0D35C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7" name="Frihåndsform: figur 196">
              <a:extLst>
                <a:ext uri="{FF2B5EF4-FFF2-40B4-BE49-F238E27FC236}">
                  <a16:creationId xmlns:a16="http://schemas.microsoft.com/office/drawing/2014/main" id="{CE682933-1F97-4A8C-984D-2B033B2D61D4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8" name="dasdasda">
              <a:extLst>
                <a:ext uri="{FF2B5EF4-FFF2-40B4-BE49-F238E27FC236}">
                  <a16:creationId xmlns:a16="http://schemas.microsoft.com/office/drawing/2014/main" id="{7FAF975B-5771-47F9-A9D3-8ED3DD9CA97C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209" name="Frihåndsform: figur 208">
                <a:extLst>
                  <a:ext uri="{FF2B5EF4-FFF2-40B4-BE49-F238E27FC236}">
                    <a16:creationId xmlns:a16="http://schemas.microsoft.com/office/drawing/2014/main" id="{BA396A8A-096C-4E46-A026-CB599499C55F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0" name="Frihåndsform: figur 209">
                <a:extLst>
                  <a:ext uri="{FF2B5EF4-FFF2-40B4-BE49-F238E27FC236}">
                    <a16:creationId xmlns:a16="http://schemas.microsoft.com/office/drawing/2014/main" id="{D2E06548-0351-451B-AC7C-83D47F503B65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1" name="Frihåndsform: figur 210">
                <a:extLst>
                  <a:ext uri="{FF2B5EF4-FFF2-40B4-BE49-F238E27FC236}">
                    <a16:creationId xmlns:a16="http://schemas.microsoft.com/office/drawing/2014/main" id="{314040CD-D81C-47C2-A894-5C32789A0F55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2" name="Frihåndsform: figur 211">
                <a:extLst>
                  <a:ext uri="{FF2B5EF4-FFF2-40B4-BE49-F238E27FC236}">
                    <a16:creationId xmlns:a16="http://schemas.microsoft.com/office/drawing/2014/main" id="{FBBDDD93-A451-4102-BFCC-1255EF628064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3" name="Frihåndsform: figur 212">
                <a:extLst>
                  <a:ext uri="{FF2B5EF4-FFF2-40B4-BE49-F238E27FC236}">
                    <a16:creationId xmlns:a16="http://schemas.microsoft.com/office/drawing/2014/main" id="{8F2DDC5E-C717-4DFF-976A-F32BE2CDA6DC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4" name="Frihåndsform: figur 213">
                <a:extLst>
                  <a:ext uri="{FF2B5EF4-FFF2-40B4-BE49-F238E27FC236}">
                    <a16:creationId xmlns:a16="http://schemas.microsoft.com/office/drawing/2014/main" id="{4A254C9F-01CE-464F-A418-6A70E69C577E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5" name="Frihåndsform: figur 214">
                <a:extLst>
                  <a:ext uri="{FF2B5EF4-FFF2-40B4-BE49-F238E27FC236}">
                    <a16:creationId xmlns:a16="http://schemas.microsoft.com/office/drawing/2014/main" id="{6E2E7EFA-2D9D-4768-832D-80C81D519A73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6" name="Frihåndsform: figur 215">
                <a:extLst>
                  <a:ext uri="{FF2B5EF4-FFF2-40B4-BE49-F238E27FC236}">
                    <a16:creationId xmlns:a16="http://schemas.microsoft.com/office/drawing/2014/main" id="{C40F13A4-3540-44E3-A8F1-4F465060CDCE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7" name="Frihåndsform: figur 216">
                <a:extLst>
                  <a:ext uri="{FF2B5EF4-FFF2-40B4-BE49-F238E27FC236}">
                    <a16:creationId xmlns:a16="http://schemas.microsoft.com/office/drawing/2014/main" id="{A7A82916-C4E2-4690-A291-AC99B366C7B6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8" name="Frihåndsform: figur 217">
                <a:extLst>
                  <a:ext uri="{FF2B5EF4-FFF2-40B4-BE49-F238E27FC236}">
                    <a16:creationId xmlns:a16="http://schemas.microsoft.com/office/drawing/2014/main" id="{2AD1DAAA-EE88-4F20-9A67-CCD5F0C521E1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9" name="Frihåndsform: figur 218">
                <a:extLst>
                  <a:ext uri="{FF2B5EF4-FFF2-40B4-BE49-F238E27FC236}">
                    <a16:creationId xmlns:a16="http://schemas.microsoft.com/office/drawing/2014/main" id="{5637788A-9157-4F27-9ABB-70B5217619F1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0" name="Frihåndsform: figur 219">
                <a:extLst>
                  <a:ext uri="{FF2B5EF4-FFF2-40B4-BE49-F238E27FC236}">
                    <a16:creationId xmlns:a16="http://schemas.microsoft.com/office/drawing/2014/main" id="{13CB09B1-ED47-4222-A545-C73F0B735506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1" name="Frihåndsform: figur 220">
                <a:extLst>
                  <a:ext uri="{FF2B5EF4-FFF2-40B4-BE49-F238E27FC236}">
                    <a16:creationId xmlns:a16="http://schemas.microsoft.com/office/drawing/2014/main" id="{C4E7BD33-DD21-4728-B4E2-0F50FF977D01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2" name="Frihåndsform: figur 221">
                <a:extLst>
                  <a:ext uri="{FF2B5EF4-FFF2-40B4-BE49-F238E27FC236}">
                    <a16:creationId xmlns:a16="http://schemas.microsoft.com/office/drawing/2014/main" id="{BE7D834D-F0E7-4EEF-A495-73B733D8425B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3" name="Frihåndsform: figur 222">
                <a:extLst>
                  <a:ext uri="{FF2B5EF4-FFF2-40B4-BE49-F238E27FC236}">
                    <a16:creationId xmlns:a16="http://schemas.microsoft.com/office/drawing/2014/main" id="{D5F2E22C-E2AC-4A3D-9259-268641BC209A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4" name="Frihåndsform: figur 223">
                <a:extLst>
                  <a:ext uri="{FF2B5EF4-FFF2-40B4-BE49-F238E27FC236}">
                    <a16:creationId xmlns:a16="http://schemas.microsoft.com/office/drawing/2014/main" id="{8970181E-3268-4396-A458-C67BE0637EC0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9" name="Frihåndsform: figur 198">
              <a:extLst>
                <a:ext uri="{FF2B5EF4-FFF2-40B4-BE49-F238E27FC236}">
                  <a16:creationId xmlns:a16="http://schemas.microsoft.com/office/drawing/2014/main" id="{233C28DA-2A11-4B16-9FF2-703999260DA6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0" name="dasdasda">
              <a:extLst>
                <a:ext uri="{FF2B5EF4-FFF2-40B4-BE49-F238E27FC236}">
                  <a16:creationId xmlns:a16="http://schemas.microsoft.com/office/drawing/2014/main" id="{7B9D7F04-993F-488A-8970-0F350865F637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207" name="Frihåndsform: figur 206">
                <a:extLst>
                  <a:ext uri="{FF2B5EF4-FFF2-40B4-BE49-F238E27FC236}">
                    <a16:creationId xmlns:a16="http://schemas.microsoft.com/office/drawing/2014/main" id="{4816D328-A373-49C1-99AF-056409FE1BE0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8" name="Frihåndsform: figur 207">
                <a:extLst>
                  <a:ext uri="{FF2B5EF4-FFF2-40B4-BE49-F238E27FC236}">
                    <a16:creationId xmlns:a16="http://schemas.microsoft.com/office/drawing/2014/main" id="{21F8E3D2-81AE-42CA-B05D-26EBCA8235EB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1" name="Frihåndsform: figur 200">
              <a:extLst>
                <a:ext uri="{FF2B5EF4-FFF2-40B4-BE49-F238E27FC236}">
                  <a16:creationId xmlns:a16="http://schemas.microsoft.com/office/drawing/2014/main" id="{9C27A697-0170-43FE-926D-5715208EDDD6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2" name="dasdasda">
              <a:extLst>
                <a:ext uri="{FF2B5EF4-FFF2-40B4-BE49-F238E27FC236}">
                  <a16:creationId xmlns:a16="http://schemas.microsoft.com/office/drawing/2014/main" id="{23CE9E47-3A20-4188-96F8-27C959AAE46C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204" name="Frihåndsform: figur 203">
                <a:extLst>
                  <a:ext uri="{FF2B5EF4-FFF2-40B4-BE49-F238E27FC236}">
                    <a16:creationId xmlns:a16="http://schemas.microsoft.com/office/drawing/2014/main" id="{2C6FFC03-5F6A-4A68-B0F8-E0940EFF4BC9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5" name="Frihåndsform: figur 204">
                <a:extLst>
                  <a:ext uri="{FF2B5EF4-FFF2-40B4-BE49-F238E27FC236}">
                    <a16:creationId xmlns:a16="http://schemas.microsoft.com/office/drawing/2014/main" id="{483BA95F-5C31-4B76-9871-DB07ED5AF9B5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6" name="Frihåndsform: figur 205">
                <a:extLst>
                  <a:ext uri="{FF2B5EF4-FFF2-40B4-BE49-F238E27FC236}">
                    <a16:creationId xmlns:a16="http://schemas.microsoft.com/office/drawing/2014/main" id="{EFE4CD39-1AB5-4642-A274-7062A1A31DEB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3" name="Frihåndsform: figur 202">
              <a:extLst>
                <a:ext uri="{FF2B5EF4-FFF2-40B4-BE49-F238E27FC236}">
                  <a16:creationId xmlns:a16="http://schemas.microsoft.com/office/drawing/2014/main" id="{083B1311-4A6B-4BCB-AEA3-4B7B809AB6FF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  <p:grpSp>
        <p:nvGrpSpPr>
          <p:cNvPr id="289" name="logo_hvit">
            <a:extLst>
              <a:ext uri="{FF2B5EF4-FFF2-40B4-BE49-F238E27FC236}">
                <a16:creationId xmlns:a16="http://schemas.microsoft.com/office/drawing/2014/main" id="{62707745-5749-4543-80CD-C0876D3EB9B6}"/>
              </a:ext>
            </a:extLst>
          </p:cNvPr>
          <p:cNvGrpSpPr/>
          <p:nvPr userDrawn="1"/>
        </p:nvGrpSpPr>
        <p:grpSpPr>
          <a:xfrm>
            <a:off x="8991232" y="1437"/>
            <a:ext cx="3010067" cy="696569"/>
            <a:chOff x="5369779" y="394353"/>
            <a:chExt cx="3010067" cy="696569"/>
          </a:xfrm>
        </p:grpSpPr>
        <p:pic>
          <p:nvPicPr>
            <p:cNvPr id="290" name="Grafikk 289">
              <a:extLst>
                <a:ext uri="{FF2B5EF4-FFF2-40B4-BE49-F238E27FC236}">
                  <a16:creationId xmlns:a16="http://schemas.microsoft.com/office/drawing/2014/main" id="{5F7C863E-5D03-40B3-A231-982BC87E01B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5369779" y="394353"/>
              <a:ext cx="1564895" cy="696569"/>
            </a:xfrm>
            <a:prstGeom prst="rect">
              <a:avLst/>
            </a:prstGeom>
          </p:spPr>
        </p:pic>
        <p:grpSp>
          <p:nvGrpSpPr>
            <p:cNvPr id="291" name="Gruppe 290">
              <a:extLst>
                <a:ext uri="{FF2B5EF4-FFF2-40B4-BE49-F238E27FC236}">
                  <a16:creationId xmlns:a16="http://schemas.microsoft.com/office/drawing/2014/main" id="{364115DF-73A3-4812-B9C1-B095514B94F1}"/>
                </a:ext>
              </a:extLst>
            </p:cNvPr>
            <p:cNvGrpSpPr/>
            <p:nvPr userDrawn="1"/>
          </p:nvGrpSpPr>
          <p:grpSpPr>
            <a:xfrm>
              <a:off x="7200301" y="538204"/>
              <a:ext cx="1179545" cy="469900"/>
              <a:chOff x="7200301" y="538204"/>
              <a:chExt cx="1179545" cy="469900"/>
            </a:xfrm>
          </p:grpSpPr>
          <p:grpSp>
            <p:nvGrpSpPr>
              <p:cNvPr id="292" name="dasdasda">
                <a:extLst>
                  <a:ext uri="{FF2B5EF4-FFF2-40B4-BE49-F238E27FC236}">
                    <a16:creationId xmlns:a16="http://schemas.microsoft.com/office/drawing/2014/main" id="{F3AFA083-D8DB-4524-AC82-B40B6FC4CD05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609773" cy="108263"/>
                <a:chOff x="10421710" y="740423"/>
                <a:chExt cx="601392" cy="108410"/>
              </a:xfrm>
              <a:solidFill>
                <a:schemeClr val="bg1"/>
              </a:solidFill>
            </p:grpSpPr>
            <p:sp>
              <p:nvSpPr>
                <p:cNvPr id="416" name="Frihåndsform: figur 415">
                  <a:extLst>
                    <a:ext uri="{FF2B5EF4-FFF2-40B4-BE49-F238E27FC236}">
                      <a16:creationId xmlns:a16="http://schemas.microsoft.com/office/drawing/2014/main" id="{ACE58411-562A-4AD3-A6A2-99EDA48E9E8D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7" name="Frihåndsform: figur 416">
                  <a:extLst>
                    <a:ext uri="{FF2B5EF4-FFF2-40B4-BE49-F238E27FC236}">
                      <a16:creationId xmlns:a16="http://schemas.microsoft.com/office/drawing/2014/main" id="{A9BA59AD-DF5D-4FA2-8249-68C6EF9144CF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8" name="Frihåndsform: figur 417">
                  <a:extLst>
                    <a:ext uri="{FF2B5EF4-FFF2-40B4-BE49-F238E27FC236}">
                      <a16:creationId xmlns:a16="http://schemas.microsoft.com/office/drawing/2014/main" id="{D07F3E1B-46E0-425A-B628-FCA3242032AA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9" name="Frihåndsform: figur 418">
                  <a:extLst>
                    <a:ext uri="{FF2B5EF4-FFF2-40B4-BE49-F238E27FC236}">
                      <a16:creationId xmlns:a16="http://schemas.microsoft.com/office/drawing/2014/main" id="{0F2C1748-7B8D-4D94-9A1D-AFA1C3DB9759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20" name="Frihåndsform: figur 419">
                  <a:extLst>
                    <a:ext uri="{FF2B5EF4-FFF2-40B4-BE49-F238E27FC236}">
                      <a16:creationId xmlns:a16="http://schemas.microsoft.com/office/drawing/2014/main" id="{A70E96A9-BFEA-447A-8A27-A742BAC431EA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3" name="Frihåndsform: figur 292">
                <a:extLst>
                  <a:ext uri="{FF2B5EF4-FFF2-40B4-BE49-F238E27FC236}">
                    <a16:creationId xmlns:a16="http://schemas.microsoft.com/office/drawing/2014/main" id="{2094A1D0-F3F9-47EE-ACFD-E27011EDAFA0}"/>
                  </a:ext>
                </a:extLst>
              </p:cNvPr>
              <p:cNvSpPr/>
              <p:nvPr/>
            </p:nvSpPr>
            <p:spPr>
              <a:xfrm>
                <a:off x="8198849" y="652925"/>
                <a:ext cx="71931" cy="108263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4" name="dasdasda">
                <a:extLst>
                  <a:ext uri="{FF2B5EF4-FFF2-40B4-BE49-F238E27FC236}">
                    <a16:creationId xmlns:a16="http://schemas.microsoft.com/office/drawing/2014/main" id="{610FB887-D4E6-4A6A-87AA-D1A14AA49618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805703" cy="252234"/>
                <a:chOff x="10421710" y="740423"/>
                <a:chExt cx="794629" cy="252577"/>
              </a:xfrm>
              <a:solidFill>
                <a:schemeClr val="bg1"/>
              </a:solidFill>
            </p:grpSpPr>
            <p:sp>
              <p:nvSpPr>
                <p:cNvPr id="409" name="Frihåndsform: figur 408">
                  <a:extLst>
                    <a:ext uri="{FF2B5EF4-FFF2-40B4-BE49-F238E27FC236}">
                      <a16:creationId xmlns:a16="http://schemas.microsoft.com/office/drawing/2014/main" id="{DDBED87E-145E-400A-8E90-CE0EBD8F4B8D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0" name="Frihåndsform: figur 409">
                  <a:extLst>
                    <a:ext uri="{FF2B5EF4-FFF2-40B4-BE49-F238E27FC236}">
                      <a16:creationId xmlns:a16="http://schemas.microsoft.com/office/drawing/2014/main" id="{D9CB681E-8365-4EC4-81A4-0126DA4FD058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1" name="Frihåndsform: figur 410">
                  <a:extLst>
                    <a:ext uri="{FF2B5EF4-FFF2-40B4-BE49-F238E27FC236}">
                      <a16:creationId xmlns:a16="http://schemas.microsoft.com/office/drawing/2014/main" id="{4B95BB33-22EA-465A-91BA-5DD83CAAB793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2" name="Frihåndsform: figur 411">
                  <a:extLst>
                    <a:ext uri="{FF2B5EF4-FFF2-40B4-BE49-F238E27FC236}">
                      <a16:creationId xmlns:a16="http://schemas.microsoft.com/office/drawing/2014/main" id="{2DE2C341-BDBD-47F3-9054-25CDFBAB3E5A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3" name="Frihåndsform: figur 412">
                  <a:extLst>
                    <a:ext uri="{FF2B5EF4-FFF2-40B4-BE49-F238E27FC236}">
                      <a16:creationId xmlns:a16="http://schemas.microsoft.com/office/drawing/2014/main" id="{FB3ED811-B99A-46CC-B664-965374E872FD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4" name="Frihåndsform: figur 413">
                  <a:extLst>
                    <a:ext uri="{FF2B5EF4-FFF2-40B4-BE49-F238E27FC236}">
                      <a16:creationId xmlns:a16="http://schemas.microsoft.com/office/drawing/2014/main" id="{534A6FD2-4E7C-4B0A-91C1-889B2B59202D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5" name="Frihåndsform: figur 414">
                  <a:extLst>
                    <a:ext uri="{FF2B5EF4-FFF2-40B4-BE49-F238E27FC236}">
                      <a16:creationId xmlns:a16="http://schemas.microsoft.com/office/drawing/2014/main" id="{53753D98-D375-4AC7-9269-4F5F54955809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5" name="Frihåndsform: figur 294">
                <a:extLst>
                  <a:ext uri="{FF2B5EF4-FFF2-40B4-BE49-F238E27FC236}">
                    <a16:creationId xmlns:a16="http://schemas.microsoft.com/office/drawing/2014/main" id="{68167411-62B8-4B9F-B3F2-62AEF4C1E0C7}"/>
                  </a:ext>
                </a:extLst>
              </p:cNvPr>
              <p:cNvSpPr/>
              <p:nvPr/>
            </p:nvSpPr>
            <p:spPr>
              <a:xfrm>
                <a:off x="8307999" y="795377"/>
                <a:ext cx="71834" cy="108168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6" name="dasdasda">
                <a:extLst>
                  <a:ext uri="{FF2B5EF4-FFF2-40B4-BE49-F238E27FC236}">
                    <a16:creationId xmlns:a16="http://schemas.microsoft.com/office/drawing/2014/main" id="{DCC4E38E-0AE8-471A-BA27-483CA72D0847}"/>
                  </a:ext>
                </a:extLst>
              </p:cNvPr>
              <p:cNvGrpSpPr/>
              <p:nvPr/>
            </p:nvGrpSpPr>
            <p:grpSpPr>
              <a:xfrm>
                <a:off x="7200301" y="538204"/>
                <a:ext cx="307104" cy="439700"/>
                <a:chOff x="10053875" y="625546"/>
                <a:chExt cx="302883" cy="440298"/>
              </a:xfrm>
            </p:grpSpPr>
            <p:sp>
              <p:nvSpPr>
                <p:cNvPr id="403" name="Frihåndsform: figur 402">
                  <a:extLst>
                    <a:ext uri="{FF2B5EF4-FFF2-40B4-BE49-F238E27FC236}">
                      <a16:creationId xmlns:a16="http://schemas.microsoft.com/office/drawing/2014/main" id="{9C463301-40FE-4C75-AD24-318ABB278F6E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4" name="Frihåndsform: figur 403">
                  <a:extLst>
                    <a:ext uri="{FF2B5EF4-FFF2-40B4-BE49-F238E27FC236}">
                      <a16:creationId xmlns:a16="http://schemas.microsoft.com/office/drawing/2014/main" id="{32F690C5-B708-499A-987E-F0C846B71DF7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5" name="Frihåndsform: figur 404">
                  <a:extLst>
                    <a:ext uri="{FF2B5EF4-FFF2-40B4-BE49-F238E27FC236}">
                      <a16:creationId xmlns:a16="http://schemas.microsoft.com/office/drawing/2014/main" id="{7F29E0EF-AC2C-4212-BF18-81441D943D2F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6" name="Frihåndsform: figur 405">
                  <a:extLst>
                    <a:ext uri="{FF2B5EF4-FFF2-40B4-BE49-F238E27FC236}">
                      <a16:creationId xmlns:a16="http://schemas.microsoft.com/office/drawing/2014/main" id="{05B1F9CC-5CB8-4BDB-B1D7-AFA4D99A9932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7" name="Frihåndsform: figur 406">
                  <a:extLst>
                    <a:ext uri="{FF2B5EF4-FFF2-40B4-BE49-F238E27FC236}">
                      <a16:creationId xmlns:a16="http://schemas.microsoft.com/office/drawing/2014/main" id="{77390C7A-2AC4-45A3-B604-2589EEDD8378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8" name="Frihåndsform: figur 407">
                  <a:extLst>
                    <a:ext uri="{FF2B5EF4-FFF2-40B4-BE49-F238E27FC236}">
                      <a16:creationId xmlns:a16="http://schemas.microsoft.com/office/drawing/2014/main" id="{E98B38BD-B1FC-4CA4-8738-B42EF88BBBEE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7" name="Frihåndsform: figur 296">
                <a:extLst>
                  <a:ext uri="{FF2B5EF4-FFF2-40B4-BE49-F238E27FC236}">
                    <a16:creationId xmlns:a16="http://schemas.microsoft.com/office/drawing/2014/main" id="{052F5E41-B95F-4985-A481-2050FF0E260A}"/>
                  </a:ext>
                </a:extLst>
              </p:cNvPr>
              <p:cNvSpPr/>
              <p:nvPr/>
            </p:nvSpPr>
            <p:spPr>
              <a:xfrm>
                <a:off x="7322565" y="665176"/>
                <a:ext cx="60456" cy="8452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8" name="dasdasda">
                <a:extLst>
                  <a:ext uri="{FF2B5EF4-FFF2-40B4-BE49-F238E27FC236}">
                    <a16:creationId xmlns:a16="http://schemas.microsoft.com/office/drawing/2014/main" id="{CF87A761-1A8F-4B8F-8DD5-F906A5EAB912}"/>
                  </a:ext>
                </a:extLst>
              </p:cNvPr>
              <p:cNvGrpSpPr/>
              <p:nvPr/>
            </p:nvGrpSpPr>
            <p:grpSpPr>
              <a:xfrm>
                <a:off x="7241088" y="546467"/>
                <a:ext cx="224470" cy="367240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400" name="Frihåndsform: figur 399">
                  <a:extLst>
                    <a:ext uri="{FF2B5EF4-FFF2-40B4-BE49-F238E27FC236}">
                      <a16:creationId xmlns:a16="http://schemas.microsoft.com/office/drawing/2014/main" id="{F1F35534-1849-4BE7-A8F8-41926F7174AD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1" name="Frihåndsform: figur 400">
                  <a:extLst>
                    <a:ext uri="{FF2B5EF4-FFF2-40B4-BE49-F238E27FC236}">
                      <a16:creationId xmlns:a16="http://schemas.microsoft.com/office/drawing/2014/main" id="{13BB0F77-3958-49F8-A86A-72FA9714729D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2" name="Frihåndsform: figur 401">
                  <a:extLst>
                    <a:ext uri="{FF2B5EF4-FFF2-40B4-BE49-F238E27FC236}">
                      <a16:creationId xmlns:a16="http://schemas.microsoft.com/office/drawing/2014/main" id="{D36EBC64-A488-4BF6-BB52-9560260DD9D1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9" name="Frihåndsform: figur 298">
                <a:extLst>
                  <a:ext uri="{FF2B5EF4-FFF2-40B4-BE49-F238E27FC236}">
                    <a16:creationId xmlns:a16="http://schemas.microsoft.com/office/drawing/2014/main" id="{73C9E9A1-F208-4F85-8B11-277D18BC5370}"/>
                  </a:ext>
                </a:extLst>
              </p:cNvPr>
              <p:cNvSpPr/>
              <p:nvPr/>
            </p:nvSpPr>
            <p:spPr>
              <a:xfrm>
                <a:off x="7298652" y="722632"/>
                <a:ext cx="53225" cy="54226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0" name="dasdasda">
                <a:extLst>
                  <a:ext uri="{FF2B5EF4-FFF2-40B4-BE49-F238E27FC236}">
                    <a16:creationId xmlns:a16="http://schemas.microsoft.com/office/drawing/2014/main" id="{28228D65-BB37-47CF-91F2-ECF2936A268E}"/>
                  </a:ext>
                </a:extLst>
              </p:cNvPr>
              <p:cNvGrpSpPr/>
              <p:nvPr/>
            </p:nvGrpSpPr>
            <p:grpSpPr>
              <a:xfrm>
                <a:off x="7326807" y="539724"/>
                <a:ext cx="53514" cy="355653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397" name="Frihåndsform: figur 396">
                  <a:extLst>
                    <a:ext uri="{FF2B5EF4-FFF2-40B4-BE49-F238E27FC236}">
                      <a16:creationId xmlns:a16="http://schemas.microsoft.com/office/drawing/2014/main" id="{A9513AA7-C412-470E-A0A5-4F3897C69E9D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8" name="Frihåndsform: figur 397">
                  <a:extLst>
                    <a:ext uri="{FF2B5EF4-FFF2-40B4-BE49-F238E27FC236}">
                      <a16:creationId xmlns:a16="http://schemas.microsoft.com/office/drawing/2014/main" id="{C3379720-2E1E-4D07-8C86-78B15F92EC80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9" name="Frihåndsform: figur 398">
                  <a:extLst>
                    <a:ext uri="{FF2B5EF4-FFF2-40B4-BE49-F238E27FC236}">
                      <a16:creationId xmlns:a16="http://schemas.microsoft.com/office/drawing/2014/main" id="{75B4FF83-B3E7-4D56-915A-CFAFD6A5FD17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1" name="Frihåndsform: figur 300">
                <a:extLst>
                  <a:ext uri="{FF2B5EF4-FFF2-40B4-BE49-F238E27FC236}">
                    <a16:creationId xmlns:a16="http://schemas.microsoft.com/office/drawing/2014/main" id="{70640F9E-E84F-4C03-A108-9D8394FBA43E}"/>
                  </a:ext>
                </a:extLst>
              </p:cNvPr>
              <p:cNvSpPr/>
              <p:nvPr/>
            </p:nvSpPr>
            <p:spPr>
              <a:xfrm>
                <a:off x="7333749" y="783221"/>
                <a:ext cx="39243" cy="99146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2" name="dasdasda">
                <a:extLst>
                  <a:ext uri="{FF2B5EF4-FFF2-40B4-BE49-F238E27FC236}">
                    <a16:creationId xmlns:a16="http://schemas.microsoft.com/office/drawing/2014/main" id="{3FB51E9B-9339-47F8-A80E-F9E3784E59EF}"/>
                  </a:ext>
                </a:extLst>
              </p:cNvPr>
              <p:cNvGrpSpPr/>
              <p:nvPr/>
            </p:nvGrpSpPr>
            <p:grpSpPr>
              <a:xfrm>
                <a:off x="7293349" y="568689"/>
                <a:ext cx="120045" cy="249385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394" name="Frihåndsform: figur 393">
                  <a:extLst>
                    <a:ext uri="{FF2B5EF4-FFF2-40B4-BE49-F238E27FC236}">
                      <a16:creationId xmlns:a16="http://schemas.microsoft.com/office/drawing/2014/main" id="{2EA6FE5C-175D-480D-A423-DE6F194139B1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5" name="Frihåndsform: figur 394">
                  <a:extLst>
                    <a:ext uri="{FF2B5EF4-FFF2-40B4-BE49-F238E27FC236}">
                      <a16:creationId xmlns:a16="http://schemas.microsoft.com/office/drawing/2014/main" id="{44423650-5EB7-4E62-8423-741010AA9775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6" name="Frihåndsform: figur 395">
                  <a:extLst>
                    <a:ext uri="{FF2B5EF4-FFF2-40B4-BE49-F238E27FC236}">
                      <a16:creationId xmlns:a16="http://schemas.microsoft.com/office/drawing/2014/main" id="{23FFB22D-4C26-40E2-842A-B75F3E3C7BEC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3" name="Frihåndsform: figur 302">
                <a:extLst>
                  <a:ext uri="{FF2B5EF4-FFF2-40B4-BE49-F238E27FC236}">
                    <a16:creationId xmlns:a16="http://schemas.microsoft.com/office/drawing/2014/main" id="{157CEB8C-6879-4778-AA31-A7B7FF131393}"/>
                  </a:ext>
                </a:extLst>
              </p:cNvPr>
              <p:cNvSpPr/>
              <p:nvPr/>
            </p:nvSpPr>
            <p:spPr>
              <a:xfrm>
                <a:off x="7281103" y="727380"/>
                <a:ext cx="36351" cy="35992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4" name="Frihåndsform: figur 303">
                <a:extLst>
                  <a:ext uri="{FF2B5EF4-FFF2-40B4-BE49-F238E27FC236}">
                    <a16:creationId xmlns:a16="http://schemas.microsoft.com/office/drawing/2014/main" id="{CF88DC5B-F724-45C0-ABC5-25159D283299}"/>
                  </a:ext>
                </a:extLst>
              </p:cNvPr>
              <p:cNvSpPr/>
              <p:nvPr/>
            </p:nvSpPr>
            <p:spPr>
              <a:xfrm>
                <a:off x="7336160" y="722252"/>
                <a:ext cx="34518" cy="5413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5" name="Frihåndsform: figur 304">
                <a:extLst>
                  <a:ext uri="{FF2B5EF4-FFF2-40B4-BE49-F238E27FC236}">
                    <a16:creationId xmlns:a16="http://schemas.microsoft.com/office/drawing/2014/main" id="{D9BADF43-78D2-4766-B45D-E7CC4EC2CD13}"/>
                  </a:ext>
                </a:extLst>
              </p:cNvPr>
              <p:cNvSpPr/>
              <p:nvPr/>
            </p:nvSpPr>
            <p:spPr>
              <a:xfrm>
                <a:off x="7338089" y="728520"/>
                <a:ext cx="29987" cy="44729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6" name="dasdasda">
                <a:extLst>
                  <a:ext uri="{FF2B5EF4-FFF2-40B4-BE49-F238E27FC236}">
                    <a16:creationId xmlns:a16="http://schemas.microsoft.com/office/drawing/2014/main" id="{1573584B-AA51-4C3D-A757-69BFC39CFA23}"/>
                  </a:ext>
                </a:extLst>
              </p:cNvPr>
              <p:cNvGrpSpPr/>
              <p:nvPr/>
            </p:nvGrpSpPr>
            <p:grpSpPr>
              <a:xfrm>
                <a:off x="7268472" y="613894"/>
                <a:ext cx="169895" cy="33086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372" name="Frihåndsform: figur 371">
                  <a:extLst>
                    <a:ext uri="{FF2B5EF4-FFF2-40B4-BE49-F238E27FC236}">
                      <a16:creationId xmlns:a16="http://schemas.microsoft.com/office/drawing/2014/main" id="{CD45D2E8-0398-457B-B946-5C324F2DAAFC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3" name="Frihåndsform: figur 372">
                  <a:extLst>
                    <a:ext uri="{FF2B5EF4-FFF2-40B4-BE49-F238E27FC236}">
                      <a16:creationId xmlns:a16="http://schemas.microsoft.com/office/drawing/2014/main" id="{4175E67C-3EF9-439F-9E2F-7C0FFF5E15F2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4" name="Frihåndsform: figur 373">
                  <a:extLst>
                    <a:ext uri="{FF2B5EF4-FFF2-40B4-BE49-F238E27FC236}">
                      <a16:creationId xmlns:a16="http://schemas.microsoft.com/office/drawing/2014/main" id="{DF5F8AE9-0E74-4F62-BCE6-800C4026267D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5" name="Frihåndsform: figur 374">
                  <a:extLst>
                    <a:ext uri="{FF2B5EF4-FFF2-40B4-BE49-F238E27FC236}">
                      <a16:creationId xmlns:a16="http://schemas.microsoft.com/office/drawing/2014/main" id="{6FFAD44B-1BC4-47A9-9D86-00DA5C360C7E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6" name="Frihåndsform: figur 375">
                  <a:extLst>
                    <a:ext uri="{FF2B5EF4-FFF2-40B4-BE49-F238E27FC236}">
                      <a16:creationId xmlns:a16="http://schemas.microsoft.com/office/drawing/2014/main" id="{CEFE55B2-67A6-455A-859A-026E5414BFEC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7" name="Frihåndsform: figur 376">
                  <a:extLst>
                    <a:ext uri="{FF2B5EF4-FFF2-40B4-BE49-F238E27FC236}">
                      <a16:creationId xmlns:a16="http://schemas.microsoft.com/office/drawing/2014/main" id="{45C3152D-71E1-4944-9EA3-F7D063BCE183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8" name="Frihåndsform: figur 377">
                  <a:extLst>
                    <a:ext uri="{FF2B5EF4-FFF2-40B4-BE49-F238E27FC236}">
                      <a16:creationId xmlns:a16="http://schemas.microsoft.com/office/drawing/2014/main" id="{8E309E0F-4C99-4100-A88E-0AC3B991B6D1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9" name="Frihåndsform: figur 378">
                  <a:extLst>
                    <a:ext uri="{FF2B5EF4-FFF2-40B4-BE49-F238E27FC236}">
                      <a16:creationId xmlns:a16="http://schemas.microsoft.com/office/drawing/2014/main" id="{B90D1125-786B-4BEB-BBFD-70BAB152F72A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0" name="Frihåndsform: figur 379">
                  <a:extLst>
                    <a:ext uri="{FF2B5EF4-FFF2-40B4-BE49-F238E27FC236}">
                      <a16:creationId xmlns:a16="http://schemas.microsoft.com/office/drawing/2014/main" id="{B9B6EEDD-8AFF-4F5E-9D12-9488F15F3990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1" name="Frihåndsform: figur 380">
                  <a:extLst>
                    <a:ext uri="{FF2B5EF4-FFF2-40B4-BE49-F238E27FC236}">
                      <a16:creationId xmlns:a16="http://schemas.microsoft.com/office/drawing/2014/main" id="{4B2D7FCA-957A-4F6B-AE8D-8271CD838935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2" name="Frihåndsform: figur 381">
                  <a:extLst>
                    <a:ext uri="{FF2B5EF4-FFF2-40B4-BE49-F238E27FC236}">
                      <a16:creationId xmlns:a16="http://schemas.microsoft.com/office/drawing/2014/main" id="{74948D40-4D35-4A62-BE1B-273CA72E87EB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3" name="Frihåndsform: figur 382">
                  <a:extLst>
                    <a:ext uri="{FF2B5EF4-FFF2-40B4-BE49-F238E27FC236}">
                      <a16:creationId xmlns:a16="http://schemas.microsoft.com/office/drawing/2014/main" id="{8A7DBBE4-42E0-4730-BFD2-713D2A3B6EF4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4" name="Frihåndsform: figur 383">
                  <a:extLst>
                    <a:ext uri="{FF2B5EF4-FFF2-40B4-BE49-F238E27FC236}">
                      <a16:creationId xmlns:a16="http://schemas.microsoft.com/office/drawing/2014/main" id="{0B9BF4CA-9D3B-4CEA-ABC7-278F2A7A15EF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5" name="Frihåndsform: figur 384">
                  <a:extLst>
                    <a:ext uri="{FF2B5EF4-FFF2-40B4-BE49-F238E27FC236}">
                      <a16:creationId xmlns:a16="http://schemas.microsoft.com/office/drawing/2014/main" id="{33EEC6E5-700A-4933-89A1-AD0D3B3DBB79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6" name="Frihåndsform: figur 385">
                  <a:extLst>
                    <a:ext uri="{FF2B5EF4-FFF2-40B4-BE49-F238E27FC236}">
                      <a16:creationId xmlns:a16="http://schemas.microsoft.com/office/drawing/2014/main" id="{B2EDC906-953D-40E8-BB92-E5663B6A149A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7" name="Frihåndsform: figur 386">
                  <a:extLst>
                    <a:ext uri="{FF2B5EF4-FFF2-40B4-BE49-F238E27FC236}">
                      <a16:creationId xmlns:a16="http://schemas.microsoft.com/office/drawing/2014/main" id="{EF5A9BE4-83C2-4DFE-9AF1-EAE57CB7F765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8" name="Frihåndsform: figur 387">
                  <a:extLst>
                    <a:ext uri="{FF2B5EF4-FFF2-40B4-BE49-F238E27FC236}">
                      <a16:creationId xmlns:a16="http://schemas.microsoft.com/office/drawing/2014/main" id="{8832EB0E-7EC7-4A51-AF7C-ABCF52B679DE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9" name="Frihåndsform: figur 388">
                  <a:extLst>
                    <a:ext uri="{FF2B5EF4-FFF2-40B4-BE49-F238E27FC236}">
                      <a16:creationId xmlns:a16="http://schemas.microsoft.com/office/drawing/2014/main" id="{05157715-FF17-4FFA-BBC2-C7D7B4B5B9ED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0" name="Frihåndsform: figur 389">
                  <a:extLst>
                    <a:ext uri="{FF2B5EF4-FFF2-40B4-BE49-F238E27FC236}">
                      <a16:creationId xmlns:a16="http://schemas.microsoft.com/office/drawing/2014/main" id="{0E137BB1-8904-40B4-8420-4F4AE4147FE8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1" name="Frihåndsform: figur 390">
                  <a:extLst>
                    <a:ext uri="{FF2B5EF4-FFF2-40B4-BE49-F238E27FC236}">
                      <a16:creationId xmlns:a16="http://schemas.microsoft.com/office/drawing/2014/main" id="{A52FEA5B-AA7D-4C6A-A3EC-7E117051790E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2" name="Frihåndsform: figur 391">
                  <a:extLst>
                    <a:ext uri="{FF2B5EF4-FFF2-40B4-BE49-F238E27FC236}">
                      <a16:creationId xmlns:a16="http://schemas.microsoft.com/office/drawing/2014/main" id="{5D600584-8761-41DB-8B51-49E5A6D0C5ED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3" name="Frihåndsform: figur 392">
                  <a:extLst>
                    <a:ext uri="{FF2B5EF4-FFF2-40B4-BE49-F238E27FC236}">
                      <a16:creationId xmlns:a16="http://schemas.microsoft.com/office/drawing/2014/main" id="{A76F05A8-9B26-4153-8872-432218D87B3C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7" name="Frihåndsform: figur 306">
                <a:extLst>
                  <a:ext uri="{FF2B5EF4-FFF2-40B4-BE49-F238E27FC236}">
                    <a16:creationId xmlns:a16="http://schemas.microsoft.com/office/drawing/2014/main" id="{99141256-C495-458D-AEA7-2328DB253029}"/>
                  </a:ext>
                </a:extLst>
              </p:cNvPr>
              <p:cNvSpPr/>
              <p:nvPr/>
            </p:nvSpPr>
            <p:spPr>
              <a:xfrm>
                <a:off x="7293349" y="821398"/>
                <a:ext cx="18320" cy="17664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8" name="dasdasda">
                <a:extLst>
                  <a:ext uri="{FF2B5EF4-FFF2-40B4-BE49-F238E27FC236}">
                    <a16:creationId xmlns:a16="http://schemas.microsoft.com/office/drawing/2014/main" id="{4A654D37-415E-4E7B-BF5D-473E6A15744A}"/>
                  </a:ext>
                </a:extLst>
              </p:cNvPr>
              <p:cNvGrpSpPr/>
              <p:nvPr/>
            </p:nvGrpSpPr>
            <p:grpSpPr>
              <a:xfrm>
                <a:off x="7384371" y="925466"/>
                <a:ext cx="73184" cy="16066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370" name="Frihåndsform: figur 369">
                  <a:extLst>
                    <a:ext uri="{FF2B5EF4-FFF2-40B4-BE49-F238E27FC236}">
                      <a16:creationId xmlns:a16="http://schemas.microsoft.com/office/drawing/2014/main" id="{D775A39B-BE32-4E0D-B765-671E4AE87957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1" name="Frihåndsform: figur 370">
                  <a:extLst>
                    <a:ext uri="{FF2B5EF4-FFF2-40B4-BE49-F238E27FC236}">
                      <a16:creationId xmlns:a16="http://schemas.microsoft.com/office/drawing/2014/main" id="{135D3690-A907-47AC-850C-4408AA7AB99B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9" name="Frihåndsform: figur 308">
                <a:extLst>
                  <a:ext uri="{FF2B5EF4-FFF2-40B4-BE49-F238E27FC236}">
                    <a16:creationId xmlns:a16="http://schemas.microsoft.com/office/drawing/2014/main" id="{D88268DC-A074-49E0-BAA3-8AA4A3E54FA6}"/>
                  </a:ext>
                </a:extLst>
              </p:cNvPr>
              <p:cNvSpPr/>
              <p:nvPr/>
            </p:nvSpPr>
            <p:spPr>
              <a:xfrm>
                <a:off x="7239834" y="914087"/>
                <a:ext cx="17067" cy="16809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0" name="Frihåndsform: figur 309">
                <a:extLst>
                  <a:ext uri="{FF2B5EF4-FFF2-40B4-BE49-F238E27FC236}">
                    <a16:creationId xmlns:a16="http://schemas.microsoft.com/office/drawing/2014/main" id="{15038F72-4FAA-4F20-9C18-C97FE2355091}"/>
                  </a:ext>
                </a:extLst>
              </p:cNvPr>
              <p:cNvSpPr/>
              <p:nvPr/>
            </p:nvSpPr>
            <p:spPr>
              <a:xfrm>
                <a:off x="7303955" y="931275"/>
                <a:ext cx="17548" cy="9686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1" name="Frihåndsform: figur 310">
                <a:extLst>
                  <a:ext uri="{FF2B5EF4-FFF2-40B4-BE49-F238E27FC236}">
                    <a16:creationId xmlns:a16="http://schemas.microsoft.com/office/drawing/2014/main" id="{542395AC-3945-4F7B-A41A-528BF1671DC0}"/>
                  </a:ext>
                </a:extLst>
              </p:cNvPr>
              <p:cNvSpPr/>
              <p:nvPr/>
            </p:nvSpPr>
            <p:spPr>
              <a:xfrm>
                <a:off x="7261143" y="933555"/>
                <a:ext cx="16488" cy="16999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2" name="Frihåndsform: figur 311">
                <a:extLst>
                  <a:ext uri="{FF2B5EF4-FFF2-40B4-BE49-F238E27FC236}">
                    <a16:creationId xmlns:a16="http://schemas.microsoft.com/office/drawing/2014/main" id="{A9550679-AEB4-4E16-B4BB-1549D1FB6118}"/>
                  </a:ext>
                </a:extLst>
              </p:cNvPr>
              <p:cNvSpPr/>
              <p:nvPr/>
            </p:nvSpPr>
            <p:spPr>
              <a:xfrm>
                <a:off x="7209654" y="859955"/>
                <a:ext cx="16680" cy="1500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3" name="Frihåndsform: figur 312">
                <a:extLst>
                  <a:ext uri="{FF2B5EF4-FFF2-40B4-BE49-F238E27FC236}">
                    <a16:creationId xmlns:a16="http://schemas.microsoft.com/office/drawing/2014/main" id="{A3EEB773-45F6-4DD4-A889-05109E74B077}"/>
                  </a:ext>
                </a:extLst>
              </p:cNvPr>
              <p:cNvSpPr/>
              <p:nvPr/>
            </p:nvSpPr>
            <p:spPr>
              <a:xfrm>
                <a:off x="7220647" y="886546"/>
                <a:ext cx="16680" cy="11301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4" name="dasdasda">
                <a:extLst>
                  <a:ext uri="{FF2B5EF4-FFF2-40B4-BE49-F238E27FC236}">
                    <a16:creationId xmlns:a16="http://schemas.microsoft.com/office/drawing/2014/main" id="{5F8021EF-DF93-4D00-89B9-E180EA61289B}"/>
                  </a:ext>
                </a:extLst>
              </p:cNvPr>
              <p:cNvGrpSpPr/>
              <p:nvPr/>
            </p:nvGrpSpPr>
            <p:grpSpPr>
              <a:xfrm>
                <a:off x="7230481" y="615983"/>
                <a:ext cx="263446" cy="302058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365" name="Frihåndsform: figur 364">
                  <a:extLst>
                    <a:ext uri="{FF2B5EF4-FFF2-40B4-BE49-F238E27FC236}">
                      <a16:creationId xmlns:a16="http://schemas.microsoft.com/office/drawing/2014/main" id="{7ED201F7-F61C-44B0-8904-158375936965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6" name="Frihåndsform: figur 365">
                  <a:extLst>
                    <a:ext uri="{FF2B5EF4-FFF2-40B4-BE49-F238E27FC236}">
                      <a16:creationId xmlns:a16="http://schemas.microsoft.com/office/drawing/2014/main" id="{4000C1B8-8A2F-4A3D-83D9-17067DB29665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7" name="Frihåndsform: figur 366">
                  <a:extLst>
                    <a:ext uri="{FF2B5EF4-FFF2-40B4-BE49-F238E27FC236}">
                      <a16:creationId xmlns:a16="http://schemas.microsoft.com/office/drawing/2014/main" id="{DDF21BCA-B134-47F0-86E8-898AAA9A3A13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8" name="Frihåndsform: figur 367">
                  <a:extLst>
                    <a:ext uri="{FF2B5EF4-FFF2-40B4-BE49-F238E27FC236}">
                      <a16:creationId xmlns:a16="http://schemas.microsoft.com/office/drawing/2014/main" id="{FC9649E1-1BD3-499F-A8BC-CD1D7A1D178E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9" name="Frihåndsform: figur 368">
                  <a:extLst>
                    <a:ext uri="{FF2B5EF4-FFF2-40B4-BE49-F238E27FC236}">
                      <a16:creationId xmlns:a16="http://schemas.microsoft.com/office/drawing/2014/main" id="{CEFF7EC9-5AEB-4C9F-B572-775E5BDE62EF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5" name="Frihåndsform: figur 314">
                <a:extLst>
                  <a:ext uri="{FF2B5EF4-FFF2-40B4-BE49-F238E27FC236}">
                    <a16:creationId xmlns:a16="http://schemas.microsoft.com/office/drawing/2014/main" id="{CD1047FD-3196-4C01-AB80-0B34562803F3}"/>
                  </a:ext>
                </a:extLst>
              </p:cNvPr>
              <p:cNvSpPr/>
              <p:nvPr/>
            </p:nvSpPr>
            <p:spPr>
              <a:xfrm>
                <a:off x="7450227" y="912567"/>
                <a:ext cx="15042" cy="14245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6" name="Frihåndsform: figur 315">
                <a:extLst>
                  <a:ext uri="{FF2B5EF4-FFF2-40B4-BE49-F238E27FC236}">
                    <a16:creationId xmlns:a16="http://schemas.microsoft.com/office/drawing/2014/main" id="{19C3749B-FA83-4928-A483-C38FAB8F1F14}"/>
                  </a:ext>
                </a:extLst>
              </p:cNvPr>
              <p:cNvSpPr/>
              <p:nvPr/>
            </p:nvSpPr>
            <p:spPr>
              <a:xfrm>
                <a:off x="7463534" y="895663"/>
                <a:ext cx="15427" cy="13200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7" name="dasdasda">
                <a:extLst>
                  <a:ext uri="{FF2B5EF4-FFF2-40B4-BE49-F238E27FC236}">
                    <a16:creationId xmlns:a16="http://schemas.microsoft.com/office/drawing/2014/main" id="{83997A21-08E4-40FD-B4EC-C720233136FF}"/>
                  </a:ext>
                </a:extLst>
              </p:cNvPr>
              <p:cNvGrpSpPr/>
              <p:nvPr/>
            </p:nvGrpSpPr>
            <p:grpSpPr>
              <a:xfrm>
                <a:off x="7313697" y="689583"/>
                <a:ext cx="184846" cy="280827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361" name="Frihåndsform: figur 360">
                  <a:extLst>
                    <a:ext uri="{FF2B5EF4-FFF2-40B4-BE49-F238E27FC236}">
                      <a16:creationId xmlns:a16="http://schemas.microsoft.com/office/drawing/2014/main" id="{8E3E635B-0D3C-4FE3-B1FC-125897C35DA0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2" name="Frihåndsform: figur 361">
                  <a:extLst>
                    <a:ext uri="{FF2B5EF4-FFF2-40B4-BE49-F238E27FC236}">
                      <a16:creationId xmlns:a16="http://schemas.microsoft.com/office/drawing/2014/main" id="{833629D3-77C7-4CEF-BE09-DDB51C325A2B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3" name="Frihåndsform: figur 362">
                  <a:extLst>
                    <a:ext uri="{FF2B5EF4-FFF2-40B4-BE49-F238E27FC236}">
                      <a16:creationId xmlns:a16="http://schemas.microsoft.com/office/drawing/2014/main" id="{D4030976-993A-427B-B84E-5846C2037DDA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4" name="Frihåndsform: figur 363">
                  <a:extLst>
                    <a:ext uri="{FF2B5EF4-FFF2-40B4-BE49-F238E27FC236}">
                      <a16:creationId xmlns:a16="http://schemas.microsoft.com/office/drawing/2014/main" id="{C4AE98FF-F103-46CA-A6E6-E0AFFE91E157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8" name="Frihåndsform: figur 317">
                <a:extLst>
                  <a:ext uri="{FF2B5EF4-FFF2-40B4-BE49-F238E27FC236}">
                    <a16:creationId xmlns:a16="http://schemas.microsoft.com/office/drawing/2014/main" id="{DF679B8A-A57F-40AA-9B66-A9F6FA612EBD}"/>
                  </a:ext>
                </a:extLst>
              </p:cNvPr>
              <p:cNvSpPr/>
              <p:nvPr/>
            </p:nvSpPr>
            <p:spPr>
              <a:xfrm>
                <a:off x="7225853" y="897088"/>
                <a:ext cx="13499" cy="8641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9" name="Frihåndsform: figur 318">
                <a:extLst>
                  <a:ext uri="{FF2B5EF4-FFF2-40B4-BE49-F238E27FC236}">
                    <a16:creationId xmlns:a16="http://schemas.microsoft.com/office/drawing/2014/main" id="{B5FA9D97-723C-424E-A900-3EE3F49F00C5}"/>
                  </a:ext>
                </a:extLst>
              </p:cNvPr>
              <p:cNvSpPr/>
              <p:nvPr/>
            </p:nvSpPr>
            <p:spPr>
              <a:xfrm>
                <a:off x="7207436" y="853687"/>
                <a:ext cx="13981" cy="6742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0" name="dasdasda">
                <a:extLst>
                  <a:ext uri="{FF2B5EF4-FFF2-40B4-BE49-F238E27FC236}">
                    <a16:creationId xmlns:a16="http://schemas.microsoft.com/office/drawing/2014/main" id="{EF0667F9-6EFC-40F3-A03B-3335FDE90119}"/>
                  </a:ext>
                </a:extLst>
              </p:cNvPr>
              <p:cNvGrpSpPr/>
              <p:nvPr/>
            </p:nvGrpSpPr>
            <p:grpSpPr>
              <a:xfrm>
                <a:off x="7384275" y="819309"/>
                <a:ext cx="47343" cy="2924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359" name="Frihåndsform: figur 358">
                  <a:extLst>
                    <a:ext uri="{FF2B5EF4-FFF2-40B4-BE49-F238E27FC236}">
                      <a16:creationId xmlns:a16="http://schemas.microsoft.com/office/drawing/2014/main" id="{0D3CEEA6-11A4-4B14-A044-DAA4C08F8DE4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0" name="Frihåndsform: figur 359">
                  <a:extLst>
                    <a:ext uri="{FF2B5EF4-FFF2-40B4-BE49-F238E27FC236}">
                      <a16:creationId xmlns:a16="http://schemas.microsoft.com/office/drawing/2014/main" id="{3CB7014F-F7C7-44F1-BD6D-61C95E139458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1" name="Frihåndsform: figur 320">
                <a:extLst>
                  <a:ext uri="{FF2B5EF4-FFF2-40B4-BE49-F238E27FC236}">
                    <a16:creationId xmlns:a16="http://schemas.microsoft.com/office/drawing/2014/main" id="{97873AB6-7E4B-427B-9538-DAFCD251D4F8}"/>
                  </a:ext>
                </a:extLst>
              </p:cNvPr>
              <p:cNvSpPr/>
              <p:nvPr/>
            </p:nvSpPr>
            <p:spPr>
              <a:xfrm>
                <a:off x="7390638" y="955018"/>
                <a:ext cx="12823" cy="15194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2" name="Frihåndsform: figur 321">
                <a:extLst>
                  <a:ext uri="{FF2B5EF4-FFF2-40B4-BE49-F238E27FC236}">
                    <a16:creationId xmlns:a16="http://schemas.microsoft.com/office/drawing/2014/main" id="{3B897E5C-45C1-45F5-9274-FE4117F0B7F5}"/>
                  </a:ext>
                </a:extLst>
              </p:cNvPr>
              <p:cNvSpPr/>
              <p:nvPr/>
            </p:nvSpPr>
            <p:spPr>
              <a:xfrm>
                <a:off x="7276185" y="940107"/>
                <a:ext cx="13017" cy="15289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3" name="Frihåndsform: figur 322">
                <a:extLst>
                  <a:ext uri="{FF2B5EF4-FFF2-40B4-BE49-F238E27FC236}">
                    <a16:creationId xmlns:a16="http://schemas.microsoft.com/office/drawing/2014/main" id="{8685A777-FC60-49EA-A45D-936B099A1665}"/>
                  </a:ext>
                </a:extLst>
              </p:cNvPr>
              <p:cNvSpPr/>
              <p:nvPr/>
            </p:nvSpPr>
            <p:spPr>
              <a:xfrm>
                <a:off x="7460351" y="907534"/>
                <a:ext cx="12727" cy="10351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4" name="Frihåndsform: figur 323">
                <a:extLst>
                  <a:ext uri="{FF2B5EF4-FFF2-40B4-BE49-F238E27FC236}">
                    <a16:creationId xmlns:a16="http://schemas.microsoft.com/office/drawing/2014/main" id="{934E9976-93B3-42C0-B2ED-8218EEE75572}"/>
                  </a:ext>
                </a:extLst>
              </p:cNvPr>
              <p:cNvSpPr/>
              <p:nvPr/>
            </p:nvSpPr>
            <p:spPr>
              <a:xfrm>
                <a:off x="7414647" y="942102"/>
                <a:ext cx="11859" cy="16618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5" name="Frihåndsform: figur 324">
                <a:extLst>
                  <a:ext uri="{FF2B5EF4-FFF2-40B4-BE49-F238E27FC236}">
                    <a16:creationId xmlns:a16="http://schemas.microsoft.com/office/drawing/2014/main" id="{026B9C8B-FDEB-4E8B-8682-41EFAA3AF29C}"/>
                  </a:ext>
                </a:extLst>
              </p:cNvPr>
              <p:cNvSpPr/>
              <p:nvPr/>
            </p:nvSpPr>
            <p:spPr>
              <a:xfrm>
                <a:off x="7365858" y="959197"/>
                <a:ext cx="11570" cy="14245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6" name="dasdasda">
                <a:extLst>
                  <a:ext uri="{FF2B5EF4-FFF2-40B4-BE49-F238E27FC236}">
                    <a16:creationId xmlns:a16="http://schemas.microsoft.com/office/drawing/2014/main" id="{C05ACF86-EF7C-45E8-A5FE-0AEBAD040BE5}"/>
                  </a:ext>
                </a:extLst>
              </p:cNvPr>
              <p:cNvGrpSpPr/>
              <p:nvPr/>
            </p:nvGrpSpPr>
            <p:grpSpPr>
              <a:xfrm>
                <a:off x="7299630" y="954068"/>
                <a:ext cx="40604" cy="19028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357" name="Frihåndsform: figur 356">
                  <a:extLst>
                    <a:ext uri="{FF2B5EF4-FFF2-40B4-BE49-F238E27FC236}">
                      <a16:creationId xmlns:a16="http://schemas.microsoft.com/office/drawing/2014/main" id="{73DC1B64-7143-4682-A010-A72A65DC7532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8" name="Frihåndsform: figur 357">
                  <a:extLst>
                    <a:ext uri="{FF2B5EF4-FFF2-40B4-BE49-F238E27FC236}">
                      <a16:creationId xmlns:a16="http://schemas.microsoft.com/office/drawing/2014/main" id="{B0FD4D44-BF03-48D1-B4F1-1E2D1222CE95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7" name="Frihåndsform: figur 326">
                <a:extLst>
                  <a:ext uri="{FF2B5EF4-FFF2-40B4-BE49-F238E27FC236}">
                    <a16:creationId xmlns:a16="http://schemas.microsoft.com/office/drawing/2014/main" id="{9CD3C7B3-26F3-4EDE-92A3-C4607AC45CAE}"/>
                  </a:ext>
                </a:extLst>
              </p:cNvPr>
              <p:cNvSpPr/>
              <p:nvPr/>
            </p:nvSpPr>
            <p:spPr>
              <a:xfrm>
                <a:off x="7336931" y="766982"/>
                <a:ext cx="11185" cy="21557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8" name="Frihåndsform: figur 327">
                <a:extLst>
                  <a:ext uri="{FF2B5EF4-FFF2-40B4-BE49-F238E27FC236}">
                    <a16:creationId xmlns:a16="http://schemas.microsoft.com/office/drawing/2014/main" id="{9DA3D8D9-0C25-4FA5-9429-3BE158DBFD11}"/>
                  </a:ext>
                </a:extLst>
              </p:cNvPr>
              <p:cNvSpPr/>
              <p:nvPr/>
            </p:nvSpPr>
            <p:spPr>
              <a:xfrm>
                <a:off x="7344067" y="960526"/>
                <a:ext cx="11377" cy="13674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9" name="Frihåndsform: figur 328">
                <a:extLst>
                  <a:ext uri="{FF2B5EF4-FFF2-40B4-BE49-F238E27FC236}">
                    <a16:creationId xmlns:a16="http://schemas.microsoft.com/office/drawing/2014/main" id="{A81B3B8F-A4D7-41F6-B9AA-5D3D3487A83A}"/>
                  </a:ext>
                </a:extLst>
              </p:cNvPr>
              <p:cNvSpPr/>
              <p:nvPr/>
            </p:nvSpPr>
            <p:spPr>
              <a:xfrm>
                <a:off x="7358337" y="768026"/>
                <a:ext cx="10895" cy="2174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0" name="dasdasda">
                <a:extLst>
                  <a:ext uri="{FF2B5EF4-FFF2-40B4-BE49-F238E27FC236}">
                    <a16:creationId xmlns:a16="http://schemas.microsoft.com/office/drawing/2014/main" id="{82DE011C-552A-4510-98DC-726CBD659CA5}"/>
                  </a:ext>
                </a:extLst>
              </p:cNvPr>
              <p:cNvGrpSpPr/>
              <p:nvPr/>
            </p:nvGrpSpPr>
            <p:grpSpPr>
              <a:xfrm>
                <a:off x="7260854" y="614368"/>
                <a:ext cx="185227" cy="239128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341" name="Frihåndsform: figur 340">
                  <a:extLst>
                    <a:ext uri="{FF2B5EF4-FFF2-40B4-BE49-F238E27FC236}">
                      <a16:creationId xmlns:a16="http://schemas.microsoft.com/office/drawing/2014/main" id="{023F4EA0-E4CE-49BA-8829-CB1B3A028C2D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2" name="Frihåndsform: figur 341">
                  <a:extLst>
                    <a:ext uri="{FF2B5EF4-FFF2-40B4-BE49-F238E27FC236}">
                      <a16:creationId xmlns:a16="http://schemas.microsoft.com/office/drawing/2014/main" id="{AF5B29B1-28C4-4F51-9A2C-EF83ECE3EE4F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3" name="Frihåndsform: figur 342">
                  <a:extLst>
                    <a:ext uri="{FF2B5EF4-FFF2-40B4-BE49-F238E27FC236}">
                      <a16:creationId xmlns:a16="http://schemas.microsoft.com/office/drawing/2014/main" id="{A3DEC4AA-2D13-468D-9816-876703E78199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4" name="Frihåndsform: figur 343">
                  <a:extLst>
                    <a:ext uri="{FF2B5EF4-FFF2-40B4-BE49-F238E27FC236}">
                      <a16:creationId xmlns:a16="http://schemas.microsoft.com/office/drawing/2014/main" id="{93392E1A-0AE2-433C-B094-4C45FE469F96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5" name="Frihåndsform: figur 344">
                  <a:extLst>
                    <a:ext uri="{FF2B5EF4-FFF2-40B4-BE49-F238E27FC236}">
                      <a16:creationId xmlns:a16="http://schemas.microsoft.com/office/drawing/2014/main" id="{71842092-166C-45AC-ADDD-267D1E8374AD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6" name="Frihåndsform: figur 345">
                  <a:extLst>
                    <a:ext uri="{FF2B5EF4-FFF2-40B4-BE49-F238E27FC236}">
                      <a16:creationId xmlns:a16="http://schemas.microsoft.com/office/drawing/2014/main" id="{ECD7E121-029B-45F7-8E23-E88942BC19FD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7" name="Frihåndsform: figur 346">
                  <a:extLst>
                    <a:ext uri="{FF2B5EF4-FFF2-40B4-BE49-F238E27FC236}">
                      <a16:creationId xmlns:a16="http://schemas.microsoft.com/office/drawing/2014/main" id="{C76E4EF5-2177-4114-B0FA-4F457A1CD684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8" name="Frihåndsform: figur 347">
                  <a:extLst>
                    <a:ext uri="{FF2B5EF4-FFF2-40B4-BE49-F238E27FC236}">
                      <a16:creationId xmlns:a16="http://schemas.microsoft.com/office/drawing/2014/main" id="{58B3FF79-39E1-42FC-BB3E-2779050DDEA4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9" name="Frihåndsform: figur 348">
                  <a:extLst>
                    <a:ext uri="{FF2B5EF4-FFF2-40B4-BE49-F238E27FC236}">
                      <a16:creationId xmlns:a16="http://schemas.microsoft.com/office/drawing/2014/main" id="{73B3AA19-401F-4ACD-B367-44411514C3A6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0" name="Frihåndsform: figur 349">
                  <a:extLst>
                    <a:ext uri="{FF2B5EF4-FFF2-40B4-BE49-F238E27FC236}">
                      <a16:creationId xmlns:a16="http://schemas.microsoft.com/office/drawing/2014/main" id="{E929FB7C-3961-45F9-B45C-C1B3BCA996D0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1" name="Frihåndsform: figur 350">
                  <a:extLst>
                    <a:ext uri="{FF2B5EF4-FFF2-40B4-BE49-F238E27FC236}">
                      <a16:creationId xmlns:a16="http://schemas.microsoft.com/office/drawing/2014/main" id="{84370945-CCC2-4C92-B9ED-9EC83A3D132F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2" name="Frihåndsform: figur 351">
                  <a:extLst>
                    <a:ext uri="{FF2B5EF4-FFF2-40B4-BE49-F238E27FC236}">
                      <a16:creationId xmlns:a16="http://schemas.microsoft.com/office/drawing/2014/main" id="{4E2207AC-C2D0-492B-9B1D-0F60D385ADDD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3" name="Frihåndsform: figur 352">
                  <a:extLst>
                    <a:ext uri="{FF2B5EF4-FFF2-40B4-BE49-F238E27FC236}">
                      <a16:creationId xmlns:a16="http://schemas.microsoft.com/office/drawing/2014/main" id="{DC68DF99-EDCA-4BDD-8940-BCC4B5B39CAC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4" name="Frihåndsform: figur 353">
                  <a:extLst>
                    <a:ext uri="{FF2B5EF4-FFF2-40B4-BE49-F238E27FC236}">
                      <a16:creationId xmlns:a16="http://schemas.microsoft.com/office/drawing/2014/main" id="{20C54615-2F72-49A3-883C-38AD7F6084A5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5" name="Frihåndsform: figur 354">
                  <a:extLst>
                    <a:ext uri="{FF2B5EF4-FFF2-40B4-BE49-F238E27FC236}">
                      <a16:creationId xmlns:a16="http://schemas.microsoft.com/office/drawing/2014/main" id="{39D5CB90-1217-4EFE-AE4D-4F9CD172A798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6" name="Frihåndsform: figur 355">
                  <a:extLst>
                    <a:ext uri="{FF2B5EF4-FFF2-40B4-BE49-F238E27FC236}">
                      <a16:creationId xmlns:a16="http://schemas.microsoft.com/office/drawing/2014/main" id="{291F2145-8F8E-451C-929D-81494257EBD6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1" name="Frihåndsform: figur 330">
                <a:extLst>
                  <a:ext uri="{FF2B5EF4-FFF2-40B4-BE49-F238E27FC236}">
                    <a16:creationId xmlns:a16="http://schemas.microsoft.com/office/drawing/2014/main" id="{E455FDED-4964-48E6-BBB7-DF1A4CC831DF}"/>
                  </a:ext>
                </a:extLst>
              </p:cNvPr>
              <p:cNvSpPr/>
              <p:nvPr/>
            </p:nvSpPr>
            <p:spPr>
              <a:xfrm rot="20953698">
                <a:off x="7381862" y="958170"/>
                <a:ext cx="2892" cy="13486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2" name="dasdasda">
                <a:extLst>
                  <a:ext uri="{FF2B5EF4-FFF2-40B4-BE49-F238E27FC236}">
                    <a16:creationId xmlns:a16="http://schemas.microsoft.com/office/drawing/2014/main" id="{DA32167F-3882-4217-9E3B-E3EC1C11DC89}"/>
                  </a:ext>
                </a:extLst>
              </p:cNvPr>
              <p:cNvGrpSpPr/>
              <p:nvPr/>
            </p:nvGrpSpPr>
            <p:grpSpPr>
              <a:xfrm>
                <a:off x="7293059" y="716934"/>
                <a:ext cx="7809" cy="7977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339" name="Frihåndsform: figur 338">
                  <a:extLst>
                    <a:ext uri="{FF2B5EF4-FFF2-40B4-BE49-F238E27FC236}">
                      <a16:creationId xmlns:a16="http://schemas.microsoft.com/office/drawing/2014/main" id="{045F0A6C-E08D-4D44-9C48-D4571A693A0B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0" name="Frihåndsform: figur 339">
                  <a:extLst>
                    <a:ext uri="{FF2B5EF4-FFF2-40B4-BE49-F238E27FC236}">
                      <a16:creationId xmlns:a16="http://schemas.microsoft.com/office/drawing/2014/main" id="{768DCDEE-4470-44A2-9CDC-8F2A539F58B8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3" name="Frihåndsform: figur 332">
                <a:extLst>
                  <a:ext uri="{FF2B5EF4-FFF2-40B4-BE49-F238E27FC236}">
                    <a16:creationId xmlns:a16="http://schemas.microsoft.com/office/drawing/2014/main" id="{F31B2B2F-7104-4B4B-9857-28BCB4E8CF1C}"/>
                  </a:ext>
                </a:extLst>
              </p:cNvPr>
              <p:cNvSpPr/>
              <p:nvPr/>
            </p:nvSpPr>
            <p:spPr>
              <a:xfrm>
                <a:off x="7359109" y="960621"/>
                <a:ext cx="3471" cy="13580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4" name="dasdasda">
                <a:extLst>
                  <a:ext uri="{FF2B5EF4-FFF2-40B4-BE49-F238E27FC236}">
                    <a16:creationId xmlns:a16="http://schemas.microsoft.com/office/drawing/2014/main" id="{B3670D6F-61B0-4C73-B4E5-204F659EE0B2}"/>
                  </a:ext>
                </a:extLst>
              </p:cNvPr>
              <p:cNvGrpSpPr/>
              <p:nvPr/>
            </p:nvGrpSpPr>
            <p:grpSpPr>
              <a:xfrm>
                <a:off x="7341849" y="920925"/>
                <a:ext cx="1037997" cy="87179"/>
                <a:chOff x="10193477" y="1008787"/>
                <a:chExt cx="1023730" cy="87298"/>
              </a:xfrm>
              <a:solidFill>
                <a:schemeClr val="bg1"/>
              </a:solidFill>
            </p:grpSpPr>
            <p:sp>
              <p:nvSpPr>
                <p:cNvPr id="336" name="Frihåndsform: figur 335">
                  <a:extLst>
                    <a:ext uri="{FF2B5EF4-FFF2-40B4-BE49-F238E27FC236}">
                      <a16:creationId xmlns:a16="http://schemas.microsoft.com/office/drawing/2014/main" id="{A161DDF0-8BD6-4A5F-95AE-C7A9AB41791D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7" name="Frihåndsform: figur 336">
                  <a:extLst>
                    <a:ext uri="{FF2B5EF4-FFF2-40B4-BE49-F238E27FC236}">
                      <a16:creationId xmlns:a16="http://schemas.microsoft.com/office/drawing/2014/main" id="{33105542-7037-42F1-85C4-3C3784E82740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8" name="Frihåndsform: figur 337">
                  <a:extLst>
                    <a:ext uri="{FF2B5EF4-FFF2-40B4-BE49-F238E27FC236}">
                      <a16:creationId xmlns:a16="http://schemas.microsoft.com/office/drawing/2014/main" id="{A75D8796-008B-4C7B-9246-72A029319D03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5" name="Frihåndsform: figur 334">
                <a:extLst>
                  <a:ext uri="{FF2B5EF4-FFF2-40B4-BE49-F238E27FC236}">
                    <a16:creationId xmlns:a16="http://schemas.microsoft.com/office/drawing/2014/main" id="{CCC7736E-451D-4437-85AB-1732630756D2}"/>
                  </a:ext>
                </a:extLst>
              </p:cNvPr>
              <p:cNvSpPr/>
              <p:nvPr/>
            </p:nvSpPr>
            <p:spPr>
              <a:xfrm>
                <a:off x="7573744" y="956537"/>
                <a:ext cx="36833" cy="9401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421" name="Plassholder for tekst 6">
            <a:extLst>
              <a:ext uri="{FF2B5EF4-FFF2-40B4-BE49-F238E27FC236}">
                <a16:creationId xmlns:a16="http://schemas.microsoft.com/office/drawing/2014/main" id="{8D6F40BA-643C-4D1E-A010-66C480AF38F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818689" y="144014"/>
            <a:ext cx="1179545" cy="469900"/>
          </a:xfrm>
          <a:prstGeom prst="rect">
            <a:avLst/>
          </a:prstGeom>
          <a:blipFill dpi="0" rotWithShape="1"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>
              <a:defRPr sz="100">
                <a:solidFill>
                  <a:srgbClr val="000000"/>
                </a:solidFill>
                <a:latin typeface="+mn-lt"/>
              </a:defRPr>
            </a:lvl1pPr>
            <a:lvl2pPr>
              <a:defRPr sz="100">
                <a:solidFill>
                  <a:srgbClr val="000000"/>
                </a:solidFill>
              </a:defRPr>
            </a:lvl2pPr>
            <a:lvl3pPr>
              <a:defRPr sz="100">
                <a:solidFill>
                  <a:srgbClr val="000000"/>
                </a:solidFill>
              </a:defRPr>
            </a:lvl3pPr>
            <a:lvl4pPr>
              <a:defRPr sz="100">
                <a:solidFill>
                  <a:srgbClr val="000000"/>
                </a:solidFill>
              </a:defRPr>
            </a:lvl4pPr>
            <a:lvl5pPr>
              <a:defRPr sz="100">
                <a:solidFill>
                  <a:srgbClr val="000000"/>
                </a:solidFill>
              </a:defRPr>
            </a:lvl5pPr>
          </a:lstStyle>
          <a:p>
            <a:pPr lvl="0"/>
            <a:r>
              <a:rPr lang="nb-NO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09038686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tel innhold og bilde (Fjord)">
    <p:bg>
      <p:bgPr>
        <a:solidFill>
          <a:srgbClr val="00396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A61C3CA0-B4CF-427E-8F41-8CBA03CDE12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096000" y="1"/>
            <a:ext cx="6096000" cy="6857999"/>
          </a:xfrm>
          <a:solidFill>
            <a:schemeClr val="bg1">
              <a:lumMod val="75000"/>
            </a:schemeClr>
          </a:solidFill>
        </p:spPr>
        <p:txBody>
          <a:bodyPr/>
          <a:lstStyle/>
          <a:p>
            <a:r>
              <a:rPr lang="nb-NO"/>
              <a:t>Klikk ikonet for å legge til et bilde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C787C2A-57CA-4B27-ABD3-ACC4C8B6371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49482" y="1673679"/>
            <a:ext cx="5542240" cy="4583072"/>
          </a:xfrm>
        </p:spPr>
        <p:txBody>
          <a:bodyPr/>
          <a:lstStyle>
            <a:lvl1pPr>
              <a:defRPr>
                <a:solidFill>
                  <a:schemeClr val="bg1"/>
                </a:solidFill>
                <a:latin typeface="+mn-lt"/>
              </a:defRPr>
            </a:lvl1pPr>
            <a:lvl2pPr>
              <a:defRPr>
                <a:solidFill>
                  <a:schemeClr val="bg1"/>
                </a:solidFill>
                <a:latin typeface="+mn-lt"/>
              </a:defRPr>
            </a:lvl2pPr>
            <a:lvl3pPr>
              <a:defRPr>
                <a:solidFill>
                  <a:schemeClr val="bg1"/>
                </a:solidFill>
                <a:latin typeface="+mn-lt"/>
              </a:defRPr>
            </a:lvl3pPr>
            <a:lvl4pPr>
              <a:defRPr>
                <a:solidFill>
                  <a:schemeClr val="bg1"/>
                </a:solidFill>
                <a:latin typeface="+mn-lt"/>
              </a:defRPr>
            </a:lvl4pPr>
            <a:lvl5pPr>
              <a:defRPr>
                <a:solidFill>
                  <a:schemeClr val="bg1"/>
                </a:solidFill>
                <a:latin typeface="+mn-lt"/>
              </a:defRPr>
            </a:lvl5pPr>
          </a:lstStyle>
          <a:p>
            <a:pPr lvl="0"/>
            <a:r>
              <a:rPr lang="nb-NO"/>
              <a:t>Rediger tekststiler i malen</a:t>
            </a:r>
          </a:p>
          <a:p>
            <a:pPr lvl="1"/>
            <a:r>
              <a:rPr lang="nb-NO"/>
              <a:t>Andre nivå</a:t>
            </a:r>
          </a:p>
          <a:p>
            <a:pPr lvl="2"/>
            <a:r>
              <a:rPr lang="nb-NO"/>
              <a:t>Tredje nivå</a:t>
            </a:r>
          </a:p>
          <a:p>
            <a:pPr lvl="3"/>
            <a:r>
              <a:rPr lang="nb-NO"/>
              <a:t>Fjerde nivå</a:t>
            </a:r>
          </a:p>
          <a:p>
            <a:pPr lvl="4"/>
            <a:r>
              <a:rPr lang="nb-NO"/>
              <a:t>Femte nivå</a:t>
            </a:r>
          </a:p>
        </p:txBody>
      </p:sp>
      <p:sp>
        <p:nvSpPr>
          <p:cNvPr id="9" name="Tittel 1">
            <a:extLst>
              <a:ext uri="{FF2B5EF4-FFF2-40B4-BE49-F238E27FC236}">
                <a16:creationId xmlns:a16="http://schemas.microsoft.com/office/drawing/2014/main" id="{F7FB098D-656B-476C-8A67-7143F9D5A8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482" y="253094"/>
            <a:ext cx="5542240" cy="1250586"/>
          </a:xfrm>
        </p:spPr>
        <p:txBody>
          <a:bodyPr anchor="b"/>
          <a:lstStyle>
            <a:lvl1pPr>
              <a:defRPr b="0" u="none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nb-NO"/>
              <a:t>Klikk for å redigere tittelstil</a:t>
            </a:r>
          </a:p>
        </p:txBody>
      </p:sp>
      <p:grpSp>
        <p:nvGrpSpPr>
          <p:cNvPr id="26" name="logo_blaa">
            <a:extLst>
              <a:ext uri="{FF2B5EF4-FFF2-40B4-BE49-F238E27FC236}">
                <a16:creationId xmlns:a16="http://schemas.microsoft.com/office/drawing/2014/main" id="{3F43C460-8E25-4D63-B552-2E9498D986E4}"/>
              </a:ext>
            </a:extLst>
          </p:cNvPr>
          <p:cNvGrpSpPr/>
          <p:nvPr userDrawn="1"/>
        </p:nvGrpSpPr>
        <p:grpSpPr>
          <a:xfrm>
            <a:off x="8992118" y="1329"/>
            <a:ext cx="3006779" cy="696569"/>
            <a:chOff x="8992118" y="-1332171"/>
            <a:chExt cx="3006779" cy="696569"/>
          </a:xfrm>
        </p:grpSpPr>
        <p:pic>
          <p:nvPicPr>
            <p:cNvPr id="27" name="Grafikk 26">
              <a:extLst>
                <a:ext uri="{FF2B5EF4-FFF2-40B4-BE49-F238E27FC236}">
                  <a16:creationId xmlns:a16="http://schemas.microsoft.com/office/drawing/2014/main" id="{F1F5BA76-F7F0-4D76-8812-E0E8A15AF9F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992118" y="-1332171"/>
              <a:ext cx="1564895" cy="696569"/>
            </a:xfrm>
            <a:prstGeom prst="rect">
              <a:avLst/>
            </a:prstGeom>
          </p:spPr>
        </p:pic>
        <p:grpSp>
          <p:nvGrpSpPr>
            <p:cNvPr id="28" name="dasdasda">
              <a:extLst>
                <a:ext uri="{FF2B5EF4-FFF2-40B4-BE49-F238E27FC236}">
                  <a16:creationId xmlns:a16="http://schemas.microsoft.com/office/drawing/2014/main" id="{77410463-BA2E-40FC-BC75-B57A3DDC47C4}"/>
                </a:ext>
              </a:extLst>
            </p:cNvPr>
            <p:cNvGrpSpPr/>
            <p:nvPr userDrawn="1"/>
          </p:nvGrpSpPr>
          <p:grpSpPr>
            <a:xfrm>
              <a:off x="10819352" y="-1189482"/>
              <a:ext cx="1179545" cy="469900"/>
              <a:chOff x="10053875" y="625546"/>
              <a:chExt cx="1163332" cy="470539"/>
            </a:xfrm>
          </p:grpSpPr>
          <p:grpSp>
            <p:nvGrpSpPr>
              <p:cNvPr id="29" name="dasdasda">
                <a:extLst>
                  <a:ext uri="{FF2B5EF4-FFF2-40B4-BE49-F238E27FC236}">
                    <a16:creationId xmlns:a16="http://schemas.microsoft.com/office/drawing/2014/main" id="{9B0DCC88-8153-4917-AAAE-BB52F31ACBE8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601392" cy="108410"/>
                <a:chOff x="10421710" y="740423"/>
                <a:chExt cx="601392" cy="108410"/>
              </a:xfrm>
              <a:solidFill>
                <a:srgbClr val="12110C"/>
              </a:solidFill>
            </p:grpSpPr>
            <p:sp>
              <p:nvSpPr>
                <p:cNvPr id="153" name="Frihåndsform: figur 152">
                  <a:extLst>
                    <a:ext uri="{FF2B5EF4-FFF2-40B4-BE49-F238E27FC236}">
                      <a16:creationId xmlns:a16="http://schemas.microsoft.com/office/drawing/2014/main" id="{5BF7F12D-00A7-480A-9625-4E14BB616508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4" name="Frihåndsform: figur 153">
                  <a:extLst>
                    <a:ext uri="{FF2B5EF4-FFF2-40B4-BE49-F238E27FC236}">
                      <a16:creationId xmlns:a16="http://schemas.microsoft.com/office/drawing/2014/main" id="{A76D29C0-A841-47E7-949B-056767B1AA0A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5" name="Frihåndsform: figur 154">
                  <a:extLst>
                    <a:ext uri="{FF2B5EF4-FFF2-40B4-BE49-F238E27FC236}">
                      <a16:creationId xmlns:a16="http://schemas.microsoft.com/office/drawing/2014/main" id="{21870698-1B78-45FC-8DC5-CBDDE3EF6895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6" name="Frihåndsform: figur 155">
                  <a:extLst>
                    <a:ext uri="{FF2B5EF4-FFF2-40B4-BE49-F238E27FC236}">
                      <a16:creationId xmlns:a16="http://schemas.microsoft.com/office/drawing/2014/main" id="{B169ABC4-6C73-4D0C-BC98-4D548110BDA3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7" name="Frihåndsform: figur 156">
                  <a:extLst>
                    <a:ext uri="{FF2B5EF4-FFF2-40B4-BE49-F238E27FC236}">
                      <a16:creationId xmlns:a16="http://schemas.microsoft.com/office/drawing/2014/main" id="{73717A80-93C5-4249-B064-009E5A9EBC90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" name="Frihåndsform: figur 29">
                <a:extLst>
                  <a:ext uri="{FF2B5EF4-FFF2-40B4-BE49-F238E27FC236}">
                    <a16:creationId xmlns:a16="http://schemas.microsoft.com/office/drawing/2014/main" id="{44AE6E52-4DBA-4EE8-AF20-20E2F974B73B}"/>
                  </a:ext>
                </a:extLst>
              </p:cNvPr>
              <p:cNvSpPr/>
              <p:nvPr/>
            </p:nvSpPr>
            <p:spPr>
              <a:xfrm>
                <a:off x="11038698" y="740423"/>
                <a:ext cx="70942" cy="108410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" name="dasdasda">
                <a:extLst>
                  <a:ext uri="{FF2B5EF4-FFF2-40B4-BE49-F238E27FC236}">
                    <a16:creationId xmlns:a16="http://schemas.microsoft.com/office/drawing/2014/main" id="{DD9A2038-E8BF-44C3-A0E0-C9804BFCC870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794629" cy="252577"/>
                <a:chOff x="10421710" y="740423"/>
                <a:chExt cx="794629" cy="252577"/>
              </a:xfrm>
              <a:solidFill>
                <a:srgbClr val="12110C"/>
              </a:solidFill>
            </p:grpSpPr>
            <p:sp>
              <p:nvSpPr>
                <p:cNvPr id="146" name="Frihåndsform: figur 145">
                  <a:extLst>
                    <a:ext uri="{FF2B5EF4-FFF2-40B4-BE49-F238E27FC236}">
                      <a16:creationId xmlns:a16="http://schemas.microsoft.com/office/drawing/2014/main" id="{1A5F3E0F-52A3-49C4-8F28-68AE7C72AD75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7" name="Frihåndsform: figur 146">
                  <a:extLst>
                    <a:ext uri="{FF2B5EF4-FFF2-40B4-BE49-F238E27FC236}">
                      <a16:creationId xmlns:a16="http://schemas.microsoft.com/office/drawing/2014/main" id="{1A976064-C0D2-4D01-92AC-3EA2EAEEA345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8" name="Frihåndsform: figur 147">
                  <a:extLst>
                    <a:ext uri="{FF2B5EF4-FFF2-40B4-BE49-F238E27FC236}">
                      <a16:creationId xmlns:a16="http://schemas.microsoft.com/office/drawing/2014/main" id="{351A9818-05B8-4F12-AAA0-B1DFD606F1A6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9" name="Frihåndsform: figur 148">
                  <a:extLst>
                    <a:ext uri="{FF2B5EF4-FFF2-40B4-BE49-F238E27FC236}">
                      <a16:creationId xmlns:a16="http://schemas.microsoft.com/office/drawing/2014/main" id="{C4643DBB-D61E-4821-B2A9-0C13F1EE4F31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0" name="Frihåndsform: figur 149">
                  <a:extLst>
                    <a:ext uri="{FF2B5EF4-FFF2-40B4-BE49-F238E27FC236}">
                      <a16:creationId xmlns:a16="http://schemas.microsoft.com/office/drawing/2014/main" id="{0F4C89D0-D7A3-4078-84C3-994EF3D4AA30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1" name="Frihåndsform: figur 150">
                  <a:extLst>
                    <a:ext uri="{FF2B5EF4-FFF2-40B4-BE49-F238E27FC236}">
                      <a16:creationId xmlns:a16="http://schemas.microsoft.com/office/drawing/2014/main" id="{4BBEE0FF-002E-459C-A20B-F6FA3E506160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2" name="Frihåndsform: figur 151">
                  <a:extLst>
                    <a:ext uri="{FF2B5EF4-FFF2-40B4-BE49-F238E27FC236}">
                      <a16:creationId xmlns:a16="http://schemas.microsoft.com/office/drawing/2014/main" id="{A75527DF-E7DA-4E68-9687-F950BDF88B72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" name="Frihåndsform: figur 31">
                <a:extLst>
                  <a:ext uri="{FF2B5EF4-FFF2-40B4-BE49-F238E27FC236}">
                    <a16:creationId xmlns:a16="http://schemas.microsoft.com/office/drawing/2014/main" id="{A3CF45D7-BD15-44C7-B62F-5AA2A13BA718}"/>
                  </a:ext>
                </a:extLst>
              </p:cNvPr>
              <p:cNvSpPr/>
              <p:nvPr/>
            </p:nvSpPr>
            <p:spPr>
              <a:xfrm>
                <a:off x="11146348" y="883069"/>
                <a:ext cx="70847" cy="108315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" name="dasdasda">
                <a:extLst>
                  <a:ext uri="{FF2B5EF4-FFF2-40B4-BE49-F238E27FC236}">
                    <a16:creationId xmlns:a16="http://schemas.microsoft.com/office/drawing/2014/main" id="{DECE3028-93D4-4FE9-98E8-9F11ECE67CC7}"/>
                  </a:ext>
                </a:extLst>
              </p:cNvPr>
              <p:cNvGrpSpPr/>
              <p:nvPr/>
            </p:nvGrpSpPr>
            <p:grpSpPr>
              <a:xfrm>
                <a:off x="10053875" y="625546"/>
                <a:ext cx="302883" cy="440298"/>
                <a:chOff x="10053875" y="625546"/>
                <a:chExt cx="302883" cy="440298"/>
              </a:xfrm>
            </p:grpSpPr>
            <p:sp>
              <p:nvSpPr>
                <p:cNvPr id="140" name="Frihåndsform: figur 139">
                  <a:extLst>
                    <a:ext uri="{FF2B5EF4-FFF2-40B4-BE49-F238E27FC236}">
                      <a16:creationId xmlns:a16="http://schemas.microsoft.com/office/drawing/2014/main" id="{98C86E41-0780-4E9B-9124-D365507218DC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1" name="Frihåndsform: figur 140">
                  <a:extLst>
                    <a:ext uri="{FF2B5EF4-FFF2-40B4-BE49-F238E27FC236}">
                      <a16:creationId xmlns:a16="http://schemas.microsoft.com/office/drawing/2014/main" id="{F78445E5-42F4-4382-A4B4-B68B2C15906E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2" name="Frihåndsform: figur 141">
                  <a:extLst>
                    <a:ext uri="{FF2B5EF4-FFF2-40B4-BE49-F238E27FC236}">
                      <a16:creationId xmlns:a16="http://schemas.microsoft.com/office/drawing/2014/main" id="{FDC0D781-DB2D-4377-960C-5ED58851F908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3" name="Frihåndsform: figur 142">
                  <a:extLst>
                    <a:ext uri="{FF2B5EF4-FFF2-40B4-BE49-F238E27FC236}">
                      <a16:creationId xmlns:a16="http://schemas.microsoft.com/office/drawing/2014/main" id="{59D55C40-3238-4CD7-8A1D-1E7DC59A9EFB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4" name="Frihåndsform: figur 143">
                  <a:extLst>
                    <a:ext uri="{FF2B5EF4-FFF2-40B4-BE49-F238E27FC236}">
                      <a16:creationId xmlns:a16="http://schemas.microsoft.com/office/drawing/2014/main" id="{055F2E45-730B-4573-9FDE-79299056A9B8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5" name="Frihåndsform: figur 144">
                  <a:extLst>
                    <a:ext uri="{FF2B5EF4-FFF2-40B4-BE49-F238E27FC236}">
                      <a16:creationId xmlns:a16="http://schemas.microsoft.com/office/drawing/2014/main" id="{9FE4E778-45B9-4FD6-8FEC-C01010CF980C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4" name="Frihåndsform: figur 33">
                <a:extLst>
                  <a:ext uri="{FF2B5EF4-FFF2-40B4-BE49-F238E27FC236}">
                    <a16:creationId xmlns:a16="http://schemas.microsoft.com/office/drawing/2014/main" id="{840F574D-9F7F-47C2-9080-F768AAE27740}"/>
                  </a:ext>
                </a:extLst>
              </p:cNvPr>
              <p:cNvSpPr/>
              <p:nvPr/>
            </p:nvSpPr>
            <p:spPr>
              <a:xfrm>
                <a:off x="10174458" y="752691"/>
                <a:ext cx="59625" cy="8463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5" name="dasdasda">
                <a:extLst>
                  <a:ext uri="{FF2B5EF4-FFF2-40B4-BE49-F238E27FC236}">
                    <a16:creationId xmlns:a16="http://schemas.microsoft.com/office/drawing/2014/main" id="{9D593B71-B326-4674-9E1F-1DBBC78234E7}"/>
                  </a:ext>
                </a:extLst>
              </p:cNvPr>
              <p:cNvGrpSpPr/>
              <p:nvPr/>
            </p:nvGrpSpPr>
            <p:grpSpPr>
              <a:xfrm>
                <a:off x="10094101" y="633820"/>
                <a:ext cx="221385" cy="367739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137" name="Frihåndsform: figur 136">
                  <a:extLst>
                    <a:ext uri="{FF2B5EF4-FFF2-40B4-BE49-F238E27FC236}">
                      <a16:creationId xmlns:a16="http://schemas.microsoft.com/office/drawing/2014/main" id="{F09AE881-2221-432F-B554-2E57C158FB3D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8" name="Frihåndsform: figur 137">
                  <a:extLst>
                    <a:ext uri="{FF2B5EF4-FFF2-40B4-BE49-F238E27FC236}">
                      <a16:creationId xmlns:a16="http://schemas.microsoft.com/office/drawing/2014/main" id="{66949D6C-8E4E-45B4-98E9-517E88D94815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9" name="Frihåndsform: figur 138">
                  <a:extLst>
                    <a:ext uri="{FF2B5EF4-FFF2-40B4-BE49-F238E27FC236}">
                      <a16:creationId xmlns:a16="http://schemas.microsoft.com/office/drawing/2014/main" id="{134CBD1D-C8B8-4CEA-9540-9AFA7A717DFE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6" name="Frihåndsform: figur 35">
                <a:extLst>
                  <a:ext uri="{FF2B5EF4-FFF2-40B4-BE49-F238E27FC236}">
                    <a16:creationId xmlns:a16="http://schemas.microsoft.com/office/drawing/2014/main" id="{BE863FB5-618B-4C65-BAB6-46FB83BE5E73}"/>
                  </a:ext>
                </a:extLst>
              </p:cNvPr>
              <p:cNvSpPr/>
              <p:nvPr/>
            </p:nvSpPr>
            <p:spPr>
              <a:xfrm>
                <a:off x="10150874" y="810225"/>
                <a:ext cx="52493" cy="54300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7" name="dasdasda">
                <a:extLst>
                  <a:ext uri="{FF2B5EF4-FFF2-40B4-BE49-F238E27FC236}">
                    <a16:creationId xmlns:a16="http://schemas.microsoft.com/office/drawing/2014/main" id="{6559DF2B-2FF4-4DE1-9B9C-3CCB893EAD00}"/>
                  </a:ext>
                </a:extLst>
              </p:cNvPr>
              <p:cNvGrpSpPr/>
              <p:nvPr/>
            </p:nvGrpSpPr>
            <p:grpSpPr>
              <a:xfrm>
                <a:off x="10178642" y="627068"/>
                <a:ext cx="52778" cy="356137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134" name="Frihåndsform: figur 133">
                  <a:extLst>
                    <a:ext uri="{FF2B5EF4-FFF2-40B4-BE49-F238E27FC236}">
                      <a16:creationId xmlns:a16="http://schemas.microsoft.com/office/drawing/2014/main" id="{EE0C2B43-D0DC-4ADB-ACD7-73F907698C9D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5" name="Frihåndsform: figur 134">
                  <a:extLst>
                    <a:ext uri="{FF2B5EF4-FFF2-40B4-BE49-F238E27FC236}">
                      <a16:creationId xmlns:a16="http://schemas.microsoft.com/office/drawing/2014/main" id="{9F5704CE-150A-4AEF-AF2F-AB7D19B73A46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6" name="Frihåndsform: figur 135">
                  <a:extLst>
                    <a:ext uri="{FF2B5EF4-FFF2-40B4-BE49-F238E27FC236}">
                      <a16:creationId xmlns:a16="http://schemas.microsoft.com/office/drawing/2014/main" id="{601D041B-16FD-496C-96AB-BD5EF0659C0B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8" name="Frihåndsform: figur 37">
                <a:extLst>
                  <a:ext uri="{FF2B5EF4-FFF2-40B4-BE49-F238E27FC236}">
                    <a16:creationId xmlns:a16="http://schemas.microsoft.com/office/drawing/2014/main" id="{F8E54B29-0B8B-4BA5-A16C-DCD1704F8513}"/>
                  </a:ext>
                </a:extLst>
              </p:cNvPr>
              <p:cNvSpPr/>
              <p:nvPr/>
            </p:nvSpPr>
            <p:spPr>
              <a:xfrm>
                <a:off x="10185489" y="870896"/>
                <a:ext cx="38704" cy="99281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9" name="dasdasda">
                <a:extLst>
                  <a:ext uri="{FF2B5EF4-FFF2-40B4-BE49-F238E27FC236}">
                    <a16:creationId xmlns:a16="http://schemas.microsoft.com/office/drawing/2014/main" id="{C382DA38-4917-4830-9505-FD735A53DBDF}"/>
                  </a:ext>
                </a:extLst>
              </p:cNvPr>
              <p:cNvGrpSpPr/>
              <p:nvPr/>
            </p:nvGrpSpPr>
            <p:grpSpPr>
              <a:xfrm>
                <a:off x="10145644" y="656072"/>
                <a:ext cx="118395" cy="249724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131" name="Frihåndsform: figur 130">
                  <a:extLst>
                    <a:ext uri="{FF2B5EF4-FFF2-40B4-BE49-F238E27FC236}">
                      <a16:creationId xmlns:a16="http://schemas.microsoft.com/office/drawing/2014/main" id="{518F5C5C-C27E-467F-A761-A31FDF4B1B3D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2" name="Frihåndsform: figur 131">
                  <a:extLst>
                    <a:ext uri="{FF2B5EF4-FFF2-40B4-BE49-F238E27FC236}">
                      <a16:creationId xmlns:a16="http://schemas.microsoft.com/office/drawing/2014/main" id="{1D1A6792-49A3-4D90-92E8-DAA19ECF1E96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3" name="Frihåndsform: figur 132">
                  <a:extLst>
                    <a:ext uri="{FF2B5EF4-FFF2-40B4-BE49-F238E27FC236}">
                      <a16:creationId xmlns:a16="http://schemas.microsoft.com/office/drawing/2014/main" id="{82EACD7B-1F41-4A9D-A9C9-68572FC81D17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0" name="Frihåndsform: figur 39">
                <a:extLst>
                  <a:ext uri="{FF2B5EF4-FFF2-40B4-BE49-F238E27FC236}">
                    <a16:creationId xmlns:a16="http://schemas.microsoft.com/office/drawing/2014/main" id="{313E74DE-78E4-49DD-841E-724748095B4A}"/>
                  </a:ext>
                </a:extLst>
              </p:cNvPr>
              <p:cNvSpPr/>
              <p:nvPr/>
            </p:nvSpPr>
            <p:spPr>
              <a:xfrm>
                <a:off x="10133566" y="814979"/>
                <a:ext cx="35851" cy="36041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1" name="Frihåndsform: figur 40">
                <a:extLst>
                  <a:ext uri="{FF2B5EF4-FFF2-40B4-BE49-F238E27FC236}">
                    <a16:creationId xmlns:a16="http://schemas.microsoft.com/office/drawing/2014/main" id="{1057B3CE-FA57-4AA9-9697-AEB0B235DCAF}"/>
                  </a:ext>
                </a:extLst>
              </p:cNvPr>
              <p:cNvSpPr/>
              <p:nvPr/>
            </p:nvSpPr>
            <p:spPr>
              <a:xfrm>
                <a:off x="10187867" y="809844"/>
                <a:ext cx="34044" cy="5420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2" name="Frihåndsform: figur 41">
                <a:extLst>
                  <a:ext uri="{FF2B5EF4-FFF2-40B4-BE49-F238E27FC236}">
                    <a16:creationId xmlns:a16="http://schemas.microsoft.com/office/drawing/2014/main" id="{66133E32-A048-4A1B-B3E1-CA891F63209C}"/>
                  </a:ext>
                </a:extLst>
              </p:cNvPr>
              <p:cNvSpPr/>
              <p:nvPr/>
            </p:nvSpPr>
            <p:spPr>
              <a:xfrm>
                <a:off x="10189769" y="816121"/>
                <a:ext cx="29575" cy="44790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3" name="dasdasda">
                <a:extLst>
                  <a:ext uri="{FF2B5EF4-FFF2-40B4-BE49-F238E27FC236}">
                    <a16:creationId xmlns:a16="http://schemas.microsoft.com/office/drawing/2014/main" id="{7BE3905C-5F13-494A-A0D8-1E5B7E232470}"/>
                  </a:ext>
                </a:extLst>
              </p:cNvPr>
              <p:cNvGrpSpPr/>
              <p:nvPr/>
            </p:nvGrpSpPr>
            <p:grpSpPr>
              <a:xfrm>
                <a:off x="10121109" y="701339"/>
                <a:ext cx="167560" cy="33131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109" name="Frihåndsform: figur 108">
                  <a:extLst>
                    <a:ext uri="{FF2B5EF4-FFF2-40B4-BE49-F238E27FC236}">
                      <a16:creationId xmlns:a16="http://schemas.microsoft.com/office/drawing/2014/main" id="{3952C18F-8CF2-42D7-9BFB-F8D34000F5E7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0" name="Frihåndsform: figur 109">
                  <a:extLst>
                    <a:ext uri="{FF2B5EF4-FFF2-40B4-BE49-F238E27FC236}">
                      <a16:creationId xmlns:a16="http://schemas.microsoft.com/office/drawing/2014/main" id="{4B6E0E55-E853-41B7-B08E-950DC44C2510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1" name="Frihåndsform: figur 110">
                  <a:extLst>
                    <a:ext uri="{FF2B5EF4-FFF2-40B4-BE49-F238E27FC236}">
                      <a16:creationId xmlns:a16="http://schemas.microsoft.com/office/drawing/2014/main" id="{4D5DCE4A-7D6D-4679-8025-AD0CFA840AC0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2" name="Frihåndsform: figur 111">
                  <a:extLst>
                    <a:ext uri="{FF2B5EF4-FFF2-40B4-BE49-F238E27FC236}">
                      <a16:creationId xmlns:a16="http://schemas.microsoft.com/office/drawing/2014/main" id="{72D76382-96DC-440F-821E-341CC8649790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3" name="Frihåndsform: figur 112">
                  <a:extLst>
                    <a:ext uri="{FF2B5EF4-FFF2-40B4-BE49-F238E27FC236}">
                      <a16:creationId xmlns:a16="http://schemas.microsoft.com/office/drawing/2014/main" id="{36C7A6D7-6F15-487F-B280-C3971A054205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4" name="Frihåndsform: figur 113">
                  <a:extLst>
                    <a:ext uri="{FF2B5EF4-FFF2-40B4-BE49-F238E27FC236}">
                      <a16:creationId xmlns:a16="http://schemas.microsoft.com/office/drawing/2014/main" id="{9E4DDDF2-79D6-41C9-B1D5-8D5FBFA010CC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5" name="Frihåndsform: figur 114">
                  <a:extLst>
                    <a:ext uri="{FF2B5EF4-FFF2-40B4-BE49-F238E27FC236}">
                      <a16:creationId xmlns:a16="http://schemas.microsoft.com/office/drawing/2014/main" id="{B3DAD3A1-BC42-4211-AF81-6DEBDB02D646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6" name="Frihåndsform: figur 115">
                  <a:extLst>
                    <a:ext uri="{FF2B5EF4-FFF2-40B4-BE49-F238E27FC236}">
                      <a16:creationId xmlns:a16="http://schemas.microsoft.com/office/drawing/2014/main" id="{A9DB3D61-6995-4E13-BA73-1D70587CAAF9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7" name="Frihåndsform: figur 116">
                  <a:extLst>
                    <a:ext uri="{FF2B5EF4-FFF2-40B4-BE49-F238E27FC236}">
                      <a16:creationId xmlns:a16="http://schemas.microsoft.com/office/drawing/2014/main" id="{9FD13853-2FA2-414E-9512-5A9032AFE1B4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8" name="Frihåndsform: figur 117">
                  <a:extLst>
                    <a:ext uri="{FF2B5EF4-FFF2-40B4-BE49-F238E27FC236}">
                      <a16:creationId xmlns:a16="http://schemas.microsoft.com/office/drawing/2014/main" id="{BC98D0A6-AFD0-45F6-ABC5-CEFA246C5DF5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9" name="Frihåndsform: figur 118">
                  <a:extLst>
                    <a:ext uri="{FF2B5EF4-FFF2-40B4-BE49-F238E27FC236}">
                      <a16:creationId xmlns:a16="http://schemas.microsoft.com/office/drawing/2014/main" id="{4ADFB523-F443-4D17-971B-207B19709AD3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0" name="Frihåndsform: figur 119">
                  <a:extLst>
                    <a:ext uri="{FF2B5EF4-FFF2-40B4-BE49-F238E27FC236}">
                      <a16:creationId xmlns:a16="http://schemas.microsoft.com/office/drawing/2014/main" id="{C2DB69CA-AFCB-47CF-8C22-2C90FBCA0204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1" name="Frihåndsform: figur 120">
                  <a:extLst>
                    <a:ext uri="{FF2B5EF4-FFF2-40B4-BE49-F238E27FC236}">
                      <a16:creationId xmlns:a16="http://schemas.microsoft.com/office/drawing/2014/main" id="{0DAD89E3-E1AA-4D8B-A625-C34D6A34CF11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2" name="Frihåndsform: figur 121">
                  <a:extLst>
                    <a:ext uri="{FF2B5EF4-FFF2-40B4-BE49-F238E27FC236}">
                      <a16:creationId xmlns:a16="http://schemas.microsoft.com/office/drawing/2014/main" id="{27C4BD64-4D6B-42C7-955D-C23AD6E51DB8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3" name="Frihåndsform: figur 122">
                  <a:extLst>
                    <a:ext uri="{FF2B5EF4-FFF2-40B4-BE49-F238E27FC236}">
                      <a16:creationId xmlns:a16="http://schemas.microsoft.com/office/drawing/2014/main" id="{342B14F1-C215-4C77-B740-F5022E597F31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4" name="Frihåndsform: figur 123">
                  <a:extLst>
                    <a:ext uri="{FF2B5EF4-FFF2-40B4-BE49-F238E27FC236}">
                      <a16:creationId xmlns:a16="http://schemas.microsoft.com/office/drawing/2014/main" id="{E060F8C8-0753-4326-B11D-2D964AE57C3B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5" name="Frihåndsform: figur 124">
                  <a:extLst>
                    <a:ext uri="{FF2B5EF4-FFF2-40B4-BE49-F238E27FC236}">
                      <a16:creationId xmlns:a16="http://schemas.microsoft.com/office/drawing/2014/main" id="{2F69B573-50B0-4A50-8A8B-54B7C20A9C1F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6" name="Frihåndsform: figur 125">
                  <a:extLst>
                    <a:ext uri="{FF2B5EF4-FFF2-40B4-BE49-F238E27FC236}">
                      <a16:creationId xmlns:a16="http://schemas.microsoft.com/office/drawing/2014/main" id="{E6C3BA06-7F05-4FE5-A0AE-F0FA9CB251BE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7" name="Frihåndsform: figur 126">
                  <a:extLst>
                    <a:ext uri="{FF2B5EF4-FFF2-40B4-BE49-F238E27FC236}">
                      <a16:creationId xmlns:a16="http://schemas.microsoft.com/office/drawing/2014/main" id="{52C423C9-106F-4E62-9857-951CD13B26B6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8" name="Frihåndsform: figur 127">
                  <a:extLst>
                    <a:ext uri="{FF2B5EF4-FFF2-40B4-BE49-F238E27FC236}">
                      <a16:creationId xmlns:a16="http://schemas.microsoft.com/office/drawing/2014/main" id="{003D6886-CA01-45B6-9876-D415E8ABAF7B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9" name="Frihåndsform: figur 128">
                  <a:extLst>
                    <a:ext uri="{FF2B5EF4-FFF2-40B4-BE49-F238E27FC236}">
                      <a16:creationId xmlns:a16="http://schemas.microsoft.com/office/drawing/2014/main" id="{73E1AF0F-BF98-4ACF-9EE0-0DC4B40F3FB3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0" name="Frihåndsform: figur 129">
                  <a:extLst>
                    <a:ext uri="{FF2B5EF4-FFF2-40B4-BE49-F238E27FC236}">
                      <a16:creationId xmlns:a16="http://schemas.microsoft.com/office/drawing/2014/main" id="{06FE72B2-A949-4B49-9648-07544C71E112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4" name="Frihåndsform: figur 43">
                <a:extLst>
                  <a:ext uri="{FF2B5EF4-FFF2-40B4-BE49-F238E27FC236}">
                    <a16:creationId xmlns:a16="http://schemas.microsoft.com/office/drawing/2014/main" id="{07210FA5-DD5D-4F01-BCA8-86C0C6A3B251}"/>
                  </a:ext>
                </a:extLst>
              </p:cNvPr>
              <p:cNvSpPr/>
              <p:nvPr/>
            </p:nvSpPr>
            <p:spPr>
              <a:xfrm>
                <a:off x="10145644" y="909125"/>
                <a:ext cx="18068" cy="17688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5" name="dasdasda">
                <a:extLst>
                  <a:ext uri="{FF2B5EF4-FFF2-40B4-BE49-F238E27FC236}">
                    <a16:creationId xmlns:a16="http://schemas.microsoft.com/office/drawing/2014/main" id="{082A5EFC-0AC8-4235-8C07-62CF4602FF4E}"/>
                  </a:ext>
                </a:extLst>
              </p:cNvPr>
              <p:cNvGrpSpPr/>
              <p:nvPr/>
            </p:nvGrpSpPr>
            <p:grpSpPr>
              <a:xfrm>
                <a:off x="10235415" y="1013335"/>
                <a:ext cx="72178" cy="16088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107" name="Frihåndsform: figur 106">
                  <a:extLst>
                    <a:ext uri="{FF2B5EF4-FFF2-40B4-BE49-F238E27FC236}">
                      <a16:creationId xmlns:a16="http://schemas.microsoft.com/office/drawing/2014/main" id="{52FF9816-40E9-4D2E-A3EA-198D3DDA21E4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8" name="Frihåndsform: figur 107">
                  <a:extLst>
                    <a:ext uri="{FF2B5EF4-FFF2-40B4-BE49-F238E27FC236}">
                      <a16:creationId xmlns:a16="http://schemas.microsoft.com/office/drawing/2014/main" id="{B3A39A25-3299-4106-A96E-C93DF5B6D3D4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6" name="Frihåndsform: figur 45">
                <a:extLst>
                  <a:ext uri="{FF2B5EF4-FFF2-40B4-BE49-F238E27FC236}">
                    <a16:creationId xmlns:a16="http://schemas.microsoft.com/office/drawing/2014/main" id="{40B054C7-0FF0-417E-92A5-59E4D9DCF9EE}"/>
                  </a:ext>
                </a:extLst>
              </p:cNvPr>
              <p:cNvSpPr/>
              <p:nvPr/>
            </p:nvSpPr>
            <p:spPr>
              <a:xfrm>
                <a:off x="10092865" y="1001940"/>
                <a:ext cx="16832" cy="16832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" name="Frihåndsform: figur 46">
                <a:extLst>
                  <a:ext uri="{FF2B5EF4-FFF2-40B4-BE49-F238E27FC236}">
                    <a16:creationId xmlns:a16="http://schemas.microsoft.com/office/drawing/2014/main" id="{ED21C1FA-7CD8-4A2F-B1AD-07E1B786A2D6}"/>
                  </a:ext>
                </a:extLst>
              </p:cNvPr>
              <p:cNvSpPr/>
              <p:nvPr/>
            </p:nvSpPr>
            <p:spPr>
              <a:xfrm>
                <a:off x="10156104" y="1019152"/>
                <a:ext cx="17307" cy="9699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" name="Frihåndsform: figur 47">
                <a:extLst>
                  <a:ext uri="{FF2B5EF4-FFF2-40B4-BE49-F238E27FC236}">
                    <a16:creationId xmlns:a16="http://schemas.microsoft.com/office/drawing/2014/main" id="{0EB4C048-6601-42A3-9FF1-F16F33A4D27A}"/>
                  </a:ext>
                </a:extLst>
              </p:cNvPr>
              <p:cNvSpPr/>
              <p:nvPr/>
            </p:nvSpPr>
            <p:spPr>
              <a:xfrm>
                <a:off x="10113881" y="1021435"/>
                <a:ext cx="16261" cy="17022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" name="Frihåndsform: figur 48">
                <a:extLst>
                  <a:ext uri="{FF2B5EF4-FFF2-40B4-BE49-F238E27FC236}">
                    <a16:creationId xmlns:a16="http://schemas.microsoft.com/office/drawing/2014/main" id="{010F82D0-A3E7-49DD-9D2F-7D262BEE1216}"/>
                  </a:ext>
                </a:extLst>
              </p:cNvPr>
              <p:cNvSpPr/>
              <p:nvPr/>
            </p:nvSpPr>
            <p:spPr>
              <a:xfrm>
                <a:off x="10063099" y="947735"/>
                <a:ext cx="16451" cy="1502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" name="Frihåndsform: figur 49">
                <a:extLst>
                  <a:ext uri="{FF2B5EF4-FFF2-40B4-BE49-F238E27FC236}">
                    <a16:creationId xmlns:a16="http://schemas.microsoft.com/office/drawing/2014/main" id="{8A042F54-09AE-4BB1-8EC4-D11042F7D900}"/>
                  </a:ext>
                </a:extLst>
              </p:cNvPr>
              <p:cNvSpPr/>
              <p:nvPr/>
            </p:nvSpPr>
            <p:spPr>
              <a:xfrm>
                <a:off x="10073941" y="974362"/>
                <a:ext cx="16451" cy="11316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1" name="dasdasda">
                <a:extLst>
                  <a:ext uri="{FF2B5EF4-FFF2-40B4-BE49-F238E27FC236}">
                    <a16:creationId xmlns:a16="http://schemas.microsoft.com/office/drawing/2014/main" id="{A4AE5515-1AF8-4179-ADAD-431FAAE93698}"/>
                  </a:ext>
                </a:extLst>
              </p:cNvPr>
              <p:cNvGrpSpPr/>
              <p:nvPr/>
            </p:nvGrpSpPr>
            <p:grpSpPr>
              <a:xfrm>
                <a:off x="10083640" y="703431"/>
                <a:ext cx="259825" cy="302469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102" name="Frihåndsform: figur 101">
                  <a:extLst>
                    <a:ext uri="{FF2B5EF4-FFF2-40B4-BE49-F238E27FC236}">
                      <a16:creationId xmlns:a16="http://schemas.microsoft.com/office/drawing/2014/main" id="{B0C485A0-569B-42F3-8662-9C1E030DD1D0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3" name="Frihåndsform: figur 102">
                  <a:extLst>
                    <a:ext uri="{FF2B5EF4-FFF2-40B4-BE49-F238E27FC236}">
                      <a16:creationId xmlns:a16="http://schemas.microsoft.com/office/drawing/2014/main" id="{2AEFAC1C-F853-4F6A-BBCF-9AD9B3F6C2FC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4" name="Frihåndsform: figur 103">
                  <a:extLst>
                    <a:ext uri="{FF2B5EF4-FFF2-40B4-BE49-F238E27FC236}">
                      <a16:creationId xmlns:a16="http://schemas.microsoft.com/office/drawing/2014/main" id="{FDC6307D-0ACA-4F4B-B233-81CA800195AE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5" name="Frihåndsform: figur 104">
                  <a:extLst>
                    <a:ext uri="{FF2B5EF4-FFF2-40B4-BE49-F238E27FC236}">
                      <a16:creationId xmlns:a16="http://schemas.microsoft.com/office/drawing/2014/main" id="{2DB8AA30-412E-47B0-863F-27AAC3174E30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6" name="Frihåndsform: figur 105">
                  <a:extLst>
                    <a:ext uri="{FF2B5EF4-FFF2-40B4-BE49-F238E27FC236}">
                      <a16:creationId xmlns:a16="http://schemas.microsoft.com/office/drawing/2014/main" id="{B2459D37-2149-45F9-BE42-DB25E3FCD455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2" name="Frihåndsform: figur 51">
                <a:extLst>
                  <a:ext uri="{FF2B5EF4-FFF2-40B4-BE49-F238E27FC236}">
                    <a16:creationId xmlns:a16="http://schemas.microsoft.com/office/drawing/2014/main" id="{2A473B24-E94B-4E33-86AC-2A4F4B5D5DB9}"/>
                  </a:ext>
                </a:extLst>
              </p:cNvPr>
              <p:cNvSpPr/>
              <p:nvPr/>
            </p:nvSpPr>
            <p:spPr>
              <a:xfrm>
                <a:off x="10300366" y="1000418"/>
                <a:ext cx="14835" cy="14264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" name="Frihåndsform: figur 52">
                <a:extLst>
                  <a:ext uri="{FF2B5EF4-FFF2-40B4-BE49-F238E27FC236}">
                    <a16:creationId xmlns:a16="http://schemas.microsoft.com/office/drawing/2014/main" id="{C1149CF2-2B01-42A1-B30B-A8FAE19A7201}"/>
                  </a:ext>
                </a:extLst>
              </p:cNvPr>
              <p:cNvSpPr/>
              <p:nvPr/>
            </p:nvSpPr>
            <p:spPr>
              <a:xfrm>
                <a:off x="10313490" y="983491"/>
                <a:ext cx="15215" cy="13218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4" name="dasdasda">
                <a:extLst>
                  <a:ext uri="{FF2B5EF4-FFF2-40B4-BE49-F238E27FC236}">
                    <a16:creationId xmlns:a16="http://schemas.microsoft.com/office/drawing/2014/main" id="{CF1BF247-5AF1-4D73-B257-37C49F6B673A}"/>
                  </a:ext>
                </a:extLst>
              </p:cNvPr>
              <p:cNvGrpSpPr/>
              <p:nvPr/>
            </p:nvGrpSpPr>
            <p:grpSpPr>
              <a:xfrm>
                <a:off x="10165712" y="777131"/>
                <a:ext cx="182305" cy="281209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98" name="Frihåndsform: figur 97">
                  <a:extLst>
                    <a:ext uri="{FF2B5EF4-FFF2-40B4-BE49-F238E27FC236}">
                      <a16:creationId xmlns:a16="http://schemas.microsoft.com/office/drawing/2014/main" id="{CE383743-3AC3-47A0-BC6F-EFA91DDD2015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9" name="Frihåndsform: figur 98">
                  <a:extLst>
                    <a:ext uri="{FF2B5EF4-FFF2-40B4-BE49-F238E27FC236}">
                      <a16:creationId xmlns:a16="http://schemas.microsoft.com/office/drawing/2014/main" id="{973D69EF-72BA-4F9C-B206-D46C6699EA53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0" name="Frihåndsform: figur 99">
                  <a:extLst>
                    <a:ext uri="{FF2B5EF4-FFF2-40B4-BE49-F238E27FC236}">
                      <a16:creationId xmlns:a16="http://schemas.microsoft.com/office/drawing/2014/main" id="{A1D1D788-30F2-480F-A67C-11DA299422CB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1" name="Frihåndsform: figur 100">
                  <a:extLst>
                    <a:ext uri="{FF2B5EF4-FFF2-40B4-BE49-F238E27FC236}">
                      <a16:creationId xmlns:a16="http://schemas.microsoft.com/office/drawing/2014/main" id="{DEE2E666-CF14-43D9-ADD0-4EE43F63F683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5" name="Frihåndsform: figur 54">
                <a:extLst>
                  <a:ext uri="{FF2B5EF4-FFF2-40B4-BE49-F238E27FC236}">
                    <a16:creationId xmlns:a16="http://schemas.microsoft.com/office/drawing/2014/main" id="{9623BF8F-0BCD-4607-A3EC-3D31C64365B6}"/>
                  </a:ext>
                </a:extLst>
              </p:cNvPr>
              <p:cNvSpPr/>
              <p:nvPr/>
            </p:nvSpPr>
            <p:spPr>
              <a:xfrm>
                <a:off x="10079076" y="984918"/>
                <a:ext cx="13313" cy="8653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5552A613-4541-4B25-801C-033F46E57BE4}"/>
                  </a:ext>
                </a:extLst>
              </p:cNvPr>
              <p:cNvSpPr/>
              <p:nvPr/>
            </p:nvSpPr>
            <p:spPr>
              <a:xfrm>
                <a:off x="10060912" y="941458"/>
                <a:ext cx="13789" cy="6751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7" name="dasdasda">
                <a:extLst>
                  <a:ext uri="{FF2B5EF4-FFF2-40B4-BE49-F238E27FC236}">
                    <a16:creationId xmlns:a16="http://schemas.microsoft.com/office/drawing/2014/main" id="{3ED149E7-C4D1-4C50-885B-51AC07407966}"/>
                  </a:ext>
                </a:extLst>
              </p:cNvPr>
              <p:cNvGrpSpPr/>
              <p:nvPr/>
            </p:nvGrpSpPr>
            <p:grpSpPr>
              <a:xfrm>
                <a:off x="10235320" y="907033"/>
                <a:ext cx="46692" cy="2928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96" name="Frihåndsform: figur 95">
                  <a:extLst>
                    <a:ext uri="{FF2B5EF4-FFF2-40B4-BE49-F238E27FC236}">
                      <a16:creationId xmlns:a16="http://schemas.microsoft.com/office/drawing/2014/main" id="{0A6D3925-5250-4909-8C89-93A6E087209F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7" name="Frihåndsform: figur 96">
                  <a:extLst>
                    <a:ext uri="{FF2B5EF4-FFF2-40B4-BE49-F238E27FC236}">
                      <a16:creationId xmlns:a16="http://schemas.microsoft.com/office/drawing/2014/main" id="{F7838AE7-C6BD-48A9-A641-A53078185DDE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8" name="Frihåndsform: figur 57">
                <a:extLst>
                  <a:ext uri="{FF2B5EF4-FFF2-40B4-BE49-F238E27FC236}">
                    <a16:creationId xmlns:a16="http://schemas.microsoft.com/office/drawing/2014/main" id="{90C6CB22-C908-4DB1-AE0F-6554564865D8}"/>
                  </a:ext>
                </a:extLst>
              </p:cNvPr>
              <p:cNvSpPr/>
              <p:nvPr/>
            </p:nvSpPr>
            <p:spPr>
              <a:xfrm>
                <a:off x="10241596" y="1042927"/>
                <a:ext cx="12647" cy="15215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6E472AD1-C2CB-4731-8AEB-4F842BF1C7C2}"/>
                  </a:ext>
                </a:extLst>
              </p:cNvPr>
              <p:cNvSpPr/>
              <p:nvPr/>
            </p:nvSpPr>
            <p:spPr>
              <a:xfrm>
                <a:off x="10128716" y="1027996"/>
                <a:ext cx="12838" cy="15310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0" name="Frihåndsform: figur 59">
                <a:extLst>
                  <a:ext uri="{FF2B5EF4-FFF2-40B4-BE49-F238E27FC236}">
                    <a16:creationId xmlns:a16="http://schemas.microsoft.com/office/drawing/2014/main" id="{C1929EDB-EA76-4DB5-A801-6D3BECDA6416}"/>
                  </a:ext>
                </a:extLst>
              </p:cNvPr>
              <p:cNvSpPr/>
              <p:nvPr/>
            </p:nvSpPr>
            <p:spPr>
              <a:xfrm>
                <a:off x="10310351" y="995378"/>
                <a:ext cx="12552" cy="10365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1" name="Frihåndsform: figur 60">
                <a:extLst>
                  <a:ext uri="{FF2B5EF4-FFF2-40B4-BE49-F238E27FC236}">
                    <a16:creationId xmlns:a16="http://schemas.microsoft.com/office/drawing/2014/main" id="{7BD6ADBD-363A-4AF2-8D12-106EF965D2E6}"/>
                  </a:ext>
                </a:extLst>
              </p:cNvPr>
              <p:cNvSpPr/>
              <p:nvPr/>
            </p:nvSpPr>
            <p:spPr>
              <a:xfrm>
                <a:off x="10265275" y="1029993"/>
                <a:ext cx="11696" cy="16641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986EF2DB-E816-4463-BFFF-156CDAF46160}"/>
                  </a:ext>
                </a:extLst>
              </p:cNvPr>
              <p:cNvSpPr/>
              <p:nvPr/>
            </p:nvSpPr>
            <p:spPr>
              <a:xfrm>
                <a:off x="10217156" y="1047111"/>
                <a:ext cx="11411" cy="14264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3" name="dasdasda">
                <a:extLst>
                  <a:ext uri="{FF2B5EF4-FFF2-40B4-BE49-F238E27FC236}">
                    <a16:creationId xmlns:a16="http://schemas.microsoft.com/office/drawing/2014/main" id="{FA132642-3C83-419E-877D-55B72AC0F39A}"/>
                  </a:ext>
                </a:extLst>
              </p:cNvPr>
              <p:cNvGrpSpPr/>
              <p:nvPr/>
            </p:nvGrpSpPr>
            <p:grpSpPr>
              <a:xfrm>
                <a:off x="10151839" y="1041976"/>
                <a:ext cx="40046" cy="19054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94" name="Frihåndsform: figur 93">
                  <a:extLst>
                    <a:ext uri="{FF2B5EF4-FFF2-40B4-BE49-F238E27FC236}">
                      <a16:creationId xmlns:a16="http://schemas.microsoft.com/office/drawing/2014/main" id="{12C9C165-A337-4BB4-B4C8-304A6BD46111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5" name="Frihåndsform: figur 94">
                  <a:extLst>
                    <a:ext uri="{FF2B5EF4-FFF2-40B4-BE49-F238E27FC236}">
                      <a16:creationId xmlns:a16="http://schemas.microsoft.com/office/drawing/2014/main" id="{65E6E764-698C-4360-A236-62B41BD770D2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4" name="Frihåndsform: figur 63">
                <a:extLst>
                  <a:ext uri="{FF2B5EF4-FFF2-40B4-BE49-F238E27FC236}">
                    <a16:creationId xmlns:a16="http://schemas.microsoft.com/office/drawing/2014/main" id="{BEE4B396-9301-4698-8B05-67D75982E692}"/>
                  </a:ext>
                </a:extLst>
              </p:cNvPr>
              <p:cNvSpPr/>
              <p:nvPr/>
            </p:nvSpPr>
            <p:spPr>
              <a:xfrm>
                <a:off x="10188627" y="854635"/>
                <a:ext cx="11031" cy="21586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5" name="Frihåndsform: figur 64">
                <a:extLst>
                  <a:ext uri="{FF2B5EF4-FFF2-40B4-BE49-F238E27FC236}">
                    <a16:creationId xmlns:a16="http://schemas.microsoft.com/office/drawing/2014/main" id="{A69A2B28-5E1A-47E4-B971-1578FDE109D9}"/>
                  </a:ext>
                </a:extLst>
              </p:cNvPr>
              <p:cNvSpPr/>
              <p:nvPr/>
            </p:nvSpPr>
            <p:spPr>
              <a:xfrm>
                <a:off x="10195665" y="1048442"/>
                <a:ext cx="11221" cy="13693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6" name="Frihåndsform: figur 65">
                <a:extLst>
                  <a:ext uri="{FF2B5EF4-FFF2-40B4-BE49-F238E27FC236}">
                    <a16:creationId xmlns:a16="http://schemas.microsoft.com/office/drawing/2014/main" id="{060258D8-4488-4360-9A58-2A8EE57006E7}"/>
                  </a:ext>
                </a:extLst>
              </p:cNvPr>
              <p:cNvSpPr/>
              <p:nvPr/>
            </p:nvSpPr>
            <p:spPr>
              <a:xfrm>
                <a:off x="10209739" y="855681"/>
                <a:ext cx="10745" cy="2177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7" name="dasdasda">
                <a:extLst>
                  <a:ext uri="{FF2B5EF4-FFF2-40B4-BE49-F238E27FC236}">
                    <a16:creationId xmlns:a16="http://schemas.microsoft.com/office/drawing/2014/main" id="{08E53EF4-0682-4DE5-BD28-974872474EEB}"/>
                  </a:ext>
                </a:extLst>
              </p:cNvPr>
              <p:cNvGrpSpPr/>
              <p:nvPr/>
            </p:nvGrpSpPr>
            <p:grpSpPr>
              <a:xfrm>
                <a:off x="10113596" y="701814"/>
                <a:ext cx="182681" cy="239453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78" name="Frihåndsform: figur 77">
                  <a:extLst>
                    <a:ext uri="{FF2B5EF4-FFF2-40B4-BE49-F238E27FC236}">
                      <a16:creationId xmlns:a16="http://schemas.microsoft.com/office/drawing/2014/main" id="{D7668FD3-D961-4B3E-962C-EE7E49FAF09E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9" name="Frihåndsform: figur 78">
                  <a:extLst>
                    <a:ext uri="{FF2B5EF4-FFF2-40B4-BE49-F238E27FC236}">
                      <a16:creationId xmlns:a16="http://schemas.microsoft.com/office/drawing/2014/main" id="{C9F94B98-5601-40E1-8942-E7A8D11886A3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0" name="Frihåndsform: figur 79">
                  <a:extLst>
                    <a:ext uri="{FF2B5EF4-FFF2-40B4-BE49-F238E27FC236}">
                      <a16:creationId xmlns:a16="http://schemas.microsoft.com/office/drawing/2014/main" id="{681B9409-3E7E-4369-B271-3B79CAA53EF8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1" name="Frihåndsform: figur 80">
                  <a:extLst>
                    <a:ext uri="{FF2B5EF4-FFF2-40B4-BE49-F238E27FC236}">
                      <a16:creationId xmlns:a16="http://schemas.microsoft.com/office/drawing/2014/main" id="{8AE3109A-F896-4012-9DA3-77393AD46624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2" name="Frihåndsform: figur 81">
                  <a:extLst>
                    <a:ext uri="{FF2B5EF4-FFF2-40B4-BE49-F238E27FC236}">
                      <a16:creationId xmlns:a16="http://schemas.microsoft.com/office/drawing/2014/main" id="{B67436C8-3F71-413F-A598-9C80D42012FA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3" name="Frihåndsform: figur 82">
                  <a:extLst>
                    <a:ext uri="{FF2B5EF4-FFF2-40B4-BE49-F238E27FC236}">
                      <a16:creationId xmlns:a16="http://schemas.microsoft.com/office/drawing/2014/main" id="{107CE2FA-2F19-420D-BA80-CAAB48FE05BE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4" name="Frihåndsform: figur 83">
                  <a:extLst>
                    <a:ext uri="{FF2B5EF4-FFF2-40B4-BE49-F238E27FC236}">
                      <a16:creationId xmlns:a16="http://schemas.microsoft.com/office/drawing/2014/main" id="{8FACECC2-CA76-43E9-BFBB-9EA11C6F11D3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5" name="Frihåndsform: figur 84">
                  <a:extLst>
                    <a:ext uri="{FF2B5EF4-FFF2-40B4-BE49-F238E27FC236}">
                      <a16:creationId xmlns:a16="http://schemas.microsoft.com/office/drawing/2014/main" id="{C5F0F547-AFDD-48DB-9F17-E4EB445F9B75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6" name="Frihåndsform: figur 85">
                  <a:extLst>
                    <a:ext uri="{FF2B5EF4-FFF2-40B4-BE49-F238E27FC236}">
                      <a16:creationId xmlns:a16="http://schemas.microsoft.com/office/drawing/2014/main" id="{224D98CE-B24B-49BA-AFCF-D9B9D17431F5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7" name="Frihåndsform: figur 86">
                  <a:extLst>
                    <a:ext uri="{FF2B5EF4-FFF2-40B4-BE49-F238E27FC236}">
                      <a16:creationId xmlns:a16="http://schemas.microsoft.com/office/drawing/2014/main" id="{9282F744-C1DB-46C9-A895-F14A249DFD09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8" name="Frihåndsform: figur 87">
                  <a:extLst>
                    <a:ext uri="{FF2B5EF4-FFF2-40B4-BE49-F238E27FC236}">
                      <a16:creationId xmlns:a16="http://schemas.microsoft.com/office/drawing/2014/main" id="{ADDA50D3-3D0E-4E8B-9952-14757F2066DC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9" name="Frihåndsform: figur 88">
                  <a:extLst>
                    <a:ext uri="{FF2B5EF4-FFF2-40B4-BE49-F238E27FC236}">
                      <a16:creationId xmlns:a16="http://schemas.microsoft.com/office/drawing/2014/main" id="{90DCB586-BAAC-4EED-834A-968BCD60E2AA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0" name="Frihåndsform: figur 89">
                  <a:extLst>
                    <a:ext uri="{FF2B5EF4-FFF2-40B4-BE49-F238E27FC236}">
                      <a16:creationId xmlns:a16="http://schemas.microsoft.com/office/drawing/2014/main" id="{2E4D98E3-5BB0-4F64-9A8F-59533EAF1C41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1" name="Frihåndsform: figur 90">
                  <a:extLst>
                    <a:ext uri="{FF2B5EF4-FFF2-40B4-BE49-F238E27FC236}">
                      <a16:creationId xmlns:a16="http://schemas.microsoft.com/office/drawing/2014/main" id="{923576B5-5865-47A1-9ABB-CA1EE995DA02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2" name="Frihåndsform: figur 91">
                  <a:extLst>
                    <a:ext uri="{FF2B5EF4-FFF2-40B4-BE49-F238E27FC236}">
                      <a16:creationId xmlns:a16="http://schemas.microsoft.com/office/drawing/2014/main" id="{AFF588AC-39DA-4396-982C-3054971A7791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3" name="Frihåndsform: figur 92">
                  <a:extLst>
                    <a:ext uri="{FF2B5EF4-FFF2-40B4-BE49-F238E27FC236}">
                      <a16:creationId xmlns:a16="http://schemas.microsoft.com/office/drawing/2014/main" id="{8513896E-31D8-4EDC-B04C-7A9916BBE807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8" name="Frihåndsform: figur 67">
                <a:extLst>
                  <a:ext uri="{FF2B5EF4-FFF2-40B4-BE49-F238E27FC236}">
                    <a16:creationId xmlns:a16="http://schemas.microsoft.com/office/drawing/2014/main" id="{0C431673-4079-4197-BA46-5F8286AA5D22}"/>
                  </a:ext>
                </a:extLst>
              </p:cNvPr>
              <p:cNvSpPr/>
              <p:nvPr/>
            </p:nvSpPr>
            <p:spPr>
              <a:xfrm rot="-646302">
                <a:off x="10232940" y="1046083"/>
                <a:ext cx="2852" cy="13504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9" name="dasdasda">
                <a:extLst>
                  <a:ext uri="{FF2B5EF4-FFF2-40B4-BE49-F238E27FC236}">
                    <a16:creationId xmlns:a16="http://schemas.microsoft.com/office/drawing/2014/main" id="{4E9A5176-8307-4B33-9603-8F1F339EFF1D}"/>
                  </a:ext>
                </a:extLst>
              </p:cNvPr>
              <p:cNvGrpSpPr/>
              <p:nvPr/>
            </p:nvGrpSpPr>
            <p:grpSpPr>
              <a:xfrm>
                <a:off x="10145358" y="804519"/>
                <a:ext cx="7702" cy="7988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76" name="Frihåndsform: figur 75">
                  <a:extLst>
                    <a:ext uri="{FF2B5EF4-FFF2-40B4-BE49-F238E27FC236}">
                      <a16:creationId xmlns:a16="http://schemas.microsoft.com/office/drawing/2014/main" id="{242A5C9F-CE49-4656-9D18-6090F56A0DB4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7" name="Frihåndsform: figur 76">
                  <a:extLst>
                    <a:ext uri="{FF2B5EF4-FFF2-40B4-BE49-F238E27FC236}">
                      <a16:creationId xmlns:a16="http://schemas.microsoft.com/office/drawing/2014/main" id="{C3CD22B8-1692-425B-B3B9-4CBBA7EB9934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0" name="Frihåndsform: figur 69">
                <a:extLst>
                  <a:ext uri="{FF2B5EF4-FFF2-40B4-BE49-F238E27FC236}">
                    <a16:creationId xmlns:a16="http://schemas.microsoft.com/office/drawing/2014/main" id="{E3B88B40-8DAA-4995-9A07-54A21D3496F1}"/>
                  </a:ext>
                </a:extLst>
              </p:cNvPr>
              <p:cNvSpPr/>
              <p:nvPr/>
            </p:nvSpPr>
            <p:spPr>
              <a:xfrm>
                <a:off x="10210500" y="1048537"/>
                <a:ext cx="3423" cy="13598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71" name="dasdasda">
                <a:extLst>
                  <a:ext uri="{FF2B5EF4-FFF2-40B4-BE49-F238E27FC236}">
                    <a16:creationId xmlns:a16="http://schemas.microsoft.com/office/drawing/2014/main" id="{E26E9AF7-0073-43F2-B434-E83869AD41DB}"/>
                  </a:ext>
                </a:extLst>
              </p:cNvPr>
              <p:cNvGrpSpPr/>
              <p:nvPr/>
            </p:nvGrpSpPr>
            <p:grpSpPr>
              <a:xfrm>
                <a:off x="10193477" y="1008787"/>
                <a:ext cx="1023730" cy="87298"/>
                <a:chOff x="10193477" y="1008787"/>
                <a:chExt cx="1023730" cy="87298"/>
              </a:xfrm>
            </p:grpSpPr>
            <p:sp>
              <p:nvSpPr>
                <p:cNvPr id="73" name="Frihåndsform: figur 72">
                  <a:extLst>
                    <a:ext uri="{FF2B5EF4-FFF2-40B4-BE49-F238E27FC236}">
                      <a16:creationId xmlns:a16="http://schemas.microsoft.com/office/drawing/2014/main" id="{B535722C-4D33-4CA8-A39C-6DF1E3C0C8A1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4" name="Frihåndsform: figur 73">
                  <a:extLst>
                    <a:ext uri="{FF2B5EF4-FFF2-40B4-BE49-F238E27FC236}">
                      <a16:creationId xmlns:a16="http://schemas.microsoft.com/office/drawing/2014/main" id="{E0CBB07C-4865-417B-92FA-663D4030ED8E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5" name="Frihåndsform: figur 74">
                  <a:extLst>
                    <a:ext uri="{FF2B5EF4-FFF2-40B4-BE49-F238E27FC236}">
                      <a16:creationId xmlns:a16="http://schemas.microsoft.com/office/drawing/2014/main" id="{7C609357-EE02-4C43-8D93-93D296B89A54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solidFill>
                  <a:srgbClr val="000000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2" name="Frihåndsform: figur 71">
                <a:extLst>
                  <a:ext uri="{FF2B5EF4-FFF2-40B4-BE49-F238E27FC236}">
                    <a16:creationId xmlns:a16="http://schemas.microsoft.com/office/drawing/2014/main" id="{AAA9334E-F3F9-41B8-916C-82691241D057}"/>
                  </a:ext>
                </a:extLst>
              </p:cNvPr>
              <p:cNvSpPr/>
              <p:nvPr/>
            </p:nvSpPr>
            <p:spPr>
              <a:xfrm>
                <a:off x="10422185" y="1044448"/>
                <a:ext cx="36327" cy="9414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158" name="Text Placeholder 12">
            <a:extLst>
              <a:ext uri="{FF2B5EF4-FFF2-40B4-BE49-F238E27FC236}">
                <a16:creationId xmlns:a16="http://schemas.microsoft.com/office/drawing/2014/main" id="{59AFAB9B-B7A6-41D4-A6E0-3D232E77685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/>
              <a:t>    </a:t>
            </a:r>
            <a:endParaRPr lang="nb-NO"/>
          </a:p>
        </p:txBody>
      </p:sp>
      <p:grpSp>
        <p:nvGrpSpPr>
          <p:cNvPr id="159" name="dasdasda">
            <a:extLst>
              <a:ext uri="{FF2B5EF4-FFF2-40B4-BE49-F238E27FC236}">
                <a16:creationId xmlns:a16="http://schemas.microsoft.com/office/drawing/2014/main" id="{B571B78B-DD17-45DF-BF43-36649B778C4E}"/>
              </a:ext>
            </a:extLst>
          </p:cNvPr>
          <p:cNvGrpSpPr/>
          <p:nvPr userDrawn="1"/>
        </p:nvGrpSpPr>
        <p:grpSpPr>
          <a:xfrm>
            <a:off x="10819799" y="142943"/>
            <a:ext cx="1179545" cy="469900"/>
            <a:chOff x="10053875" y="625546"/>
            <a:chExt cx="1163332" cy="470539"/>
          </a:xfrm>
        </p:grpSpPr>
        <p:grpSp>
          <p:nvGrpSpPr>
            <p:cNvPr id="160" name="dasdasda">
              <a:extLst>
                <a:ext uri="{FF2B5EF4-FFF2-40B4-BE49-F238E27FC236}">
                  <a16:creationId xmlns:a16="http://schemas.microsoft.com/office/drawing/2014/main" id="{C6B2A7DF-0192-4F88-BD39-9D1173186A35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284" name="Frihåndsform: figur 283">
                <a:extLst>
                  <a:ext uri="{FF2B5EF4-FFF2-40B4-BE49-F238E27FC236}">
                    <a16:creationId xmlns:a16="http://schemas.microsoft.com/office/drawing/2014/main" id="{31457469-FC5C-4DFC-A044-84251437ECD4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5" name="Frihåndsform: figur 284">
                <a:extLst>
                  <a:ext uri="{FF2B5EF4-FFF2-40B4-BE49-F238E27FC236}">
                    <a16:creationId xmlns:a16="http://schemas.microsoft.com/office/drawing/2014/main" id="{06C51572-B7AF-42C8-AAD6-1E7F3207E4D7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6" name="Frihåndsform: figur 285">
                <a:extLst>
                  <a:ext uri="{FF2B5EF4-FFF2-40B4-BE49-F238E27FC236}">
                    <a16:creationId xmlns:a16="http://schemas.microsoft.com/office/drawing/2014/main" id="{541947AF-0362-4250-B4B0-649E773FEC4B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7" name="Frihåndsform: figur 286">
                <a:extLst>
                  <a:ext uri="{FF2B5EF4-FFF2-40B4-BE49-F238E27FC236}">
                    <a16:creationId xmlns:a16="http://schemas.microsoft.com/office/drawing/2014/main" id="{1F88FDFC-DA78-492D-8546-061C862741B3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8" name="Frihåndsform: figur 287">
                <a:extLst>
                  <a:ext uri="{FF2B5EF4-FFF2-40B4-BE49-F238E27FC236}">
                    <a16:creationId xmlns:a16="http://schemas.microsoft.com/office/drawing/2014/main" id="{66C33B4D-F552-4BC0-A56D-42431CF22084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1" name="Frihåndsform: figur 160">
              <a:extLst>
                <a:ext uri="{FF2B5EF4-FFF2-40B4-BE49-F238E27FC236}">
                  <a16:creationId xmlns:a16="http://schemas.microsoft.com/office/drawing/2014/main" id="{F73B0AD2-BE36-4519-83E1-B5DDE4A1C704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2" name="dasdasda">
              <a:extLst>
                <a:ext uri="{FF2B5EF4-FFF2-40B4-BE49-F238E27FC236}">
                  <a16:creationId xmlns:a16="http://schemas.microsoft.com/office/drawing/2014/main" id="{73B2E77B-64D7-4CD2-99E9-75F58D61DC8F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277" name="Frihåndsform: figur 276">
                <a:extLst>
                  <a:ext uri="{FF2B5EF4-FFF2-40B4-BE49-F238E27FC236}">
                    <a16:creationId xmlns:a16="http://schemas.microsoft.com/office/drawing/2014/main" id="{9E6246D8-DEC3-489F-9E0C-22E40C403A0D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8" name="Frihåndsform: figur 277">
                <a:extLst>
                  <a:ext uri="{FF2B5EF4-FFF2-40B4-BE49-F238E27FC236}">
                    <a16:creationId xmlns:a16="http://schemas.microsoft.com/office/drawing/2014/main" id="{B0904E18-C9A8-42BE-A4A5-4E6707E3645E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9" name="Frihåndsform: figur 278">
                <a:extLst>
                  <a:ext uri="{FF2B5EF4-FFF2-40B4-BE49-F238E27FC236}">
                    <a16:creationId xmlns:a16="http://schemas.microsoft.com/office/drawing/2014/main" id="{168C01B4-80C7-4060-A6D4-1D7053621D78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0" name="Frihåndsform: figur 279">
                <a:extLst>
                  <a:ext uri="{FF2B5EF4-FFF2-40B4-BE49-F238E27FC236}">
                    <a16:creationId xmlns:a16="http://schemas.microsoft.com/office/drawing/2014/main" id="{EE6EC6B4-E86A-4211-B8A3-CCDDF941094E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1" name="Frihåndsform: figur 280">
                <a:extLst>
                  <a:ext uri="{FF2B5EF4-FFF2-40B4-BE49-F238E27FC236}">
                    <a16:creationId xmlns:a16="http://schemas.microsoft.com/office/drawing/2014/main" id="{F908B69B-27D6-47B2-8ECC-1725E4A79306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2" name="Frihåndsform: figur 281">
                <a:extLst>
                  <a:ext uri="{FF2B5EF4-FFF2-40B4-BE49-F238E27FC236}">
                    <a16:creationId xmlns:a16="http://schemas.microsoft.com/office/drawing/2014/main" id="{924D0401-9B03-4A7A-83A4-DD33549E6FE1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3" name="Frihåndsform: figur 282">
                <a:extLst>
                  <a:ext uri="{FF2B5EF4-FFF2-40B4-BE49-F238E27FC236}">
                    <a16:creationId xmlns:a16="http://schemas.microsoft.com/office/drawing/2014/main" id="{08D6F4B8-8E4E-4D72-B5A5-60620BCA1535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3" name="Frihåndsform: figur 162">
              <a:extLst>
                <a:ext uri="{FF2B5EF4-FFF2-40B4-BE49-F238E27FC236}">
                  <a16:creationId xmlns:a16="http://schemas.microsoft.com/office/drawing/2014/main" id="{61BEE125-3A44-4F12-8681-3E1FB537F641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4" name="dasdasda">
              <a:extLst>
                <a:ext uri="{FF2B5EF4-FFF2-40B4-BE49-F238E27FC236}">
                  <a16:creationId xmlns:a16="http://schemas.microsoft.com/office/drawing/2014/main" id="{544D1D94-E4B7-468D-89EF-8437094F5CA8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271" name="Frihåndsform: figur 270">
                <a:extLst>
                  <a:ext uri="{FF2B5EF4-FFF2-40B4-BE49-F238E27FC236}">
                    <a16:creationId xmlns:a16="http://schemas.microsoft.com/office/drawing/2014/main" id="{0E1B4EBE-74D4-4CE0-A59E-E776D35A0EE8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2" name="Frihåndsform: figur 271">
                <a:extLst>
                  <a:ext uri="{FF2B5EF4-FFF2-40B4-BE49-F238E27FC236}">
                    <a16:creationId xmlns:a16="http://schemas.microsoft.com/office/drawing/2014/main" id="{EB8025EB-AD61-44DB-8C5F-36ABA93A652A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3" name="Frihåndsform: figur 272">
                <a:extLst>
                  <a:ext uri="{FF2B5EF4-FFF2-40B4-BE49-F238E27FC236}">
                    <a16:creationId xmlns:a16="http://schemas.microsoft.com/office/drawing/2014/main" id="{26F78FE2-0B2D-466E-BC5A-85A9B1067EA0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4" name="Frihåndsform: figur 273">
                <a:extLst>
                  <a:ext uri="{FF2B5EF4-FFF2-40B4-BE49-F238E27FC236}">
                    <a16:creationId xmlns:a16="http://schemas.microsoft.com/office/drawing/2014/main" id="{658D4123-46DA-456F-8A65-ED7C4E6BB3A9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5" name="Frihåndsform: figur 274">
                <a:extLst>
                  <a:ext uri="{FF2B5EF4-FFF2-40B4-BE49-F238E27FC236}">
                    <a16:creationId xmlns:a16="http://schemas.microsoft.com/office/drawing/2014/main" id="{0515EC94-902A-4FE6-ACB7-2C5B7E4DCD98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6" name="Frihåndsform: figur 275">
                <a:extLst>
                  <a:ext uri="{FF2B5EF4-FFF2-40B4-BE49-F238E27FC236}">
                    <a16:creationId xmlns:a16="http://schemas.microsoft.com/office/drawing/2014/main" id="{399AF13A-2F87-4314-B263-63A383187B74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5" name="Frihåndsform: figur 164">
              <a:extLst>
                <a:ext uri="{FF2B5EF4-FFF2-40B4-BE49-F238E27FC236}">
                  <a16:creationId xmlns:a16="http://schemas.microsoft.com/office/drawing/2014/main" id="{C676D4A1-8068-40A8-8A56-4CFC0202A98E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6" name="dasdasda">
              <a:extLst>
                <a:ext uri="{FF2B5EF4-FFF2-40B4-BE49-F238E27FC236}">
                  <a16:creationId xmlns:a16="http://schemas.microsoft.com/office/drawing/2014/main" id="{53E9EE8C-0287-40C1-85B0-5DA7D8D39EA8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268" name="Frihåndsform: figur 267">
                <a:extLst>
                  <a:ext uri="{FF2B5EF4-FFF2-40B4-BE49-F238E27FC236}">
                    <a16:creationId xmlns:a16="http://schemas.microsoft.com/office/drawing/2014/main" id="{D74DB516-9154-4743-8B49-FAA202E5C48C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9" name="Frihåndsform: figur 268">
                <a:extLst>
                  <a:ext uri="{FF2B5EF4-FFF2-40B4-BE49-F238E27FC236}">
                    <a16:creationId xmlns:a16="http://schemas.microsoft.com/office/drawing/2014/main" id="{9B2BBB63-C0E1-46FC-BEC2-45CD1A56F8F8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0" name="Frihåndsform: figur 269">
                <a:extLst>
                  <a:ext uri="{FF2B5EF4-FFF2-40B4-BE49-F238E27FC236}">
                    <a16:creationId xmlns:a16="http://schemas.microsoft.com/office/drawing/2014/main" id="{360CFDDB-A425-44D8-96A2-D83E8E13FC98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7" name="Frihåndsform: figur 166">
              <a:extLst>
                <a:ext uri="{FF2B5EF4-FFF2-40B4-BE49-F238E27FC236}">
                  <a16:creationId xmlns:a16="http://schemas.microsoft.com/office/drawing/2014/main" id="{F1DB2155-8CD6-43B5-9799-1A9C98608CB3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8" name="dasdasda">
              <a:extLst>
                <a:ext uri="{FF2B5EF4-FFF2-40B4-BE49-F238E27FC236}">
                  <a16:creationId xmlns:a16="http://schemas.microsoft.com/office/drawing/2014/main" id="{270A87F1-D507-4640-82AC-81520168E5BA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265" name="Frihåndsform: figur 264">
                <a:extLst>
                  <a:ext uri="{FF2B5EF4-FFF2-40B4-BE49-F238E27FC236}">
                    <a16:creationId xmlns:a16="http://schemas.microsoft.com/office/drawing/2014/main" id="{5DE4FF25-359D-46C4-8676-070C15829B20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6" name="Frihåndsform: figur 265">
                <a:extLst>
                  <a:ext uri="{FF2B5EF4-FFF2-40B4-BE49-F238E27FC236}">
                    <a16:creationId xmlns:a16="http://schemas.microsoft.com/office/drawing/2014/main" id="{559DEFA3-CC74-4258-8340-BAE864E98168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7" name="Frihåndsform: figur 266">
                <a:extLst>
                  <a:ext uri="{FF2B5EF4-FFF2-40B4-BE49-F238E27FC236}">
                    <a16:creationId xmlns:a16="http://schemas.microsoft.com/office/drawing/2014/main" id="{DD824D46-B2D4-46A5-B422-9DE6CCAA0381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9" name="Frihåndsform: figur 168">
              <a:extLst>
                <a:ext uri="{FF2B5EF4-FFF2-40B4-BE49-F238E27FC236}">
                  <a16:creationId xmlns:a16="http://schemas.microsoft.com/office/drawing/2014/main" id="{E03F3F07-3355-40E6-8C5E-A6DCABAAFAC5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0" name="dasdasda">
              <a:extLst>
                <a:ext uri="{FF2B5EF4-FFF2-40B4-BE49-F238E27FC236}">
                  <a16:creationId xmlns:a16="http://schemas.microsoft.com/office/drawing/2014/main" id="{19E524F3-8F21-446A-AACF-27D17A3295F8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262" name="Frihåndsform: figur 261">
                <a:extLst>
                  <a:ext uri="{FF2B5EF4-FFF2-40B4-BE49-F238E27FC236}">
                    <a16:creationId xmlns:a16="http://schemas.microsoft.com/office/drawing/2014/main" id="{7978F485-0939-463C-93B0-3AD576510E11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3" name="Frihåndsform: figur 262">
                <a:extLst>
                  <a:ext uri="{FF2B5EF4-FFF2-40B4-BE49-F238E27FC236}">
                    <a16:creationId xmlns:a16="http://schemas.microsoft.com/office/drawing/2014/main" id="{E7D5798C-B0F4-4101-9628-93756C83F830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4" name="Frihåndsform: figur 263">
                <a:extLst>
                  <a:ext uri="{FF2B5EF4-FFF2-40B4-BE49-F238E27FC236}">
                    <a16:creationId xmlns:a16="http://schemas.microsoft.com/office/drawing/2014/main" id="{D531E102-F7B1-4FE4-824B-BB76605604EA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1" name="Frihåndsform: figur 170">
              <a:extLst>
                <a:ext uri="{FF2B5EF4-FFF2-40B4-BE49-F238E27FC236}">
                  <a16:creationId xmlns:a16="http://schemas.microsoft.com/office/drawing/2014/main" id="{669B2416-D66D-44FB-9FD5-3B4183A25D23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2" name="Frihåndsform: figur 171">
              <a:extLst>
                <a:ext uri="{FF2B5EF4-FFF2-40B4-BE49-F238E27FC236}">
                  <a16:creationId xmlns:a16="http://schemas.microsoft.com/office/drawing/2014/main" id="{9284D072-5B3A-494C-8517-3347C6F4F97F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3" name="Frihåndsform: figur 172">
              <a:extLst>
                <a:ext uri="{FF2B5EF4-FFF2-40B4-BE49-F238E27FC236}">
                  <a16:creationId xmlns:a16="http://schemas.microsoft.com/office/drawing/2014/main" id="{59431806-7543-4EA4-B030-AA5973C36BAE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4" name="dasdasda">
              <a:extLst>
                <a:ext uri="{FF2B5EF4-FFF2-40B4-BE49-F238E27FC236}">
                  <a16:creationId xmlns:a16="http://schemas.microsoft.com/office/drawing/2014/main" id="{CFACED36-5CE7-4EC8-96F2-D76250A7E738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240" name="Frihåndsform: figur 239">
                <a:extLst>
                  <a:ext uri="{FF2B5EF4-FFF2-40B4-BE49-F238E27FC236}">
                    <a16:creationId xmlns:a16="http://schemas.microsoft.com/office/drawing/2014/main" id="{99DC110A-F2AC-4F53-BE6E-1B3FD8811466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1" name="Frihåndsform: figur 240">
                <a:extLst>
                  <a:ext uri="{FF2B5EF4-FFF2-40B4-BE49-F238E27FC236}">
                    <a16:creationId xmlns:a16="http://schemas.microsoft.com/office/drawing/2014/main" id="{D7E891BB-D4B9-4413-9097-D2F3BC4A92A8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2" name="Frihåndsform: figur 241">
                <a:extLst>
                  <a:ext uri="{FF2B5EF4-FFF2-40B4-BE49-F238E27FC236}">
                    <a16:creationId xmlns:a16="http://schemas.microsoft.com/office/drawing/2014/main" id="{22CA18A5-044C-4CCC-A6CF-7B312F5285F8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3" name="Frihåndsform: figur 242">
                <a:extLst>
                  <a:ext uri="{FF2B5EF4-FFF2-40B4-BE49-F238E27FC236}">
                    <a16:creationId xmlns:a16="http://schemas.microsoft.com/office/drawing/2014/main" id="{D285DF3A-5B9A-4D8A-9E45-B96E232757D7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4" name="Frihåndsform: figur 243">
                <a:extLst>
                  <a:ext uri="{FF2B5EF4-FFF2-40B4-BE49-F238E27FC236}">
                    <a16:creationId xmlns:a16="http://schemas.microsoft.com/office/drawing/2014/main" id="{03C52B1A-2D0D-4E4C-8DBC-28B0A883DBB8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5" name="Frihåndsform: figur 244">
                <a:extLst>
                  <a:ext uri="{FF2B5EF4-FFF2-40B4-BE49-F238E27FC236}">
                    <a16:creationId xmlns:a16="http://schemas.microsoft.com/office/drawing/2014/main" id="{60531EB9-9F8B-46FC-9F9B-1C57355C167F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6" name="Frihåndsform: figur 245">
                <a:extLst>
                  <a:ext uri="{FF2B5EF4-FFF2-40B4-BE49-F238E27FC236}">
                    <a16:creationId xmlns:a16="http://schemas.microsoft.com/office/drawing/2014/main" id="{07AB0B52-C253-4B13-957E-36FE04EF224D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7" name="Frihåndsform: figur 246">
                <a:extLst>
                  <a:ext uri="{FF2B5EF4-FFF2-40B4-BE49-F238E27FC236}">
                    <a16:creationId xmlns:a16="http://schemas.microsoft.com/office/drawing/2014/main" id="{68B95A08-8186-4FCF-8DFA-93E7E76482D5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8" name="Frihåndsform: figur 247">
                <a:extLst>
                  <a:ext uri="{FF2B5EF4-FFF2-40B4-BE49-F238E27FC236}">
                    <a16:creationId xmlns:a16="http://schemas.microsoft.com/office/drawing/2014/main" id="{C246B80B-E287-4787-A7E8-068CCFC77BD7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9" name="Frihåndsform: figur 248">
                <a:extLst>
                  <a:ext uri="{FF2B5EF4-FFF2-40B4-BE49-F238E27FC236}">
                    <a16:creationId xmlns:a16="http://schemas.microsoft.com/office/drawing/2014/main" id="{3D8E67E8-F8ED-4B28-9883-85B350C5DE01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0" name="Frihåndsform: figur 249">
                <a:extLst>
                  <a:ext uri="{FF2B5EF4-FFF2-40B4-BE49-F238E27FC236}">
                    <a16:creationId xmlns:a16="http://schemas.microsoft.com/office/drawing/2014/main" id="{DEFC4DA6-16A3-401F-97A9-CB7DEC2FCA10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1" name="Frihåndsform: figur 250">
                <a:extLst>
                  <a:ext uri="{FF2B5EF4-FFF2-40B4-BE49-F238E27FC236}">
                    <a16:creationId xmlns:a16="http://schemas.microsoft.com/office/drawing/2014/main" id="{FF3B60C7-C0C9-4F32-B44F-D007035AB35C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2" name="Frihåndsform: figur 251">
                <a:extLst>
                  <a:ext uri="{FF2B5EF4-FFF2-40B4-BE49-F238E27FC236}">
                    <a16:creationId xmlns:a16="http://schemas.microsoft.com/office/drawing/2014/main" id="{3CDFBF46-C047-41EB-879E-5E3B89079978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3" name="Frihåndsform: figur 252">
                <a:extLst>
                  <a:ext uri="{FF2B5EF4-FFF2-40B4-BE49-F238E27FC236}">
                    <a16:creationId xmlns:a16="http://schemas.microsoft.com/office/drawing/2014/main" id="{9892D977-9127-4D74-898C-C6DE34B888AC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4" name="Frihåndsform: figur 253">
                <a:extLst>
                  <a:ext uri="{FF2B5EF4-FFF2-40B4-BE49-F238E27FC236}">
                    <a16:creationId xmlns:a16="http://schemas.microsoft.com/office/drawing/2014/main" id="{9ABB6DB8-E525-45A9-BE14-12553F19B42D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5" name="Frihåndsform: figur 254">
                <a:extLst>
                  <a:ext uri="{FF2B5EF4-FFF2-40B4-BE49-F238E27FC236}">
                    <a16:creationId xmlns:a16="http://schemas.microsoft.com/office/drawing/2014/main" id="{706F10CD-2C5F-4590-89AA-A85B3EB11DB4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6" name="Frihåndsform: figur 255">
                <a:extLst>
                  <a:ext uri="{FF2B5EF4-FFF2-40B4-BE49-F238E27FC236}">
                    <a16:creationId xmlns:a16="http://schemas.microsoft.com/office/drawing/2014/main" id="{A0DED592-9114-4C4F-AFAE-3F6F2F07B3E2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7" name="Frihåndsform: figur 256">
                <a:extLst>
                  <a:ext uri="{FF2B5EF4-FFF2-40B4-BE49-F238E27FC236}">
                    <a16:creationId xmlns:a16="http://schemas.microsoft.com/office/drawing/2014/main" id="{AA0B0692-E988-4FB9-8CF9-258554971936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8" name="Frihåndsform: figur 257">
                <a:extLst>
                  <a:ext uri="{FF2B5EF4-FFF2-40B4-BE49-F238E27FC236}">
                    <a16:creationId xmlns:a16="http://schemas.microsoft.com/office/drawing/2014/main" id="{A5C512C9-F264-49BF-A7CE-AE452587D917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9" name="Frihåndsform: figur 258">
                <a:extLst>
                  <a:ext uri="{FF2B5EF4-FFF2-40B4-BE49-F238E27FC236}">
                    <a16:creationId xmlns:a16="http://schemas.microsoft.com/office/drawing/2014/main" id="{D9FEF7F7-D105-4E20-9136-6BA5EFB775F9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0" name="Frihåndsform: figur 259">
                <a:extLst>
                  <a:ext uri="{FF2B5EF4-FFF2-40B4-BE49-F238E27FC236}">
                    <a16:creationId xmlns:a16="http://schemas.microsoft.com/office/drawing/2014/main" id="{1E470053-3B04-44C1-B47C-A40F615B89B1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1" name="Frihåndsform: figur 260">
                <a:extLst>
                  <a:ext uri="{FF2B5EF4-FFF2-40B4-BE49-F238E27FC236}">
                    <a16:creationId xmlns:a16="http://schemas.microsoft.com/office/drawing/2014/main" id="{A3586967-99CA-485B-965A-CA7A591DDCDE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5" name="Frihåndsform: figur 174">
              <a:extLst>
                <a:ext uri="{FF2B5EF4-FFF2-40B4-BE49-F238E27FC236}">
                  <a16:creationId xmlns:a16="http://schemas.microsoft.com/office/drawing/2014/main" id="{1E0A6688-70A7-49F5-BA57-C16AEE3D5EA7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6" name="dasdasda">
              <a:extLst>
                <a:ext uri="{FF2B5EF4-FFF2-40B4-BE49-F238E27FC236}">
                  <a16:creationId xmlns:a16="http://schemas.microsoft.com/office/drawing/2014/main" id="{55C54E95-795A-423F-979A-B97BADF5F1A0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238" name="Frihåndsform: figur 237">
                <a:extLst>
                  <a:ext uri="{FF2B5EF4-FFF2-40B4-BE49-F238E27FC236}">
                    <a16:creationId xmlns:a16="http://schemas.microsoft.com/office/drawing/2014/main" id="{0471C822-3345-487E-B9C9-7F7AB9818D38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9" name="Frihåndsform: figur 238">
                <a:extLst>
                  <a:ext uri="{FF2B5EF4-FFF2-40B4-BE49-F238E27FC236}">
                    <a16:creationId xmlns:a16="http://schemas.microsoft.com/office/drawing/2014/main" id="{96C5EAA1-E865-47D7-9D47-78D62EA711EC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7" name="Frihåndsform: figur 176">
              <a:extLst>
                <a:ext uri="{FF2B5EF4-FFF2-40B4-BE49-F238E27FC236}">
                  <a16:creationId xmlns:a16="http://schemas.microsoft.com/office/drawing/2014/main" id="{70502D3C-A511-43A8-AB00-7AF9BA7399EB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8" name="Frihåndsform: figur 177">
              <a:extLst>
                <a:ext uri="{FF2B5EF4-FFF2-40B4-BE49-F238E27FC236}">
                  <a16:creationId xmlns:a16="http://schemas.microsoft.com/office/drawing/2014/main" id="{6A277573-86FE-40C7-8738-EE2A61465589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9" name="Frihåndsform: figur 178">
              <a:extLst>
                <a:ext uri="{FF2B5EF4-FFF2-40B4-BE49-F238E27FC236}">
                  <a16:creationId xmlns:a16="http://schemas.microsoft.com/office/drawing/2014/main" id="{9D85542A-03D3-4DC5-8F05-B514BB8754B1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0" name="Frihåndsform: figur 179">
              <a:extLst>
                <a:ext uri="{FF2B5EF4-FFF2-40B4-BE49-F238E27FC236}">
                  <a16:creationId xmlns:a16="http://schemas.microsoft.com/office/drawing/2014/main" id="{8CE7277F-EECD-42CE-8D82-7FA300DF9826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1" name="Frihåndsform: figur 180">
              <a:extLst>
                <a:ext uri="{FF2B5EF4-FFF2-40B4-BE49-F238E27FC236}">
                  <a16:creationId xmlns:a16="http://schemas.microsoft.com/office/drawing/2014/main" id="{51012B02-C647-45EA-8D02-AEF2ECBFBA3D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2" name="dasdasda">
              <a:extLst>
                <a:ext uri="{FF2B5EF4-FFF2-40B4-BE49-F238E27FC236}">
                  <a16:creationId xmlns:a16="http://schemas.microsoft.com/office/drawing/2014/main" id="{52ECBB71-D0DE-4B8A-91CC-5E3651D0679E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233" name="Frihåndsform: figur 232">
                <a:extLst>
                  <a:ext uri="{FF2B5EF4-FFF2-40B4-BE49-F238E27FC236}">
                    <a16:creationId xmlns:a16="http://schemas.microsoft.com/office/drawing/2014/main" id="{096603E8-29F3-491F-AC7E-D0E7FE30AF76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4" name="Frihåndsform: figur 233">
                <a:extLst>
                  <a:ext uri="{FF2B5EF4-FFF2-40B4-BE49-F238E27FC236}">
                    <a16:creationId xmlns:a16="http://schemas.microsoft.com/office/drawing/2014/main" id="{703ACA59-7C82-4200-B2EE-E391F7CDF291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5" name="Frihåndsform: figur 234">
                <a:extLst>
                  <a:ext uri="{FF2B5EF4-FFF2-40B4-BE49-F238E27FC236}">
                    <a16:creationId xmlns:a16="http://schemas.microsoft.com/office/drawing/2014/main" id="{9275D98E-2573-431B-976C-71F852554E4F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6" name="Frihåndsform: figur 235">
                <a:extLst>
                  <a:ext uri="{FF2B5EF4-FFF2-40B4-BE49-F238E27FC236}">
                    <a16:creationId xmlns:a16="http://schemas.microsoft.com/office/drawing/2014/main" id="{14F667EC-A596-43FB-8C28-F4F917B2D8F9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7" name="Frihåndsform: figur 236">
                <a:extLst>
                  <a:ext uri="{FF2B5EF4-FFF2-40B4-BE49-F238E27FC236}">
                    <a16:creationId xmlns:a16="http://schemas.microsoft.com/office/drawing/2014/main" id="{02B27589-9467-4B94-81EB-9EBF264DE0D9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3" name="Frihåndsform: figur 182">
              <a:extLst>
                <a:ext uri="{FF2B5EF4-FFF2-40B4-BE49-F238E27FC236}">
                  <a16:creationId xmlns:a16="http://schemas.microsoft.com/office/drawing/2014/main" id="{2BDCAAC5-C3CF-44B2-8BF4-17FC2DE3C8A4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4" name="Frihåndsform: figur 183">
              <a:extLst>
                <a:ext uri="{FF2B5EF4-FFF2-40B4-BE49-F238E27FC236}">
                  <a16:creationId xmlns:a16="http://schemas.microsoft.com/office/drawing/2014/main" id="{201FFAE8-C935-4810-A850-B26D1854F9F5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5" name="dasdasda">
              <a:extLst>
                <a:ext uri="{FF2B5EF4-FFF2-40B4-BE49-F238E27FC236}">
                  <a16:creationId xmlns:a16="http://schemas.microsoft.com/office/drawing/2014/main" id="{C649EEAF-A272-4C1B-906C-F53A8BF3FA60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229" name="Frihåndsform: figur 228">
                <a:extLst>
                  <a:ext uri="{FF2B5EF4-FFF2-40B4-BE49-F238E27FC236}">
                    <a16:creationId xmlns:a16="http://schemas.microsoft.com/office/drawing/2014/main" id="{59432058-F40E-4A80-B4B7-9D8A14A9F6AF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0" name="Frihåndsform: figur 229">
                <a:extLst>
                  <a:ext uri="{FF2B5EF4-FFF2-40B4-BE49-F238E27FC236}">
                    <a16:creationId xmlns:a16="http://schemas.microsoft.com/office/drawing/2014/main" id="{0235487E-4882-40E6-9EFC-4893A1A188FF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1" name="Frihåndsform: figur 230">
                <a:extLst>
                  <a:ext uri="{FF2B5EF4-FFF2-40B4-BE49-F238E27FC236}">
                    <a16:creationId xmlns:a16="http://schemas.microsoft.com/office/drawing/2014/main" id="{A88A2293-2F61-4800-B4ED-58F3F11568E5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2" name="Frihåndsform: figur 231">
                <a:extLst>
                  <a:ext uri="{FF2B5EF4-FFF2-40B4-BE49-F238E27FC236}">
                    <a16:creationId xmlns:a16="http://schemas.microsoft.com/office/drawing/2014/main" id="{A9D5F23D-6213-46E7-B3DC-23531D0B81D5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6" name="Frihåndsform: figur 185">
              <a:extLst>
                <a:ext uri="{FF2B5EF4-FFF2-40B4-BE49-F238E27FC236}">
                  <a16:creationId xmlns:a16="http://schemas.microsoft.com/office/drawing/2014/main" id="{4CCBBAAD-E774-4AF0-8E43-4CFC3977844A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7" name="Frihåndsform: figur 186">
              <a:extLst>
                <a:ext uri="{FF2B5EF4-FFF2-40B4-BE49-F238E27FC236}">
                  <a16:creationId xmlns:a16="http://schemas.microsoft.com/office/drawing/2014/main" id="{5E4F0B63-E43F-470A-957C-E7B6E6F354BF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8" name="dasdasda">
              <a:extLst>
                <a:ext uri="{FF2B5EF4-FFF2-40B4-BE49-F238E27FC236}">
                  <a16:creationId xmlns:a16="http://schemas.microsoft.com/office/drawing/2014/main" id="{4ECCF95D-DC4F-449C-9F4A-57B183248700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227" name="Frihåndsform: figur 226">
                <a:extLst>
                  <a:ext uri="{FF2B5EF4-FFF2-40B4-BE49-F238E27FC236}">
                    <a16:creationId xmlns:a16="http://schemas.microsoft.com/office/drawing/2014/main" id="{09DCB1A3-9811-40D8-8F8A-701DF7513610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8" name="Frihåndsform: figur 227">
                <a:extLst>
                  <a:ext uri="{FF2B5EF4-FFF2-40B4-BE49-F238E27FC236}">
                    <a16:creationId xmlns:a16="http://schemas.microsoft.com/office/drawing/2014/main" id="{A13B4011-2390-4375-9D14-FD9D0F822D34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9" name="Frihåndsform: figur 188">
              <a:extLst>
                <a:ext uri="{FF2B5EF4-FFF2-40B4-BE49-F238E27FC236}">
                  <a16:creationId xmlns:a16="http://schemas.microsoft.com/office/drawing/2014/main" id="{C8C469FF-EC3A-45D1-8581-68480AACDA16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0" name="Frihåndsform: figur 189">
              <a:extLst>
                <a:ext uri="{FF2B5EF4-FFF2-40B4-BE49-F238E27FC236}">
                  <a16:creationId xmlns:a16="http://schemas.microsoft.com/office/drawing/2014/main" id="{B17F4874-1276-4282-86BB-0A89A90A051C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1" name="Frihåndsform: figur 190">
              <a:extLst>
                <a:ext uri="{FF2B5EF4-FFF2-40B4-BE49-F238E27FC236}">
                  <a16:creationId xmlns:a16="http://schemas.microsoft.com/office/drawing/2014/main" id="{F6F7F0EB-9057-4AE1-9E54-3F866AF1FB54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2" name="Frihåndsform: figur 191">
              <a:extLst>
                <a:ext uri="{FF2B5EF4-FFF2-40B4-BE49-F238E27FC236}">
                  <a16:creationId xmlns:a16="http://schemas.microsoft.com/office/drawing/2014/main" id="{0EB1A12D-6749-4B51-BF9F-01AEF76275AF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3" name="Frihåndsform: figur 192">
              <a:extLst>
                <a:ext uri="{FF2B5EF4-FFF2-40B4-BE49-F238E27FC236}">
                  <a16:creationId xmlns:a16="http://schemas.microsoft.com/office/drawing/2014/main" id="{AD038480-79E2-45C8-A98F-2B011FDC0436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4" name="dasdasda">
              <a:extLst>
                <a:ext uri="{FF2B5EF4-FFF2-40B4-BE49-F238E27FC236}">
                  <a16:creationId xmlns:a16="http://schemas.microsoft.com/office/drawing/2014/main" id="{42FCD795-53FC-4485-8E1F-B797F6BAAFF6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225" name="Frihåndsform: figur 224">
                <a:extLst>
                  <a:ext uri="{FF2B5EF4-FFF2-40B4-BE49-F238E27FC236}">
                    <a16:creationId xmlns:a16="http://schemas.microsoft.com/office/drawing/2014/main" id="{81B04F16-EAFC-495E-9B22-B047CC85EE70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6" name="Frihåndsform: figur 225">
                <a:extLst>
                  <a:ext uri="{FF2B5EF4-FFF2-40B4-BE49-F238E27FC236}">
                    <a16:creationId xmlns:a16="http://schemas.microsoft.com/office/drawing/2014/main" id="{929F193B-F454-4F75-8934-D80BA0730F68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5" name="Frihåndsform: figur 194">
              <a:extLst>
                <a:ext uri="{FF2B5EF4-FFF2-40B4-BE49-F238E27FC236}">
                  <a16:creationId xmlns:a16="http://schemas.microsoft.com/office/drawing/2014/main" id="{7190C2C8-7389-4FDF-AAE7-0CB66771BA1E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6" name="Frihåndsform: figur 195">
              <a:extLst>
                <a:ext uri="{FF2B5EF4-FFF2-40B4-BE49-F238E27FC236}">
                  <a16:creationId xmlns:a16="http://schemas.microsoft.com/office/drawing/2014/main" id="{0AD3E141-0EC3-4B31-BBFF-EB2B48ED3618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7" name="Frihåndsform: figur 196">
              <a:extLst>
                <a:ext uri="{FF2B5EF4-FFF2-40B4-BE49-F238E27FC236}">
                  <a16:creationId xmlns:a16="http://schemas.microsoft.com/office/drawing/2014/main" id="{DAFF1077-5F2B-4990-8E93-D456D9D971A6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8" name="dasdasda">
              <a:extLst>
                <a:ext uri="{FF2B5EF4-FFF2-40B4-BE49-F238E27FC236}">
                  <a16:creationId xmlns:a16="http://schemas.microsoft.com/office/drawing/2014/main" id="{ACCB7DA8-AE5F-4B8F-AA4E-87AB9AB5F2AA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209" name="Frihåndsform: figur 208">
                <a:extLst>
                  <a:ext uri="{FF2B5EF4-FFF2-40B4-BE49-F238E27FC236}">
                    <a16:creationId xmlns:a16="http://schemas.microsoft.com/office/drawing/2014/main" id="{F6D6B2AD-53E9-459F-BBC0-75B7AF3062A6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0" name="Frihåndsform: figur 209">
                <a:extLst>
                  <a:ext uri="{FF2B5EF4-FFF2-40B4-BE49-F238E27FC236}">
                    <a16:creationId xmlns:a16="http://schemas.microsoft.com/office/drawing/2014/main" id="{715CBA13-CE3A-4617-8EB7-8733633450FB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1" name="Frihåndsform: figur 210">
                <a:extLst>
                  <a:ext uri="{FF2B5EF4-FFF2-40B4-BE49-F238E27FC236}">
                    <a16:creationId xmlns:a16="http://schemas.microsoft.com/office/drawing/2014/main" id="{9A94FD47-5034-4F6F-8067-6581B26A6EB8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2" name="Frihåndsform: figur 211">
                <a:extLst>
                  <a:ext uri="{FF2B5EF4-FFF2-40B4-BE49-F238E27FC236}">
                    <a16:creationId xmlns:a16="http://schemas.microsoft.com/office/drawing/2014/main" id="{64AA9844-7648-404F-8539-D96CAAE529AE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3" name="Frihåndsform: figur 212">
                <a:extLst>
                  <a:ext uri="{FF2B5EF4-FFF2-40B4-BE49-F238E27FC236}">
                    <a16:creationId xmlns:a16="http://schemas.microsoft.com/office/drawing/2014/main" id="{8E8D5C93-6CA8-43BC-9934-177A23C88027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4" name="Frihåndsform: figur 213">
                <a:extLst>
                  <a:ext uri="{FF2B5EF4-FFF2-40B4-BE49-F238E27FC236}">
                    <a16:creationId xmlns:a16="http://schemas.microsoft.com/office/drawing/2014/main" id="{7A06059C-5860-44CC-ADF0-0D83867438C4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5" name="Frihåndsform: figur 214">
                <a:extLst>
                  <a:ext uri="{FF2B5EF4-FFF2-40B4-BE49-F238E27FC236}">
                    <a16:creationId xmlns:a16="http://schemas.microsoft.com/office/drawing/2014/main" id="{76B9635D-D280-4019-93E1-7022E9B0047E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6" name="Frihåndsform: figur 215">
                <a:extLst>
                  <a:ext uri="{FF2B5EF4-FFF2-40B4-BE49-F238E27FC236}">
                    <a16:creationId xmlns:a16="http://schemas.microsoft.com/office/drawing/2014/main" id="{95385A59-7E0C-4316-9080-EE35054DC975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7" name="Frihåndsform: figur 216">
                <a:extLst>
                  <a:ext uri="{FF2B5EF4-FFF2-40B4-BE49-F238E27FC236}">
                    <a16:creationId xmlns:a16="http://schemas.microsoft.com/office/drawing/2014/main" id="{8379BA72-2945-4E2F-ABEA-C96BB38A9729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8" name="Frihåndsform: figur 217">
                <a:extLst>
                  <a:ext uri="{FF2B5EF4-FFF2-40B4-BE49-F238E27FC236}">
                    <a16:creationId xmlns:a16="http://schemas.microsoft.com/office/drawing/2014/main" id="{465233D1-B704-4294-8249-A32E11B74E71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9" name="Frihåndsform: figur 218">
                <a:extLst>
                  <a:ext uri="{FF2B5EF4-FFF2-40B4-BE49-F238E27FC236}">
                    <a16:creationId xmlns:a16="http://schemas.microsoft.com/office/drawing/2014/main" id="{BE2EDFD2-F763-4E0B-8A43-F7BE380C2768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0" name="Frihåndsform: figur 219">
                <a:extLst>
                  <a:ext uri="{FF2B5EF4-FFF2-40B4-BE49-F238E27FC236}">
                    <a16:creationId xmlns:a16="http://schemas.microsoft.com/office/drawing/2014/main" id="{6D44BAAE-4AA4-4340-A961-F23E95022350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1" name="Frihåndsform: figur 220">
                <a:extLst>
                  <a:ext uri="{FF2B5EF4-FFF2-40B4-BE49-F238E27FC236}">
                    <a16:creationId xmlns:a16="http://schemas.microsoft.com/office/drawing/2014/main" id="{2A389CBC-35A9-4E81-A5CA-09EB4C656B2C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2" name="Frihåndsform: figur 221">
                <a:extLst>
                  <a:ext uri="{FF2B5EF4-FFF2-40B4-BE49-F238E27FC236}">
                    <a16:creationId xmlns:a16="http://schemas.microsoft.com/office/drawing/2014/main" id="{700FFD45-EEAF-4C95-B06E-A1663C3A1763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3" name="Frihåndsform: figur 222">
                <a:extLst>
                  <a:ext uri="{FF2B5EF4-FFF2-40B4-BE49-F238E27FC236}">
                    <a16:creationId xmlns:a16="http://schemas.microsoft.com/office/drawing/2014/main" id="{B890922A-45C0-40DC-BC7D-1462553C00C5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4" name="Frihåndsform: figur 223">
                <a:extLst>
                  <a:ext uri="{FF2B5EF4-FFF2-40B4-BE49-F238E27FC236}">
                    <a16:creationId xmlns:a16="http://schemas.microsoft.com/office/drawing/2014/main" id="{E670C27B-C566-44E5-8704-1FC22B901227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9" name="Frihåndsform: figur 198">
              <a:extLst>
                <a:ext uri="{FF2B5EF4-FFF2-40B4-BE49-F238E27FC236}">
                  <a16:creationId xmlns:a16="http://schemas.microsoft.com/office/drawing/2014/main" id="{73A47535-9DB1-4E0A-A9FA-CF585105A40C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0" name="dasdasda">
              <a:extLst>
                <a:ext uri="{FF2B5EF4-FFF2-40B4-BE49-F238E27FC236}">
                  <a16:creationId xmlns:a16="http://schemas.microsoft.com/office/drawing/2014/main" id="{6614BA10-1354-4EBE-9DF5-9ACD04D6EFCC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207" name="Frihåndsform: figur 206">
                <a:extLst>
                  <a:ext uri="{FF2B5EF4-FFF2-40B4-BE49-F238E27FC236}">
                    <a16:creationId xmlns:a16="http://schemas.microsoft.com/office/drawing/2014/main" id="{BFB6BFCA-A257-457E-B4A6-C53126689426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8" name="Frihåndsform: figur 207">
                <a:extLst>
                  <a:ext uri="{FF2B5EF4-FFF2-40B4-BE49-F238E27FC236}">
                    <a16:creationId xmlns:a16="http://schemas.microsoft.com/office/drawing/2014/main" id="{4EDBA4A8-42EC-4FBF-9CD6-8B11EDD53CAD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1" name="Frihåndsform: figur 200">
              <a:extLst>
                <a:ext uri="{FF2B5EF4-FFF2-40B4-BE49-F238E27FC236}">
                  <a16:creationId xmlns:a16="http://schemas.microsoft.com/office/drawing/2014/main" id="{E207FCB7-4BAC-4451-AC0B-1B808CE2F57D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2" name="dasdasda">
              <a:extLst>
                <a:ext uri="{FF2B5EF4-FFF2-40B4-BE49-F238E27FC236}">
                  <a16:creationId xmlns:a16="http://schemas.microsoft.com/office/drawing/2014/main" id="{714C5A91-FBAF-4958-B76A-E8C13A01E541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204" name="Frihåndsform: figur 203">
                <a:extLst>
                  <a:ext uri="{FF2B5EF4-FFF2-40B4-BE49-F238E27FC236}">
                    <a16:creationId xmlns:a16="http://schemas.microsoft.com/office/drawing/2014/main" id="{2660FF79-5CCB-4A4E-B340-5B6F0C83C610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5" name="Frihåndsform: figur 204">
                <a:extLst>
                  <a:ext uri="{FF2B5EF4-FFF2-40B4-BE49-F238E27FC236}">
                    <a16:creationId xmlns:a16="http://schemas.microsoft.com/office/drawing/2014/main" id="{30C42C3B-C60F-4822-917E-47B30869FA59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6" name="Frihåndsform: figur 205">
                <a:extLst>
                  <a:ext uri="{FF2B5EF4-FFF2-40B4-BE49-F238E27FC236}">
                    <a16:creationId xmlns:a16="http://schemas.microsoft.com/office/drawing/2014/main" id="{00095F18-6370-4FBD-9076-6C54CD6FC80A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3" name="Frihåndsform: figur 202">
              <a:extLst>
                <a:ext uri="{FF2B5EF4-FFF2-40B4-BE49-F238E27FC236}">
                  <a16:creationId xmlns:a16="http://schemas.microsoft.com/office/drawing/2014/main" id="{EC588B8B-F75D-41FB-A2C1-41B8CC7EB308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  <p:grpSp>
        <p:nvGrpSpPr>
          <p:cNvPr id="289" name="logo_hvit">
            <a:extLst>
              <a:ext uri="{FF2B5EF4-FFF2-40B4-BE49-F238E27FC236}">
                <a16:creationId xmlns:a16="http://schemas.microsoft.com/office/drawing/2014/main" id="{4EA9876F-D669-4E3C-BDEF-583F1315CA9D}"/>
              </a:ext>
            </a:extLst>
          </p:cNvPr>
          <p:cNvGrpSpPr/>
          <p:nvPr userDrawn="1"/>
        </p:nvGrpSpPr>
        <p:grpSpPr>
          <a:xfrm>
            <a:off x="8991232" y="1437"/>
            <a:ext cx="3010067" cy="696569"/>
            <a:chOff x="5369779" y="394353"/>
            <a:chExt cx="3010067" cy="696569"/>
          </a:xfrm>
        </p:grpSpPr>
        <p:pic>
          <p:nvPicPr>
            <p:cNvPr id="290" name="Grafikk 289">
              <a:extLst>
                <a:ext uri="{FF2B5EF4-FFF2-40B4-BE49-F238E27FC236}">
                  <a16:creationId xmlns:a16="http://schemas.microsoft.com/office/drawing/2014/main" id="{7842FDA7-B3CF-4B05-844B-881C4053A0B1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5369779" y="394353"/>
              <a:ext cx="1564895" cy="696569"/>
            </a:xfrm>
            <a:prstGeom prst="rect">
              <a:avLst/>
            </a:prstGeom>
          </p:spPr>
        </p:pic>
        <p:grpSp>
          <p:nvGrpSpPr>
            <p:cNvPr id="291" name="Gruppe 290">
              <a:extLst>
                <a:ext uri="{FF2B5EF4-FFF2-40B4-BE49-F238E27FC236}">
                  <a16:creationId xmlns:a16="http://schemas.microsoft.com/office/drawing/2014/main" id="{57C99C4B-76D7-46D7-B31A-A9250EA1043E}"/>
                </a:ext>
              </a:extLst>
            </p:cNvPr>
            <p:cNvGrpSpPr/>
            <p:nvPr userDrawn="1"/>
          </p:nvGrpSpPr>
          <p:grpSpPr>
            <a:xfrm>
              <a:off x="7200301" y="538204"/>
              <a:ext cx="1179545" cy="469900"/>
              <a:chOff x="7200301" y="538204"/>
              <a:chExt cx="1179545" cy="469900"/>
            </a:xfrm>
          </p:grpSpPr>
          <p:grpSp>
            <p:nvGrpSpPr>
              <p:cNvPr id="292" name="dasdasda">
                <a:extLst>
                  <a:ext uri="{FF2B5EF4-FFF2-40B4-BE49-F238E27FC236}">
                    <a16:creationId xmlns:a16="http://schemas.microsoft.com/office/drawing/2014/main" id="{50F92400-1256-4691-8E02-434BB70EA8D4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609773" cy="108263"/>
                <a:chOff x="10421710" y="740423"/>
                <a:chExt cx="601392" cy="108410"/>
              </a:xfrm>
              <a:solidFill>
                <a:schemeClr val="bg1"/>
              </a:solidFill>
            </p:grpSpPr>
            <p:sp>
              <p:nvSpPr>
                <p:cNvPr id="416" name="Frihåndsform: figur 415">
                  <a:extLst>
                    <a:ext uri="{FF2B5EF4-FFF2-40B4-BE49-F238E27FC236}">
                      <a16:creationId xmlns:a16="http://schemas.microsoft.com/office/drawing/2014/main" id="{606FD7FC-E300-4567-9C45-759BA8F7375E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7" name="Frihåndsform: figur 416">
                  <a:extLst>
                    <a:ext uri="{FF2B5EF4-FFF2-40B4-BE49-F238E27FC236}">
                      <a16:creationId xmlns:a16="http://schemas.microsoft.com/office/drawing/2014/main" id="{BD08E628-5D8C-4D4A-B167-35D554153836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8" name="Frihåndsform: figur 417">
                  <a:extLst>
                    <a:ext uri="{FF2B5EF4-FFF2-40B4-BE49-F238E27FC236}">
                      <a16:creationId xmlns:a16="http://schemas.microsoft.com/office/drawing/2014/main" id="{950D9D8B-12C5-410C-A5C1-8B8E90F41300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9" name="Frihåndsform: figur 418">
                  <a:extLst>
                    <a:ext uri="{FF2B5EF4-FFF2-40B4-BE49-F238E27FC236}">
                      <a16:creationId xmlns:a16="http://schemas.microsoft.com/office/drawing/2014/main" id="{8D0ABAF3-572E-485F-BA07-86A3518B0400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20" name="Frihåndsform: figur 419">
                  <a:extLst>
                    <a:ext uri="{FF2B5EF4-FFF2-40B4-BE49-F238E27FC236}">
                      <a16:creationId xmlns:a16="http://schemas.microsoft.com/office/drawing/2014/main" id="{48362E52-643B-4C7B-AED1-63F1E5B00792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3" name="Frihåndsform: figur 292">
                <a:extLst>
                  <a:ext uri="{FF2B5EF4-FFF2-40B4-BE49-F238E27FC236}">
                    <a16:creationId xmlns:a16="http://schemas.microsoft.com/office/drawing/2014/main" id="{045426D1-CDF4-4740-B6F0-BE97CC544480}"/>
                  </a:ext>
                </a:extLst>
              </p:cNvPr>
              <p:cNvSpPr/>
              <p:nvPr/>
            </p:nvSpPr>
            <p:spPr>
              <a:xfrm>
                <a:off x="8198849" y="652925"/>
                <a:ext cx="71931" cy="108263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4" name="dasdasda">
                <a:extLst>
                  <a:ext uri="{FF2B5EF4-FFF2-40B4-BE49-F238E27FC236}">
                    <a16:creationId xmlns:a16="http://schemas.microsoft.com/office/drawing/2014/main" id="{75087D5E-E222-46C7-AB5B-960557966942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805703" cy="252234"/>
                <a:chOff x="10421710" y="740423"/>
                <a:chExt cx="794629" cy="252577"/>
              </a:xfrm>
              <a:solidFill>
                <a:schemeClr val="bg1"/>
              </a:solidFill>
            </p:grpSpPr>
            <p:sp>
              <p:nvSpPr>
                <p:cNvPr id="409" name="Frihåndsform: figur 408">
                  <a:extLst>
                    <a:ext uri="{FF2B5EF4-FFF2-40B4-BE49-F238E27FC236}">
                      <a16:creationId xmlns:a16="http://schemas.microsoft.com/office/drawing/2014/main" id="{F90D9F81-38D3-4495-B0B6-423C8B562C56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0" name="Frihåndsform: figur 409">
                  <a:extLst>
                    <a:ext uri="{FF2B5EF4-FFF2-40B4-BE49-F238E27FC236}">
                      <a16:creationId xmlns:a16="http://schemas.microsoft.com/office/drawing/2014/main" id="{12887950-74EE-42F4-8987-264BE58E207A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1" name="Frihåndsform: figur 410">
                  <a:extLst>
                    <a:ext uri="{FF2B5EF4-FFF2-40B4-BE49-F238E27FC236}">
                      <a16:creationId xmlns:a16="http://schemas.microsoft.com/office/drawing/2014/main" id="{8EECF582-97B1-42F6-9931-7A27833CD58D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2" name="Frihåndsform: figur 411">
                  <a:extLst>
                    <a:ext uri="{FF2B5EF4-FFF2-40B4-BE49-F238E27FC236}">
                      <a16:creationId xmlns:a16="http://schemas.microsoft.com/office/drawing/2014/main" id="{E2281BAC-FD2E-4DB4-9873-55C4D4F8864D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3" name="Frihåndsform: figur 412">
                  <a:extLst>
                    <a:ext uri="{FF2B5EF4-FFF2-40B4-BE49-F238E27FC236}">
                      <a16:creationId xmlns:a16="http://schemas.microsoft.com/office/drawing/2014/main" id="{A1E6849E-303A-4BAA-88D8-2A43CCCCBBD8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4" name="Frihåndsform: figur 413">
                  <a:extLst>
                    <a:ext uri="{FF2B5EF4-FFF2-40B4-BE49-F238E27FC236}">
                      <a16:creationId xmlns:a16="http://schemas.microsoft.com/office/drawing/2014/main" id="{9662DECF-DFB3-4932-944A-46826B1F1A83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5" name="Frihåndsform: figur 414">
                  <a:extLst>
                    <a:ext uri="{FF2B5EF4-FFF2-40B4-BE49-F238E27FC236}">
                      <a16:creationId xmlns:a16="http://schemas.microsoft.com/office/drawing/2014/main" id="{0252A996-C334-45D8-9210-588840C1AB6C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5" name="Frihåndsform: figur 294">
                <a:extLst>
                  <a:ext uri="{FF2B5EF4-FFF2-40B4-BE49-F238E27FC236}">
                    <a16:creationId xmlns:a16="http://schemas.microsoft.com/office/drawing/2014/main" id="{60528EF6-2E44-4937-9A9D-21153CDA61C6}"/>
                  </a:ext>
                </a:extLst>
              </p:cNvPr>
              <p:cNvSpPr/>
              <p:nvPr/>
            </p:nvSpPr>
            <p:spPr>
              <a:xfrm>
                <a:off x="8307999" y="795377"/>
                <a:ext cx="71834" cy="108168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6" name="dasdasda">
                <a:extLst>
                  <a:ext uri="{FF2B5EF4-FFF2-40B4-BE49-F238E27FC236}">
                    <a16:creationId xmlns:a16="http://schemas.microsoft.com/office/drawing/2014/main" id="{D383A1E4-AFB8-45F3-BD1C-F14AF516A9E3}"/>
                  </a:ext>
                </a:extLst>
              </p:cNvPr>
              <p:cNvGrpSpPr/>
              <p:nvPr/>
            </p:nvGrpSpPr>
            <p:grpSpPr>
              <a:xfrm>
                <a:off x="7200301" y="538204"/>
                <a:ext cx="307104" cy="439700"/>
                <a:chOff x="10053875" y="625546"/>
                <a:chExt cx="302883" cy="440298"/>
              </a:xfrm>
            </p:grpSpPr>
            <p:sp>
              <p:nvSpPr>
                <p:cNvPr id="403" name="Frihåndsform: figur 402">
                  <a:extLst>
                    <a:ext uri="{FF2B5EF4-FFF2-40B4-BE49-F238E27FC236}">
                      <a16:creationId xmlns:a16="http://schemas.microsoft.com/office/drawing/2014/main" id="{E58F3717-A743-452E-8129-9140FD6951E0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4" name="Frihåndsform: figur 403">
                  <a:extLst>
                    <a:ext uri="{FF2B5EF4-FFF2-40B4-BE49-F238E27FC236}">
                      <a16:creationId xmlns:a16="http://schemas.microsoft.com/office/drawing/2014/main" id="{86313BB5-6D82-4616-A592-68B8C49DA5F7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5" name="Frihåndsform: figur 404">
                  <a:extLst>
                    <a:ext uri="{FF2B5EF4-FFF2-40B4-BE49-F238E27FC236}">
                      <a16:creationId xmlns:a16="http://schemas.microsoft.com/office/drawing/2014/main" id="{C98A77E7-000A-4BDB-85BF-C054EE2BE7C6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6" name="Frihåndsform: figur 405">
                  <a:extLst>
                    <a:ext uri="{FF2B5EF4-FFF2-40B4-BE49-F238E27FC236}">
                      <a16:creationId xmlns:a16="http://schemas.microsoft.com/office/drawing/2014/main" id="{74B70D7A-B25D-467F-8ACC-617B23773C9C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7" name="Frihåndsform: figur 406">
                  <a:extLst>
                    <a:ext uri="{FF2B5EF4-FFF2-40B4-BE49-F238E27FC236}">
                      <a16:creationId xmlns:a16="http://schemas.microsoft.com/office/drawing/2014/main" id="{4145C906-ACCB-41AB-B506-9109399D08A6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8" name="Frihåndsform: figur 407">
                  <a:extLst>
                    <a:ext uri="{FF2B5EF4-FFF2-40B4-BE49-F238E27FC236}">
                      <a16:creationId xmlns:a16="http://schemas.microsoft.com/office/drawing/2014/main" id="{D3ACFE1D-2BA4-4FB5-9756-D34E32100053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7" name="Frihåndsform: figur 296">
                <a:extLst>
                  <a:ext uri="{FF2B5EF4-FFF2-40B4-BE49-F238E27FC236}">
                    <a16:creationId xmlns:a16="http://schemas.microsoft.com/office/drawing/2014/main" id="{576F30A8-58BD-46FA-8C14-794CA321D69B}"/>
                  </a:ext>
                </a:extLst>
              </p:cNvPr>
              <p:cNvSpPr/>
              <p:nvPr/>
            </p:nvSpPr>
            <p:spPr>
              <a:xfrm>
                <a:off x="7322565" y="665176"/>
                <a:ext cx="60456" cy="8452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8" name="dasdasda">
                <a:extLst>
                  <a:ext uri="{FF2B5EF4-FFF2-40B4-BE49-F238E27FC236}">
                    <a16:creationId xmlns:a16="http://schemas.microsoft.com/office/drawing/2014/main" id="{EC4E2AEB-BC2D-4498-8C54-700485DECCE9}"/>
                  </a:ext>
                </a:extLst>
              </p:cNvPr>
              <p:cNvGrpSpPr/>
              <p:nvPr/>
            </p:nvGrpSpPr>
            <p:grpSpPr>
              <a:xfrm>
                <a:off x="7241088" y="546467"/>
                <a:ext cx="224470" cy="367240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400" name="Frihåndsform: figur 399">
                  <a:extLst>
                    <a:ext uri="{FF2B5EF4-FFF2-40B4-BE49-F238E27FC236}">
                      <a16:creationId xmlns:a16="http://schemas.microsoft.com/office/drawing/2014/main" id="{581B91C2-8AF1-4354-B235-5F3EEECEAF4E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1" name="Frihåndsform: figur 400">
                  <a:extLst>
                    <a:ext uri="{FF2B5EF4-FFF2-40B4-BE49-F238E27FC236}">
                      <a16:creationId xmlns:a16="http://schemas.microsoft.com/office/drawing/2014/main" id="{984CAFC9-2A83-4CA4-B0BF-390895DFFE9A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2" name="Frihåndsform: figur 401">
                  <a:extLst>
                    <a:ext uri="{FF2B5EF4-FFF2-40B4-BE49-F238E27FC236}">
                      <a16:creationId xmlns:a16="http://schemas.microsoft.com/office/drawing/2014/main" id="{EBFF9F5A-6EBB-43FC-B58B-BBE5AAE350AA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9" name="Frihåndsform: figur 298">
                <a:extLst>
                  <a:ext uri="{FF2B5EF4-FFF2-40B4-BE49-F238E27FC236}">
                    <a16:creationId xmlns:a16="http://schemas.microsoft.com/office/drawing/2014/main" id="{CFAFD2C6-FC92-44AD-90E2-613DF0BC8433}"/>
                  </a:ext>
                </a:extLst>
              </p:cNvPr>
              <p:cNvSpPr/>
              <p:nvPr/>
            </p:nvSpPr>
            <p:spPr>
              <a:xfrm>
                <a:off x="7298652" y="722632"/>
                <a:ext cx="53225" cy="54226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0" name="dasdasda">
                <a:extLst>
                  <a:ext uri="{FF2B5EF4-FFF2-40B4-BE49-F238E27FC236}">
                    <a16:creationId xmlns:a16="http://schemas.microsoft.com/office/drawing/2014/main" id="{9B456422-E335-45B7-AFE8-162AA0360BFC}"/>
                  </a:ext>
                </a:extLst>
              </p:cNvPr>
              <p:cNvGrpSpPr/>
              <p:nvPr/>
            </p:nvGrpSpPr>
            <p:grpSpPr>
              <a:xfrm>
                <a:off x="7326807" y="539724"/>
                <a:ext cx="53514" cy="355653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397" name="Frihåndsform: figur 396">
                  <a:extLst>
                    <a:ext uri="{FF2B5EF4-FFF2-40B4-BE49-F238E27FC236}">
                      <a16:creationId xmlns:a16="http://schemas.microsoft.com/office/drawing/2014/main" id="{A677EC1A-0BBA-4115-8302-19B71143148B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8" name="Frihåndsform: figur 397">
                  <a:extLst>
                    <a:ext uri="{FF2B5EF4-FFF2-40B4-BE49-F238E27FC236}">
                      <a16:creationId xmlns:a16="http://schemas.microsoft.com/office/drawing/2014/main" id="{C33E702A-5C35-4624-942C-AE2AE6DD1F59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9" name="Frihåndsform: figur 398">
                  <a:extLst>
                    <a:ext uri="{FF2B5EF4-FFF2-40B4-BE49-F238E27FC236}">
                      <a16:creationId xmlns:a16="http://schemas.microsoft.com/office/drawing/2014/main" id="{FA2DB99F-82F3-4206-AF3B-C9DCA37BB507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1" name="Frihåndsform: figur 300">
                <a:extLst>
                  <a:ext uri="{FF2B5EF4-FFF2-40B4-BE49-F238E27FC236}">
                    <a16:creationId xmlns:a16="http://schemas.microsoft.com/office/drawing/2014/main" id="{B8465154-53E9-4930-ABA7-CA49F5084DD6}"/>
                  </a:ext>
                </a:extLst>
              </p:cNvPr>
              <p:cNvSpPr/>
              <p:nvPr/>
            </p:nvSpPr>
            <p:spPr>
              <a:xfrm>
                <a:off x="7333749" y="783221"/>
                <a:ext cx="39243" cy="99146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2" name="dasdasda">
                <a:extLst>
                  <a:ext uri="{FF2B5EF4-FFF2-40B4-BE49-F238E27FC236}">
                    <a16:creationId xmlns:a16="http://schemas.microsoft.com/office/drawing/2014/main" id="{66C33157-93BE-4AF6-8399-E74D3DE05FA2}"/>
                  </a:ext>
                </a:extLst>
              </p:cNvPr>
              <p:cNvGrpSpPr/>
              <p:nvPr/>
            </p:nvGrpSpPr>
            <p:grpSpPr>
              <a:xfrm>
                <a:off x="7293349" y="568689"/>
                <a:ext cx="120045" cy="249385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394" name="Frihåndsform: figur 393">
                  <a:extLst>
                    <a:ext uri="{FF2B5EF4-FFF2-40B4-BE49-F238E27FC236}">
                      <a16:creationId xmlns:a16="http://schemas.microsoft.com/office/drawing/2014/main" id="{5008A395-8B3A-4C48-9FBF-DEC1754E5AE8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5" name="Frihåndsform: figur 394">
                  <a:extLst>
                    <a:ext uri="{FF2B5EF4-FFF2-40B4-BE49-F238E27FC236}">
                      <a16:creationId xmlns:a16="http://schemas.microsoft.com/office/drawing/2014/main" id="{A513D177-ED55-4231-A738-6857A36B64A3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6" name="Frihåndsform: figur 395">
                  <a:extLst>
                    <a:ext uri="{FF2B5EF4-FFF2-40B4-BE49-F238E27FC236}">
                      <a16:creationId xmlns:a16="http://schemas.microsoft.com/office/drawing/2014/main" id="{2F191C15-35AB-4470-9981-C44D1BF7E1A7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3" name="Frihåndsform: figur 302">
                <a:extLst>
                  <a:ext uri="{FF2B5EF4-FFF2-40B4-BE49-F238E27FC236}">
                    <a16:creationId xmlns:a16="http://schemas.microsoft.com/office/drawing/2014/main" id="{9768DC8C-59E1-46A6-BF79-3CA8754160A3}"/>
                  </a:ext>
                </a:extLst>
              </p:cNvPr>
              <p:cNvSpPr/>
              <p:nvPr/>
            </p:nvSpPr>
            <p:spPr>
              <a:xfrm>
                <a:off x="7281103" y="727380"/>
                <a:ext cx="36351" cy="35992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4" name="Frihåndsform: figur 303">
                <a:extLst>
                  <a:ext uri="{FF2B5EF4-FFF2-40B4-BE49-F238E27FC236}">
                    <a16:creationId xmlns:a16="http://schemas.microsoft.com/office/drawing/2014/main" id="{E3A59B07-C18C-44A8-A5DD-92C8492BDD4C}"/>
                  </a:ext>
                </a:extLst>
              </p:cNvPr>
              <p:cNvSpPr/>
              <p:nvPr/>
            </p:nvSpPr>
            <p:spPr>
              <a:xfrm>
                <a:off x="7336160" y="722252"/>
                <a:ext cx="34518" cy="5413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5" name="Frihåndsform: figur 304">
                <a:extLst>
                  <a:ext uri="{FF2B5EF4-FFF2-40B4-BE49-F238E27FC236}">
                    <a16:creationId xmlns:a16="http://schemas.microsoft.com/office/drawing/2014/main" id="{BB1C27DC-9309-437A-89CD-44AEE271F9D3}"/>
                  </a:ext>
                </a:extLst>
              </p:cNvPr>
              <p:cNvSpPr/>
              <p:nvPr/>
            </p:nvSpPr>
            <p:spPr>
              <a:xfrm>
                <a:off x="7338089" y="728520"/>
                <a:ext cx="29987" cy="44729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6" name="dasdasda">
                <a:extLst>
                  <a:ext uri="{FF2B5EF4-FFF2-40B4-BE49-F238E27FC236}">
                    <a16:creationId xmlns:a16="http://schemas.microsoft.com/office/drawing/2014/main" id="{E26B4BF8-4E6C-4D3E-A3E0-B1177236CA70}"/>
                  </a:ext>
                </a:extLst>
              </p:cNvPr>
              <p:cNvGrpSpPr/>
              <p:nvPr/>
            </p:nvGrpSpPr>
            <p:grpSpPr>
              <a:xfrm>
                <a:off x="7268472" y="613894"/>
                <a:ext cx="169895" cy="33086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372" name="Frihåndsform: figur 371">
                  <a:extLst>
                    <a:ext uri="{FF2B5EF4-FFF2-40B4-BE49-F238E27FC236}">
                      <a16:creationId xmlns:a16="http://schemas.microsoft.com/office/drawing/2014/main" id="{B4B92057-2F48-44C1-99C3-DBD9561B3F08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3" name="Frihåndsform: figur 372">
                  <a:extLst>
                    <a:ext uri="{FF2B5EF4-FFF2-40B4-BE49-F238E27FC236}">
                      <a16:creationId xmlns:a16="http://schemas.microsoft.com/office/drawing/2014/main" id="{9E49DC46-4E07-4E2F-AF64-9654AA37BE23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4" name="Frihåndsform: figur 373">
                  <a:extLst>
                    <a:ext uri="{FF2B5EF4-FFF2-40B4-BE49-F238E27FC236}">
                      <a16:creationId xmlns:a16="http://schemas.microsoft.com/office/drawing/2014/main" id="{2B8A72F4-DCDB-4C06-A3F4-1436D85D3352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5" name="Frihåndsform: figur 374">
                  <a:extLst>
                    <a:ext uri="{FF2B5EF4-FFF2-40B4-BE49-F238E27FC236}">
                      <a16:creationId xmlns:a16="http://schemas.microsoft.com/office/drawing/2014/main" id="{BB9B4DB8-99FB-4A2A-9BAB-9BB87C8879E9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6" name="Frihåndsform: figur 375">
                  <a:extLst>
                    <a:ext uri="{FF2B5EF4-FFF2-40B4-BE49-F238E27FC236}">
                      <a16:creationId xmlns:a16="http://schemas.microsoft.com/office/drawing/2014/main" id="{AF9E1F2E-9E93-49D1-A205-6CE995C15C5E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7" name="Frihåndsform: figur 376">
                  <a:extLst>
                    <a:ext uri="{FF2B5EF4-FFF2-40B4-BE49-F238E27FC236}">
                      <a16:creationId xmlns:a16="http://schemas.microsoft.com/office/drawing/2014/main" id="{41FC60BB-3287-470B-B4EC-A5AB0E9968ED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8" name="Frihåndsform: figur 377">
                  <a:extLst>
                    <a:ext uri="{FF2B5EF4-FFF2-40B4-BE49-F238E27FC236}">
                      <a16:creationId xmlns:a16="http://schemas.microsoft.com/office/drawing/2014/main" id="{48ECD8EB-2D97-4583-BF9F-0608BE74455B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9" name="Frihåndsform: figur 378">
                  <a:extLst>
                    <a:ext uri="{FF2B5EF4-FFF2-40B4-BE49-F238E27FC236}">
                      <a16:creationId xmlns:a16="http://schemas.microsoft.com/office/drawing/2014/main" id="{C39FEE3B-A32D-439D-9DDD-BE820AB28A66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0" name="Frihåndsform: figur 379">
                  <a:extLst>
                    <a:ext uri="{FF2B5EF4-FFF2-40B4-BE49-F238E27FC236}">
                      <a16:creationId xmlns:a16="http://schemas.microsoft.com/office/drawing/2014/main" id="{B37A9F39-C20C-483B-82F2-2667747E3031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1" name="Frihåndsform: figur 380">
                  <a:extLst>
                    <a:ext uri="{FF2B5EF4-FFF2-40B4-BE49-F238E27FC236}">
                      <a16:creationId xmlns:a16="http://schemas.microsoft.com/office/drawing/2014/main" id="{DACCDB44-7ABA-4A2F-9BDA-3240C55CDFE2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2" name="Frihåndsform: figur 381">
                  <a:extLst>
                    <a:ext uri="{FF2B5EF4-FFF2-40B4-BE49-F238E27FC236}">
                      <a16:creationId xmlns:a16="http://schemas.microsoft.com/office/drawing/2014/main" id="{443E2B52-6A6E-4FE8-9F6F-073E03E38C0F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3" name="Frihåndsform: figur 382">
                  <a:extLst>
                    <a:ext uri="{FF2B5EF4-FFF2-40B4-BE49-F238E27FC236}">
                      <a16:creationId xmlns:a16="http://schemas.microsoft.com/office/drawing/2014/main" id="{6E23CD34-BB93-43FF-A9D2-140F673442F1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4" name="Frihåndsform: figur 383">
                  <a:extLst>
                    <a:ext uri="{FF2B5EF4-FFF2-40B4-BE49-F238E27FC236}">
                      <a16:creationId xmlns:a16="http://schemas.microsoft.com/office/drawing/2014/main" id="{9075F106-1356-415A-A769-EAE47C5BBD2F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5" name="Frihåndsform: figur 384">
                  <a:extLst>
                    <a:ext uri="{FF2B5EF4-FFF2-40B4-BE49-F238E27FC236}">
                      <a16:creationId xmlns:a16="http://schemas.microsoft.com/office/drawing/2014/main" id="{A46DA7CB-DD6F-47FA-A7DE-E05EF143E6E5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6" name="Frihåndsform: figur 385">
                  <a:extLst>
                    <a:ext uri="{FF2B5EF4-FFF2-40B4-BE49-F238E27FC236}">
                      <a16:creationId xmlns:a16="http://schemas.microsoft.com/office/drawing/2014/main" id="{3B5F8572-EBA8-47CA-AD3B-18AB1981DB81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7" name="Frihåndsform: figur 386">
                  <a:extLst>
                    <a:ext uri="{FF2B5EF4-FFF2-40B4-BE49-F238E27FC236}">
                      <a16:creationId xmlns:a16="http://schemas.microsoft.com/office/drawing/2014/main" id="{A0B28BBB-D7A8-4C3A-9AAC-0A8F1033A37D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8" name="Frihåndsform: figur 387">
                  <a:extLst>
                    <a:ext uri="{FF2B5EF4-FFF2-40B4-BE49-F238E27FC236}">
                      <a16:creationId xmlns:a16="http://schemas.microsoft.com/office/drawing/2014/main" id="{8128B451-CF16-45E6-9156-B45D0AB2C057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9" name="Frihåndsform: figur 388">
                  <a:extLst>
                    <a:ext uri="{FF2B5EF4-FFF2-40B4-BE49-F238E27FC236}">
                      <a16:creationId xmlns:a16="http://schemas.microsoft.com/office/drawing/2014/main" id="{9541DBBA-0496-40CA-A9D1-AA3D9B9904C2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0" name="Frihåndsform: figur 389">
                  <a:extLst>
                    <a:ext uri="{FF2B5EF4-FFF2-40B4-BE49-F238E27FC236}">
                      <a16:creationId xmlns:a16="http://schemas.microsoft.com/office/drawing/2014/main" id="{F3B28A19-4135-4549-8505-42FFEF2CAA77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1" name="Frihåndsform: figur 390">
                  <a:extLst>
                    <a:ext uri="{FF2B5EF4-FFF2-40B4-BE49-F238E27FC236}">
                      <a16:creationId xmlns:a16="http://schemas.microsoft.com/office/drawing/2014/main" id="{45DE3EB6-4306-4126-BFCB-990D21DBC4DC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2" name="Frihåndsform: figur 391">
                  <a:extLst>
                    <a:ext uri="{FF2B5EF4-FFF2-40B4-BE49-F238E27FC236}">
                      <a16:creationId xmlns:a16="http://schemas.microsoft.com/office/drawing/2014/main" id="{7DF54B86-1F59-406B-B6DF-A1E6187E4813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3" name="Frihåndsform: figur 392">
                  <a:extLst>
                    <a:ext uri="{FF2B5EF4-FFF2-40B4-BE49-F238E27FC236}">
                      <a16:creationId xmlns:a16="http://schemas.microsoft.com/office/drawing/2014/main" id="{6502C18A-4CF3-4760-AD65-1F65E05B8A99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7" name="Frihåndsform: figur 306">
                <a:extLst>
                  <a:ext uri="{FF2B5EF4-FFF2-40B4-BE49-F238E27FC236}">
                    <a16:creationId xmlns:a16="http://schemas.microsoft.com/office/drawing/2014/main" id="{0E1DEC23-F6A6-4C68-9099-B5733F7F8B7B}"/>
                  </a:ext>
                </a:extLst>
              </p:cNvPr>
              <p:cNvSpPr/>
              <p:nvPr/>
            </p:nvSpPr>
            <p:spPr>
              <a:xfrm>
                <a:off x="7293349" y="821398"/>
                <a:ext cx="18320" cy="17664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8" name="dasdasda">
                <a:extLst>
                  <a:ext uri="{FF2B5EF4-FFF2-40B4-BE49-F238E27FC236}">
                    <a16:creationId xmlns:a16="http://schemas.microsoft.com/office/drawing/2014/main" id="{FB04C6CF-39D6-4650-BFF3-B049B5332474}"/>
                  </a:ext>
                </a:extLst>
              </p:cNvPr>
              <p:cNvGrpSpPr/>
              <p:nvPr/>
            </p:nvGrpSpPr>
            <p:grpSpPr>
              <a:xfrm>
                <a:off x="7384371" y="925466"/>
                <a:ext cx="73184" cy="16066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370" name="Frihåndsform: figur 369">
                  <a:extLst>
                    <a:ext uri="{FF2B5EF4-FFF2-40B4-BE49-F238E27FC236}">
                      <a16:creationId xmlns:a16="http://schemas.microsoft.com/office/drawing/2014/main" id="{5652DB4C-5548-48FC-BB10-8B6C5CE0C372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1" name="Frihåndsform: figur 370">
                  <a:extLst>
                    <a:ext uri="{FF2B5EF4-FFF2-40B4-BE49-F238E27FC236}">
                      <a16:creationId xmlns:a16="http://schemas.microsoft.com/office/drawing/2014/main" id="{786CBE06-B518-43E2-9698-BF8588D8FA06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9" name="Frihåndsform: figur 308">
                <a:extLst>
                  <a:ext uri="{FF2B5EF4-FFF2-40B4-BE49-F238E27FC236}">
                    <a16:creationId xmlns:a16="http://schemas.microsoft.com/office/drawing/2014/main" id="{9CF972C3-B01F-446F-BFC8-DAE9FAB6F5D5}"/>
                  </a:ext>
                </a:extLst>
              </p:cNvPr>
              <p:cNvSpPr/>
              <p:nvPr/>
            </p:nvSpPr>
            <p:spPr>
              <a:xfrm>
                <a:off x="7239834" y="914087"/>
                <a:ext cx="17067" cy="16809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0" name="Frihåndsform: figur 309">
                <a:extLst>
                  <a:ext uri="{FF2B5EF4-FFF2-40B4-BE49-F238E27FC236}">
                    <a16:creationId xmlns:a16="http://schemas.microsoft.com/office/drawing/2014/main" id="{01E2B25F-734C-4D62-B5D6-4322EEFCE2D6}"/>
                  </a:ext>
                </a:extLst>
              </p:cNvPr>
              <p:cNvSpPr/>
              <p:nvPr/>
            </p:nvSpPr>
            <p:spPr>
              <a:xfrm>
                <a:off x="7303955" y="931275"/>
                <a:ext cx="17548" cy="9686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1" name="Frihåndsform: figur 310">
                <a:extLst>
                  <a:ext uri="{FF2B5EF4-FFF2-40B4-BE49-F238E27FC236}">
                    <a16:creationId xmlns:a16="http://schemas.microsoft.com/office/drawing/2014/main" id="{3660AFDD-1B78-4A2F-BE31-EB140C43825A}"/>
                  </a:ext>
                </a:extLst>
              </p:cNvPr>
              <p:cNvSpPr/>
              <p:nvPr/>
            </p:nvSpPr>
            <p:spPr>
              <a:xfrm>
                <a:off x="7261143" y="933555"/>
                <a:ext cx="16488" cy="16999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2" name="Frihåndsform: figur 311">
                <a:extLst>
                  <a:ext uri="{FF2B5EF4-FFF2-40B4-BE49-F238E27FC236}">
                    <a16:creationId xmlns:a16="http://schemas.microsoft.com/office/drawing/2014/main" id="{B1B9D87D-1728-48F3-A71E-EA6833BE6C6C}"/>
                  </a:ext>
                </a:extLst>
              </p:cNvPr>
              <p:cNvSpPr/>
              <p:nvPr/>
            </p:nvSpPr>
            <p:spPr>
              <a:xfrm>
                <a:off x="7209654" y="859955"/>
                <a:ext cx="16680" cy="1500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3" name="Frihåndsform: figur 312">
                <a:extLst>
                  <a:ext uri="{FF2B5EF4-FFF2-40B4-BE49-F238E27FC236}">
                    <a16:creationId xmlns:a16="http://schemas.microsoft.com/office/drawing/2014/main" id="{5B817B88-EDA7-4A10-904D-D6C3D70EF788}"/>
                  </a:ext>
                </a:extLst>
              </p:cNvPr>
              <p:cNvSpPr/>
              <p:nvPr/>
            </p:nvSpPr>
            <p:spPr>
              <a:xfrm>
                <a:off x="7220647" y="886546"/>
                <a:ext cx="16680" cy="11301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4" name="dasdasda">
                <a:extLst>
                  <a:ext uri="{FF2B5EF4-FFF2-40B4-BE49-F238E27FC236}">
                    <a16:creationId xmlns:a16="http://schemas.microsoft.com/office/drawing/2014/main" id="{9784A797-C88A-42D7-AE99-B77350BEA9DB}"/>
                  </a:ext>
                </a:extLst>
              </p:cNvPr>
              <p:cNvGrpSpPr/>
              <p:nvPr/>
            </p:nvGrpSpPr>
            <p:grpSpPr>
              <a:xfrm>
                <a:off x="7230481" y="615983"/>
                <a:ext cx="263446" cy="302058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365" name="Frihåndsform: figur 364">
                  <a:extLst>
                    <a:ext uri="{FF2B5EF4-FFF2-40B4-BE49-F238E27FC236}">
                      <a16:creationId xmlns:a16="http://schemas.microsoft.com/office/drawing/2014/main" id="{E3E7FDE6-95AA-4F4A-943B-6C06752E3A85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6" name="Frihåndsform: figur 365">
                  <a:extLst>
                    <a:ext uri="{FF2B5EF4-FFF2-40B4-BE49-F238E27FC236}">
                      <a16:creationId xmlns:a16="http://schemas.microsoft.com/office/drawing/2014/main" id="{7C6B1B41-F2FC-4F96-90BD-5BB300830E07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7" name="Frihåndsform: figur 366">
                  <a:extLst>
                    <a:ext uri="{FF2B5EF4-FFF2-40B4-BE49-F238E27FC236}">
                      <a16:creationId xmlns:a16="http://schemas.microsoft.com/office/drawing/2014/main" id="{9E2E00A3-4901-49C1-94DE-7CA45FAD5DD5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8" name="Frihåndsform: figur 367">
                  <a:extLst>
                    <a:ext uri="{FF2B5EF4-FFF2-40B4-BE49-F238E27FC236}">
                      <a16:creationId xmlns:a16="http://schemas.microsoft.com/office/drawing/2014/main" id="{11FE70DA-D29E-4608-86E1-74D40882562A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9" name="Frihåndsform: figur 368">
                  <a:extLst>
                    <a:ext uri="{FF2B5EF4-FFF2-40B4-BE49-F238E27FC236}">
                      <a16:creationId xmlns:a16="http://schemas.microsoft.com/office/drawing/2014/main" id="{B23C8654-53D6-4A0A-AAF6-4F0221800128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5" name="Frihåndsform: figur 314">
                <a:extLst>
                  <a:ext uri="{FF2B5EF4-FFF2-40B4-BE49-F238E27FC236}">
                    <a16:creationId xmlns:a16="http://schemas.microsoft.com/office/drawing/2014/main" id="{6E96D0E3-5FDC-473C-AFE7-EF81753FAF20}"/>
                  </a:ext>
                </a:extLst>
              </p:cNvPr>
              <p:cNvSpPr/>
              <p:nvPr/>
            </p:nvSpPr>
            <p:spPr>
              <a:xfrm>
                <a:off x="7450227" y="912567"/>
                <a:ext cx="15042" cy="14245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6" name="Frihåndsform: figur 315">
                <a:extLst>
                  <a:ext uri="{FF2B5EF4-FFF2-40B4-BE49-F238E27FC236}">
                    <a16:creationId xmlns:a16="http://schemas.microsoft.com/office/drawing/2014/main" id="{38EFE152-AC7C-42D9-90EB-8CC216AA9191}"/>
                  </a:ext>
                </a:extLst>
              </p:cNvPr>
              <p:cNvSpPr/>
              <p:nvPr/>
            </p:nvSpPr>
            <p:spPr>
              <a:xfrm>
                <a:off x="7463534" y="895663"/>
                <a:ext cx="15427" cy="13200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7" name="dasdasda">
                <a:extLst>
                  <a:ext uri="{FF2B5EF4-FFF2-40B4-BE49-F238E27FC236}">
                    <a16:creationId xmlns:a16="http://schemas.microsoft.com/office/drawing/2014/main" id="{2EAB6CE1-2088-4DF3-9325-424DE88B3A18}"/>
                  </a:ext>
                </a:extLst>
              </p:cNvPr>
              <p:cNvGrpSpPr/>
              <p:nvPr/>
            </p:nvGrpSpPr>
            <p:grpSpPr>
              <a:xfrm>
                <a:off x="7313697" y="689583"/>
                <a:ext cx="184846" cy="280827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361" name="Frihåndsform: figur 360">
                  <a:extLst>
                    <a:ext uri="{FF2B5EF4-FFF2-40B4-BE49-F238E27FC236}">
                      <a16:creationId xmlns:a16="http://schemas.microsoft.com/office/drawing/2014/main" id="{BB8F8D6B-C236-432F-B558-5DD6338E8BE7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2" name="Frihåndsform: figur 361">
                  <a:extLst>
                    <a:ext uri="{FF2B5EF4-FFF2-40B4-BE49-F238E27FC236}">
                      <a16:creationId xmlns:a16="http://schemas.microsoft.com/office/drawing/2014/main" id="{E8E7D17D-2664-4529-9DEC-166841A103EE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3" name="Frihåndsform: figur 362">
                  <a:extLst>
                    <a:ext uri="{FF2B5EF4-FFF2-40B4-BE49-F238E27FC236}">
                      <a16:creationId xmlns:a16="http://schemas.microsoft.com/office/drawing/2014/main" id="{B50C49B7-2C8C-4515-93DC-8A46611093FB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4" name="Frihåndsform: figur 363">
                  <a:extLst>
                    <a:ext uri="{FF2B5EF4-FFF2-40B4-BE49-F238E27FC236}">
                      <a16:creationId xmlns:a16="http://schemas.microsoft.com/office/drawing/2014/main" id="{02E703A4-0414-4BE0-845F-649AB9FC498A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8" name="Frihåndsform: figur 317">
                <a:extLst>
                  <a:ext uri="{FF2B5EF4-FFF2-40B4-BE49-F238E27FC236}">
                    <a16:creationId xmlns:a16="http://schemas.microsoft.com/office/drawing/2014/main" id="{BD2BADAE-07A0-4EDB-99D7-35EA10B342E9}"/>
                  </a:ext>
                </a:extLst>
              </p:cNvPr>
              <p:cNvSpPr/>
              <p:nvPr/>
            </p:nvSpPr>
            <p:spPr>
              <a:xfrm>
                <a:off x="7225853" y="897088"/>
                <a:ext cx="13499" cy="8641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9" name="Frihåndsform: figur 318">
                <a:extLst>
                  <a:ext uri="{FF2B5EF4-FFF2-40B4-BE49-F238E27FC236}">
                    <a16:creationId xmlns:a16="http://schemas.microsoft.com/office/drawing/2014/main" id="{8943558C-8A07-481B-A3C2-58B86EDA55A2}"/>
                  </a:ext>
                </a:extLst>
              </p:cNvPr>
              <p:cNvSpPr/>
              <p:nvPr/>
            </p:nvSpPr>
            <p:spPr>
              <a:xfrm>
                <a:off x="7207436" y="853687"/>
                <a:ext cx="13981" cy="6742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0" name="dasdasda">
                <a:extLst>
                  <a:ext uri="{FF2B5EF4-FFF2-40B4-BE49-F238E27FC236}">
                    <a16:creationId xmlns:a16="http://schemas.microsoft.com/office/drawing/2014/main" id="{A8573C22-9D50-4DD3-80FD-6E8DB446FC9D}"/>
                  </a:ext>
                </a:extLst>
              </p:cNvPr>
              <p:cNvGrpSpPr/>
              <p:nvPr/>
            </p:nvGrpSpPr>
            <p:grpSpPr>
              <a:xfrm>
                <a:off x="7384275" y="819309"/>
                <a:ext cx="47343" cy="2924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359" name="Frihåndsform: figur 358">
                  <a:extLst>
                    <a:ext uri="{FF2B5EF4-FFF2-40B4-BE49-F238E27FC236}">
                      <a16:creationId xmlns:a16="http://schemas.microsoft.com/office/drawing/2014/main" id="{C26722EA-1562-4191-A03A-B305A2350A51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0" name="Frihåndsform: figur 359">
                  <a:extLst>
                    <a:ext uri="{FF2B5EF4-FFF2-40B4-BE49-F238E27FC236}">
                      <a16:creationId xmlns:a16="http://schemas.microsoft.com/office/drawing/2014/main" id="{1ACB2B91-00FE-4DD7-A57F-D77D57C85817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1" name="Frihåndsform: figur 320">
                <a:extLst>
                  <a:ext uri="{FF2B5EF4-FFF2-40B4-BE49-F238E27FC236}">
                    <a16:creationId xmlns:a16="http://schemas.microsoft.com/office/drawing/2014/main" id="{2BCDA1F2-3084-41FD-93E5-E68BE63DA17E}"/>
                  </a:ext>
                </a:extLst>
              </p:cNvPr>
              <p:cNvSpPr/>
              <p:nvPr/>
            </p:nvSpPr>
            <p:spPr>
              <a:xfrm>
                <a:off x="7390638" y="955018"/>
                <a:ext cx="12823" cy="15194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2" name="Frihåndsform: figur 321">
                <a:extLst>
                  <a:ext uri="{FF2B5EF4-FFF2-40B4-BE49-F238E27FC236}">
                    <a16:creationId xmlns:a16="http://schemas.microsoft.com/office/drawing/2014/main" id="{5FF06668-43D6-4D97-9003-40D517E71EC2}"/>
                  </a:ext>
                </a:extLst>
              </p:cNvPr>
              <p:cNvSpPr/>
              <p:nvPr/>
            </p:nvSpPr>
            <p:spPr>
              <a:xfrm>
                <a:off x="7276185" y="940107"/>
                <a:ext cx="13017" cy="15289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3" name="Frihåndsform: figur 322">
                <a:extLst>
                  <a:ext uri="{FF2B5EF4-FFF2-40B4-BE49-F238E27FC236}">
                    <a16:creationId xmlns:a16="http://schemas.microsoft.com/office/drawing/2014/main" id="{6EA0523D-0DAD-4DBC-A55B-B6C6207C1A39}"/>
                  </a:ext>
                </a:extLst>
              </p:cNvPr>
              <p:cNvSpPr/>
              <p:nvPr/>
            </p:nvSpPr>
            <p:spPr>
              <a:xfrm>
                <a:off x="7460351" y="907534"/>
                <a:ext cx="12727" cy="10351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4" name="Frihåndsform: figur 323">
                <a:extLst>
                  <a:ext uri="{FF2B5EF4-FFF2-40B4-BE49-F238E27FC236}">
                    <a16:creationId xmlns:a16="http://schemas.microsoft.com/office/drawing/2014/main" id="{5B35A056-936C-408A-B845-F5B3279C7355}"/>
                  </a:ext>
                </a:extLst>
              </p:cNvPr>
              <p:cNvSpPr/>
              <p:nvPr/>
            </p:nvSpPr>
            <p:spPr>
              <a:xfrm>
                <a:off x="7414647" y="942102"/>
                <a:ext cx="11859" cy="16618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5" name="Frihåndsform: figur 324">
                <a:extLst>
                  <a:ext uri="{FF2B5EF4-FFF2-40B4-BE49-F238E27FC236}">
                    <a16:creationId xmlns:a16="http://schemas.microsoft.com/office/drawing/2014/main" id="{7234AA6B-57D2-4AAA-A330-44221CD9F300}"/>
                  </a:ext>
                </a:extLst>
              </p:cNvPr>
              <p:cNvSpPr/>
              <p:nvPr/>
            </p:nvSpPr>
            <p:spPr>
              <a:xfrm>
                <a:off x="7365858" y="959197"/>
                <a:ext cx="11570" cy="14245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6" name="dasdasda">
                <a:extLst>
                  <a:ext uri="{FF2B5EF4-FFF2-40B4-BE49-F238E27FC236}">
                    <a16:creationId xmlns:a16="http://schemas.microsoft.com/office/drawing/2014/main" id="{A6E58D02-F2CE-4AB0-9630-9382D39208C2}"/>
                  </a:ext>
                </a:extLst>
              </p:cNvPr>
              <p:cNvGrpSpPr/>
              <p:nvPr/>
            </p:nvGrpSpPr>
            <p:grpSpPr>
              <a:xfrm>
                <a:off x="7299630" y="954068"/>
                <a:ext cx="40604" cy="19028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357" name="Frihåndsform: figur 356">
                  <a:extLst>
                    <a:ext uri="{FF2B5EF4-FFF2-40B4-BE49-F238E27FC236}">
                      <a16:creationId xmlns:a16="http://schemas.microsoft.com/office/drawing/2014/main" id="{2157A550-87C4-422B-AD38-48EA02FDCDC9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8" name="Frihåndsform: figur 357">
                  <a:extLst>
                    <a:ext uri="{FF2B5EF4-FFF2-40B4-BE49-F238E27FC236}">
                      <a16:creationId xmlns:a16="http://schemas.microsoft.com/office/drawing/2014/main" id="{20D3329A-8E99-4431-9800-0C66DFFFAC99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7" name="Frihåndsform: figur 326">
                <a:extLst>
                  <a:ext uri="{FF2B5EF4-FFF2-40B4-BE49-F238E27FC236}">
                    <a16:creationId xmlns:a16="http://schemas.microsoft.com/office/drawing/2014/main" id="{AD9237F6-80A4-405C-835B-8D5B5E0C4DE0}"/>
                  </a:ext>
                </a:extLst>
              </p:cNvPr>
              <p:cNvSpPr/>
              <p:nvPr/>
            </p:nvSpPr>
            <p:spPr>
              <a:xfrm>
                <a:off x="7336931" y="766982"/>
                <a:ext cx="11185" cy="21557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8" name="Frihåndsform: figur 327">
                <a:extLst>
                  <a:ext uri="{FF2B5EF4-FFF2-40B4-BE49-F238E27FC236}">
                    <a16:creationId xmlns:a16="http://schemas.microsoft.com/office/drawing/2014/main" id="{C4530A94-187D-48DA-AE39-A632B59C4757}"/>
                  </a:ext>
                </a:extLst>
              </p:cNvPr>
              <p:cNvSpPr/>
              <p:nvPr/>
            </p:nvSpPr>
            <p:spPr>
              <a:xfrm>
                <a:off x="7344067" y="960526"/>
                <a:ext cx="11377" cy="13674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9" name="Frihåndsform: figur 328">
                <a:extLst>
                  <a:ext uri="{FF2B5EF4-FFF2-40B4-BE49-F238E27FC236}">
                    <a16:creationId xmlns:a16="http://schemas.microsoft.com/office/drawing/2014/main" id="{3764E24D-2F61-4CC1-B39F-DD6B1BB12F52}"/>
                  </a:ext>
                </a:extLst>
              </p:cNvPr>
              <p:cNvSpPr/>
              <p:nvPr/>
            </p:nvSpPr>
            <p:spPr>
              <a:xfrm>
                <a:off x="7358337" y="768026"/>
                <a:ext cx="10895" cy="2174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0" name="dasdasda">
                <a:extLst>
                  <a:ext uri="{FF2B5EF4-FFF2-40B4-BE49-F238E27FC236}">
                    <a16:creationId xmlns:a16="http://schemas.microsoft.com/office/drawing/2014/main" id="{114F605A-F6EF-4D7E-950F-E8295A2D9D38}"/>
                  </a:ext>
                </a:extLst>
              </p:cNvPr>
              <p:cNvGrpSpPr/>
              <p:nvPr/>
            </p:nvGrpSpPr>
            <p:grpSpPr>
              <a:xfrm>
                <a:off x="7260854" y="614368"/>
                <a:ext cx="185227" cy="239128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341" name="Frihåndsform: figur 340">
                  <a:extLst>
                    <a:ext uri="{FF2B5EF4-FFF2-40B4-BE49-F238E27FC236}">
                      <a16:creationId xmlns:a16="http://schemas.microsoft.com/office/drawing/2014/main" id="{FBD21CDE-C09D-4906-AC58-E6C0A428532E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2" name="Frihåndsform: figur 341">
                  <a:extLst>
                    <a:ext uri="{FF2B5EF4-FFF2-40B4-BE49-F238E27FC236}">
                      <a16:creationId xmlns:a16="http://schemas.microsoft.com/office/drawing/2014/main" id="{9CB0994E-F5B6-4198-9335-2C00651219E7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3" name="Frihåndsform: figur 342">
                  <a:extLst>
                    <a:ext uri="{FF2B5EF4-FFF2-40B4-BE49-F238E27FC236}">
                      <a16:creationId xmlns:a16="http://schemas.microsoft.com/office/drawing/2014/main" id="{2733C6A5-B206-4573-A960-7F54D69C15A7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4" name="Frihåndsform: figur 343">
                  <a:extLst>
                    <a:ext uri="{FF2B5EF4-FFF2-40B4-BE49-F238E27FC236}">
                      <a16:creationId xmlns:a16="http://schemas.microsoft.com/office/drawing/2014/main" id="{2075B2F5-827C-4121-86E0-2B358233E0E9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5" name="Frihåndsform: figur 344">
                  <a:extLst>
                    <a:ext uri="{FF2B5EF4-FFF2-40B4-BE49-F238E27FC236}">
                      <a16:creationId xmlns:a16="http://schemas.microsoft.com/office/drawing/2014/main" id="{AF8121DD-51D5-4D56-876A-9083240A01AF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6" name="Frihåndsform: figur 345">
                  <a:extLst>
                    <a:ext uri="{FF2B5EF4-FFF2-40B4-BE49-F238E27FC236}">
                      <a16:creationId xmlns:a16="http://schemas.microsoft.com/office/drawing/2014/main" id="{06A6A37A-07A9-46A1-9B2D-E3D30E5C3D17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7" name="Frihåndsform: figur 346">
                  <a:extLst>
                    <a:ext uri="{FF2B5EF4-FFF2-40B4-BE49-F238E27FC236}">
                      <a16:creationId xmlns:a16="http://schemas.microsoft.com/office/drawing/2014/main" id="{B0FDF0ED-E999-4502-B619-240EA38A001A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8" name="Frihåndsform: figur 347">
                  <a:extLst>
                    <a:ext uri="{FF2B5EF4-FFF2-40B4-BE49-F238E27FC236}">
                      <a16:creationId xmlns:a16="http://schemas.microsoft.com/office/drawing/2014/main" id="{3F1C6BB2-C036-4B8B-B6AE-2DE1EECE6561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9" name="Frihåndsform: figur 348">
                  <a:extLst>
                    <a:ext uri="{FF2B5EF4-FFF2-40B4-BE49-F238E27FC236}">
                      <a16:creationId xmlns:a16="http://schemas.microsoft.com/office/drawing/2014/main" id="{1E6E0FED-9F10-4721-BBBA-EB1C77CEC0E4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0" name="Frihåndsform: figur 349">
                  <a:extLst>
                    <a:ext uri="{FF2B5EF4-FFF2-40B4-BE49-F238E27FC236}">
                      <a16:creationId xmlns:a16="http://schemas.microsoft.com/office/drawing/2014/main" id="{0C373EA4-F203-45F2-9B4F-125E87E0A6AD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1" name="Frihåndsform: figur 350">
                  <a:extLst>
                    <a:ext uri="{FF2B5EF4-FFF2-40B4-BE49-F238E27FC236}">
                      <a16:creationId xmlns:a16="http://schemas.microsoft.com/office/drawing/2014/main" id="{9F365417-D20F-4A8B-8E5B-42BC96422C4A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2" name="Frihåndsform: figur 351">
                  <a:extLst>
                    <a:ext uri="{FF2B5EF4-FFF2-40B4-BE49-F238E27FC236}">
                      <a16:creationId xmlns:a16="http://schemas.microsoft.com/office/drawing/2014/main" id="{25903F7C-015E-48E2-9767-864A9A518824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3" name="Frihåndsform: figur 352">
                  <a:extLst>
                    <a:ext uri="{FF2B5EF4-FFF2-40B4-BE49-F238E27FC236}">
                      <a16:creationId xmlns:a16="http://schemas.microsoft.com/office/drawing/2014/main" id="{8031E694-F67B-46AB-B0C6-530605051B8F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4" name="Frihåndsform: figur 353">
                  <a:extLst>
                    <a:ext uri="{FF2B5EF4-FFF2-40B4-BE49-F238E27FC236}">
                      <a16:creationId xmlns:a16="http://schemas.microsoft.com/office/drawing/2014/main" id="{A72F561A-1F11-42FA-8BC1-975544C0DC01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5" name="Frihåndsform: figur 354">
                  <a:extLst>
                    <a:ext uri="{FF2B5EF4-FFF2-40B4-BE49-F238E27FC236}">
                      <a16:creationId xmlns:a16="http://schemas.microsoft.com/office/drawing/2014/main" id="{7D5FFE01-BC6D-48C6-84F0-2B840E4F8E64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6" name="Frihåndsform: figur 355">
                  <a:extLst>
                    <a:ext uri="{FF2B5EF4-FFF2-40B4-BE49-F238E27FC236}">
                      <a16:creationId xmlns:a16="http://schemas.microsoft.com/office/drawing/2014/main" id="{CE76C962-BEC0-413B-8BAD-791295AC1838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1" name="Frihåndsform: figur 330">
                <a:extLst>
                  <a:ext uri="{FF2B5EF4-FFF2-40B4-BE49-F238E27FC236}">
                    <a16:creationId xmlns:a16="http://schemas.microsoft.com/office/drawing/2014/main" id="{9431E515-AEA0-407A-8608-6B6F8CB5F67C}"/>
                  </a:ext>
                </a:extLst>
              </p:cNvPr>
              <p:cNvSpPr/>
              <p:nvPr/>
            </p:nvSpPr>
            <p:spPr>
              <a:xfrm rot="20953698">
                <a:off x="7381862" y="958170"/>
                <a:ext cx="2892" cy="13486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2" name="dasdasda">
                <a:extLst>
                  <a:ext uri="{FF2B5EF4-FFF2-40B4-BE49-F238E27FC236}">
                    <a16:creationId xmlns:a16="http://schemas.microsoft.com/office/drawing/2014/main" id="{1800AA8C-ECFF-4B34-94B9-B3D493F8DE14}"/>
                  </a:ext>
                </a:extLst>
              </p:cNvPr>
              <p:cNvGrpSpPr/>
              <p:nvPr/>
            </p:nvGrpSpPr>
            <p:grpSpPr>
              <a:xfrm>
                <a:off x="7293059" y="716934"/>
                <a:ext cx="7809" cy="7977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339" name="Frihåndsform: figur 338">
                  <a:extLst>
                    <a:ext uri="{FF2B5EF4-FFF2-40B4-BE49-F238E27FC236}">
                      <a16:creationId xmlns:a16="http://schemas.microsoft.com/office/drawing/2014/main" id="{8CA14BCF-0E02-4308-B0A3-E0F5818789EF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0" name="Frihåndsform: figur 339">
                  <a:extLst>
                    <a:ext uri="{FF2B5EF4-FFF2-40B4-BE49-F238E27FC236}">
                      <a16:creationId xmlns:a16="http://schemas.microsoft.com/office/drawing/2014/main" id="{407519E4-E34C-4E26-BF22-C6809DD8D96E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3" name="Frihåndsform: figur 332">
                <a:extLst>
                  <a:ext uri="{FF2B5EF4-FFF2-40B4-BE49-F238E27FC236}">
                    <a16:creationId xmlns:a16="http://schemas.microsoft.com/office/drawing/2014/main" id="{5461EC5B-1672-4CE7-9228-A4D900B54D61}"/>
                  </a:ext>
                </a:extLst>
              </p:cNvPr>
              <p:cNvSpPr/>
              <p:nvPr/>
            </p:nvSpPr>
            <p:spPr>
              <a:xfrm>
                <a:off x="7359109" y="960621"/>
                <a:ext cx="3471" cy="13580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4" name="dasdasda">
                <a:extLst>
                  <a:ext uri="{FF2B5EF4-FFF2-40B4-BE49-F238E27FC236}">
                    <a16:creationId xmlns:a16="http://schemas.microsoft.com/office/drawing/2014/main" id="{334AF3F1-A555-4F10-A508-899430582E24}"/>
                  </a:ext>
                </a:extLst>
              </p:cNvPr>
              <p:cNvGrpSpPr/>
              <p:nvPr/>
            </p:nvGrpSpPr>
            <p:grpSpPr>
              <a:xfrm>
                <a:off x="7341849" y="920925"/>
                <a:ext cx="1037997" cy="87179"/>
                <a:chOff x="10193477" y="1008787"/>
                <a:chExt cx="1023730" cy="87298"/>
              </a:xfrm>
              <a:solidFill>
                <a:schemeClr val="bg1"/>
              </a:solidFill>
            </p:grpSpPr>
            <p:sp>
              <p:nvSpPr>
                <p:cNvPr id="336" name="Frihåndsform: figur 335">
                  <a:extLst>
                    <a:ext uri="{FF2B5EF4-FFF2-40B4-BE49-F238E27FC236}">
                      <a16:creationId xmlns:a16="http://schemas.microsoft.com/office/drawing/2014/main" id="{0B90247F-7423-469B-BE23-66265D725BF9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7" name="Frihåndsform: figur 336">
                  <a:extLst>
                    <a:ext uri="{FF2B5EF4-FFF2-40B4-BE49-F238E27FC236}">
                      <a16:creationId xmlns:a16="http://schemas.microsoft.com/office/drawing/2014/main" id="{1977B392-B3C8-4B1B-8B4A-8386BCE41CE1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8" name="Frihåndsform: figur 337">
                  <a:extLst>
                    <a:ext uri="{FF2B5EF4-FFF2-40B4-BE49-F238E27FC236}">
                      <a16:creationId xmlns:a16="http://schemas.microsoft.com/office/drawing/2014/main" id="{4523014A-139E-4555-8E2A-B8660EE6E606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5" name="Frihåndsform: figur 334">
                <a:extLst>
                  <a:ext uri="{FF2B5EF4-FFF2-40B4-BE49-F238E27FC236}">
                    <a16:creationId xmlns:a16="http://schemas.microsoft.com/office/drawing/2014/main" id="{26148931-BE29-4ACA-A624-CCC93F9E9BB8}"/>
                  </a:ext>
                </a:extLst>
              </p:cNvPr>
              <p:cNvSpPr/>
              <p:nvPr/>
            </p:nvSpPr>
            <p:spPr>
              <a:xfrm>
                <a:off x="7573744" y="956537"/>
                <a:ext cx="36833" cy="9401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421" name="Plassholder for tekst 6">
            <a:extLst>
              <a:ext uri="{FF2B5EF4-FFF2-40B4-BE49-F238E27FC236}">
                <a16:creationId xmlns:a16="http://schemas.microsoft.com/office/drawing/2014/main" id="{298F1CC5-0E63-4809-BE7F-DD06F07AA72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818689" y="144014"/>
            <a:ext cx="1179545" cy="469900"/>
          </a:xfrm>
          <a:prstGeom prst="rect">
            <a:avLst/>
          </a:prstGeom>
          <a:blipFill dpi="0" rotWithShape="1"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>
              <a:defRPr sz="100">
                <a:solidFill>
                  <a:srgbClr val="000000"/>
                </a:solidFill>
                <a:latin typeface="+mn-lt"/>
              </a:defRPr>
            </a:lvl1pPr>
            <a:lvl2pPr>
              <a:defRPr sz="100">
                <a:solidFill>
                  <a:srgbClr val="000000"/>
                </a:solidFill>
              </a:defRPr>
            </a:lvl2pPr>
            <a:lvl3pPr>
              <a:defRPr sz="100">
                <a:solidFill>
                  <a:srgbClr val="000000"/>
                </a:solidFill>
              </a:defRPr>
            </a:lvl3pPr>
            <a:lvl4pPr>
              <a:defRPr sz="100">
                <a:solidFill>
                  <a:srgbClr val="000000"/>
                </a:solidFill>
              </a:defRPr>
            </a:lvl4pPr>
            <a:lvl5pPr>
              <a:defRPr sz="100">
                <a:solidFill>
                  <a:srgbClr val="000000"/>
                </a:solidFill>
              </a:defRPr>
            </a:lvl5pPr>
          </a:lstStyle>
          <a:p>
            <a:pPr lvl="0"/>
            <a:r>
              <a:rPr lang="nb-NO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06555214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tel innhold og bilde, lys bakgrunn (Granitt)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A61C3CA0-B4CF-427E-8F41-8CBA03CDE12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096000" y="1"/>
            <a:ext cx="6096000" cy="6857999"/>
          </a:xfrm>
          <a:solidFill>
            <a:schemeClr val="bg1">
              <a:lumMod val="75000"/>
            </a:schemeClr>
          </a:solidFill>
        </p:spPr>
        <p:txBody>
          <a:bodyPr/>
          <a:lstStyle/>
          <a:p>
            <a:r>
              <a:rPr lang="nb-NO"/>
              <a:t>Klikk ikonet for å legge til et bilde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C787C2A-57CA-4B27-ABD3-ACC4C8B6371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49482" y="1673679"/>
            <a:ext cx="5542240" cy="4583072"/>
          </a:xfrm>
        </p:spPr>
        <p:txBody>
          <a:bodyPr/>
          <a:lstStyle>
            <a:lvl1pPr>
              <a:defRPr>
                <a:solidFill>
                  <a:schemeClr val="dk1"/>
                </a:solidFill>
                <a:latin typeface="+mn-lt"/>
              </a:defRPr>
            </a:lvl1pPr>
            <a:lvl2pPr>
              <a:defRPr>
                <a:solidFill>
                  <a:schemeClr val="dk1"/>
                </a:solidFill>
                <a:latin typeface="+mn-lt"/>
              </a:defRPr>
            </a:lvl2pPr>
            <a:lvl3pPr>
              <a:defRPr>
                <a:solidFill>
                  <a:schemeClr val="dk1"/>
                </a:solidFill>
                <a:latin typeface="+mn-lt"/>
              </a:defRPr>
            </a:lvl3pPr>
            <a:lvl4pPr>
              <a:defRPr>
                <a:solidFill>
                  <a:schemeClr val="dk1"/>
                </a:solidFill>
                <a:latin typeface="+mn-lt"/>
              </a:defRPr>
            </a:lvl4pPr>
            <a:lvl5pPr>
              <a:defRPr>
                <a:solidFill>
                  <a:schemeClr val="dk1"/>
                </a:solidFill>
                <a:latin typeface="+mn-lt"/>
              </a:defRPr>
            </a:lvl5pPr>
          </a:lstStyle>
          <a:p>
            <a:pPr lvl="0"/>
            <a:r>
              <a:rPr lang="nb-NO"/>
              <a:t>Rediger tekststiler i malen</a:t>
            </a:r>
          </a:p>
          <a:p>
            <a:pPr lvl="1"/>
            <a:r>
              <a:rPr lang="nb-NO"/>
              <a:t>Andre nivå</a:t>
            </a:r>
          </a:p>
          <a:p>
            <a:pPr lvl="2"/>
            <a:r>
              <a:rPr lang="nb-NO"/>
              <a:t>Tredje nivå</a:t>
            </a:r>
          </a:p>
          <a:p>
            <a:pPr lvl="3"/>
            <a:r>
              <a:rPr lang="nb-NO"/>
              <a:t>Fjerde nivå</a:t>
            </a:r>
          </a:p>
          <a:p>
            <a:pPr lvl="4"/>
            <a:r>
              <a:rPr lang="nb-NO"/>
              <a:t>Femte nivå</a:t>
            </a:r>
          </a:p>
        </p:txBody>
      </p:sp>
      <p:sp>
        <p:nvSpPr>
          <p:cNvPr id="9" name="Tittel 1">
            <a:extLst>
              <a:ext uri="{FF2B5EF4-FFF2-40B4-BE49-F238E27FC236}">
                <a16:creationId xmlns:a16="http://schemas.microsoft.com/office/drawing/2014/main" id="{F7FB098D-656B-476C-8A67-7143F9D5A8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482" y="253094"/>
            <a:ext cx="5542240" cy="1250586"/>
          </a:xfrm>
        </p:spPr>
        <p:txBody>
          <a:bodyPr anchor="b"/>
          <a:lstStyle>
            <a:lvl1pPr>
              <a:defRPr b="0" u="none">
                <a:solidFill>
                  <a:schemeClr val="accent6"/>
                </a:solidFill>
                <a:latin typeface="+mj-lt"/>
              </a:defRPr>
            </a:lvl1pPr>
          </a:lstStyle>
          <a:p>
            <a:r>
              <a:rPr lang="nb-NO"/>
              <a:t>Klikk for å redigere tittelstil</a:t>
            </a:r>
          </a:p>
        </p:txBody>
      </p:sp>
      <p:grpSp>
        <p:nvGrpSpPr>
          <p:cNvPr id="26" name="logo_blaa">
            <a:extLst>
              <a:ext uri="{FF2B5EF4-FFF2-40B4-BE49-F238E27FC236}">
                <a16:creationId xmlns:a16="http://schemas.microsoft.com/office/drawing/2014/main" id="{F514B281-7B2A-4538-8F66-AFC9E7703EF5}"/>
              </a:ext>
            </a:extLst>
          </p:cNvPr>
          <p:cNvGrpSpPr/>
          <p:nvPr userDrawn="1"/>
        </p:nvGrpSpPr>
        <p:grpSpPr>
          <a:xfrm>
            <a:off x="8992118" y="1329"/>
            <a:ext cx="3006779" cy="696569"/>
            <a:chOff x="8992118" y="-1332171"/>
            <a:chExt cx="3006779" cy="696569"/>
          </a:xfrm>
        </p:grpSpPr>
        <p:pic>
          <p:nvPicPr>
            <p:cNvPr id="27" name="Grafikk 26">
              <a:extLst>
                <a:ext uri="{FF2B5EF4-FFF2-40B4-BE49-F238E27FC236}">
                  <a16:creationId xmlns:a16="http://schemas.microsoft.com/office/drawing/2014/main" id="{27691B45-81CA-40A5-879F-C156EC0FE16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992118" y="-1332171"/>
              <a:ext cx="1564895" cy="696569"/>
            </a:xfrm>
            <a:prstGeom prst="rect">
              <a:avLst/>
            </a:prstGeom>
          </p:spPr>
        </p:pic>
        <p:grpSp>
          <p:nvGrpSpPr>
            <p:cNvPr id="28" name="dasdasda">
              <a:extLst>
                <a:ext uri="{FF2B5EF4-FFF2-40B4-BE49-F238E27FC236}">
                  <a16:creationId xmlns:a16="http://schemas.microsoft.com/office/drawing/2014/main" id="{A3849CFE-BD64-48C4-8F8F-11DE93B95AD3}"/>
                </a:ext>
              </a:extLst>
            </p:cNvPr>
            <p:cNvGrpSpPr/>
            <p:nvPr userDrawn="1"/>
          </p:nvGrpSpPr>
          <p:grpSpPr>
            <a:xfrm>
              <a:off x="10819352" y="-1189482"/>
              <a:ext cx="1179545" cy="469900"/>
              <a:chOff x="10053875" y="625546"/>
              <a:chExt cx="1163332" cy="470539"/>
            </a:xfrm>
          </p:grpSpPr>
          <p:grpSp>
            <p:nvGrpSpPr>
              <p:cNvPr id="29" name="dasdasda">
                <a:extLst>
                  <a:ext uri="{FF2B5EF4-FFF2-40B4-BE49-F238E27FC236}">
                    <a16:creationId xmlns:a16="http://schemas.microsoft.com/office/drawing/2014/main" id="{99C7A1BE-DAED-44D5-A797-741CFB96A0D9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601392" cy="108410"/>
                <a:chOff x="10421710" y="740423"/>
                <a:chExt cx="601392" cy="108410"/>
              </a:xfrm>
              <a:solidFill>
                <a:srgbClr val="12110C"/>
              </a:solidFill>
            </p:grpSpPr>
            <p:sp>
              <p:nvSpPr>
                <p:cNvPr id="153" name="Frihåndsform: figur 152">
                  <a:extLst>
                    <a:ext uri="{FF2B5EF4-FFF2-40B4-BE49-F238E27FC236}">
                      <a16:creationId xmlns:a16="http://schemas.microsoft.com/office/drawing/2014/main" id="{812032FD-725C-4D4B-8FD3-A9FD731067DC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4" name="Frihåndsform: figur 153">
                  <a:extLst>
                    <a:ext uri="{FF2B5EF4-FFF2-40B4-BE49-F238E27FC236}">
                      <a16:creationId xmlns:a16="http://schemas.microsoft.com/office/drawing/2014/main" id="{934F66D4-0F21-45CD-A210-705E1DC69544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5" name="Frihåndsform: figur 154">
                  <a:extLst>
                    <a:ext uri="{FF2B5EF4-FFF2-40B4-BE49-F238E27FC236}">
                      <a16:creationId xmlns:a16="http://schemas.microsoft.com/office/drawing/2014/main" id="{8FBF3CF3-0962-4093-964B-4D09A25F10B5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6" name="Frihåndsform: figur 155">
                  <a:extLst>
                    <a:ext uri="{FF2B5EF4-FFF2-40B4-BE49-F238E27FC236}">
                      <a16:creationId xmlns:a16="http://schemas.microsoft.com/office/drawing/2014/main" id="{F12999DC-DA8F-454D-918F-60174A30D521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7" name="Frihåndsform: figur 156">
                  <a:extLst>
                    <a:ext uri="{FF2B5EF4-FFF2-40B4-BE49-F238E27FC236}">
                      <a16:creationId xmlns:a16="http://schemas.microsoft.com/office/drawing/2014/main" id="{CC12900C-BF34-461B-AD5B-740FA2464ED0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" name="Frihåndsform: figur 29">
                <a:extLst>
                  <a:ext uri="{FF2B5EF4-FFF2-40B4-BE49-F238E27FC236}">
                    <a16:creationId xmlns:a16="http://schemas.microsoft.com/office/drawing/2014/main" id="{9EAB9C03-058B-4060-827F-D0416D708FD3}"/>
                  </a:ext>
                </a:extLst>
              </p:cNvPr>
              <p:cNvSpPr/>
              <p:nvPr/>
            </p:nvSpPr>
            <p:spPr>
              <a:xfrm>
                <a:off x="11038698" y="740423"/>
                <a:ext cx="70942" cy="108410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" name="dasdasda">
                <a:extLst>
                  <a:ext uri="{FF2B5EF4-FFF2-40B4-BE49-F238E27FC236}">
                    <a16:creationId xmlns:a16="http://schemas.microsoft.com/office/drawing/2014/main" id="{5807815F-2B9D-4274-8043-07670DC3602D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794629" cy="252577"/>
                <a:chOff x="10421710" y="740423"/>
                <a:chExt cx="794629" cy="252577"/>
              </a:xfrm>
              <a:solidFill>
                <a:srgbClr val="12110C"/>
              </a:solidFill>
            </p:grpSpPr>
            <p:sp>
              <p:nvSpPr>
                <p:cNvPr id="146" name="Frihåndsform: figur 145">
                  <a:extLst>
                    <a:ext uri="{FF2B5EF4-FFF2-40B4-BE49-F238E27FC236}">
                      <a16:creationId xmlns:a16="http://schemas.microsoft.com/office/drawing/2014/main" id="{CC13393D-EB31-4305-B921-1B47D0DF5B01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7" name="Frihåndsform: figur 146">
                  <a:extLst>
                    <a:ext uri="{FF2B5EF4-FFF2-40B4-BE49-F238E27FC236}">
                      <a16:creationId xmlns:a16="http://schemas.microsoft.com/office/drawing/2014/main" id="{2EE4ADCE-7687-48CA-8965-5A1F81796ED1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8" name="Frihåndsform: figur 147">
                  <a:extLst>
                    <a:ext uri="{FF2B5EF4-FFF2-40B4-BE49-F238E27FC236}">
                      <a16:creationId xmlns:a16="http://schemas.microsoft.com/office/drawing/2014/main" id="{7AFCC6B7-9F32-4C58-9EED-12FB03F05C6F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9" name="Frihåndsform: figur 148">
                  <a:extLst>
                    <a:ext uri="{FF2B5EF4-FFF2-40B4-BE49-F238E27FC236}">
                      <a16:creationId xmlns:a16="http://schemas.microsoft.com/office/drawing/2014/main" id="{B4742FE2-B028-4CD4-9E1C-AAEE25E8D59A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0" name="Frihåndsform: figur 149">
                  <a:extLst>
                    <a:ext uri="{FF2B5EF4-FFF2-40B4-BE49-F238E27FC236}">
                      <a16:creationId xmlns:a16="http://schemas.microsoft.com/office/drawing/2014/main" id="{DD84992F-2182-43EB-B7A1-B4B8A971504D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1" name="Frihåndsform: figur 150">
                  <a:extLst>
                    <a:ext uri="{FF2B5EF4-FFF2-40B4-BE49-F238E27FC236}">
                      <a16:creationId xmlns:a16="http://schemas.microsoft.com/office/drawing/2014/main" id="{D34E81F4-F670-44C4-A8C0-A725B1F10EA1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2" name="Frihåndsform: figur 151">
                  <a:extLst>
                    <a:ext uri="{FF2B5EF4-FFF2-40B4-BE49-F238E27FC236}">
                      <a16:creationId xmlns:a16="http://schemas.microsoft.com/office/drawing/2014/main" id="{3157FA60-28CC-4DE4-98D7-3A33BEAB5965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" name="Frihåndsform: figur 31">
                <a:extLst>
                  <a:ext uri="{FF2B5EF4-FFF2-40B4-BE49-F238E27FC236}">
                    <a16:creationId xmlns:a16="http://schemas.microsoft.com/office/drawing/2014/main" id="{7F6A356C-A342-44FE-A08A-DE69ECD3543F}"/>
                  </a:ext>
                </a:extLst>
              </p:cNvPr>
              <p:cNvSpPr/>
              <p:nvPr/>
            </p:nvSpPr>
            <p:spPr>
              <a:xfrm>
                <a:off x="11146348" y="883069"/>
                <a:ext cx="70847" cy="108315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" name="dasdasda">
                <a:extLst>
                  <a:ext uri="{FF2B5EF4-FFF2-40B4-BE49-F238E27FC236}">
                    <a16:creationId xmlns:a16="http://schemas.microsoft.com/office/drawing/2014/main" id="{D9376C8B-5E2F-49F4-A1E4-5442D83A67F5}"/>
                  </a:ext>
                </a:extLst>
              </p:cNvPr>
              <p:cNvGrpSpPr/>
              <p:nvPr/>
            </p:nvGrpSpPr>
            <p:grpSpPr>
              <a:xfrm>
                <a:off x="10053875" y="625546"/>
                <a:ext cx="302883" cy="440298"/>
                <a:chOff x="10053875" y="625546"/>
                <a:chExt cx="302883" cy="440298"/>
              </a:xfrm>
            </p:grpSpPr>
            <p:sp>
              <p:nvSpPr>
                <p:cNvPr id="140" name="Frihåndsform: figur 139">
                  <a:extLst>
                    <a:ext uri="{FF2B5EF4-FFF2-40B4-BE49-F238E27FC236}">
                      <a16:creationId xmlns:a16="http://schemas.microsoft.com/office/drawing/2014/main" id="{76221263-7D24-453E-8247-FD01403C7432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1" name="Frihåndsform: figur 140">
                  <a:extLst>
                    <a:ext uri="{FF2B5EF4-FFF2-40B4-BE49-F238E27FC236}">
                      <a16:creationId xmlns:a16="http://schemas.microsoft.com/office/drawing/2014/main" id="{B9B30A3D-362E-4556-865F-D9BA0955C9DF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2" name="Frihåndsform: figur 141">
                  <a:extLst>
                    <a:ext uri="{FF2B5EF4-FFF2-40B4-BE49-F238E27FC236}">
                      <a16:creationId xmlns:a16="http://schemas.microsoft.com/office/drawing/2014/main" id="{61D3F227-6B7B-4FC1-976F-B249CD29DE38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3" name="Frihåndsform: figur 142">
                  <a:extLst>
                    <a:ext uri="{FF2B5EF4-FFF2-40B4-BE49-F238E27FC236}">
                      <a16:creationId xmlns:a16="http://schemas.microsoft.com/office/drawing/2014/main" id="{1B46E61D-67AA-4E5C-AFFB-29F71FCDA8A2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4" name="Frihåndsform: figur 143">
                  <a:extLst>
                    <a:ext uri="{FF2B5EF4-FFF2-40B4-BE49-F238E27FC236}">
                      <a16:creationId xmlns:a16="http://schemas.microsoft.com/office/drawing/2014/main" id="{ACCFCAAE-1545-4E7A-87D9-C507AA0C514D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5" name="Frihåndsform: figur 144">
                  <a:extLst>
                    <a:ext uri="{FF2B5EF4-FFF2-40B4-BE49-F238E27FC236}">
                      <a16:creationId xmlns:a16="http://schemas.microsoft.com/office/drawing/2014/main" id="{A66EF711-10FE-482A-A830-AC86BB18D410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4" name="Frihåndsform: figur 33">
                <a:extLst>
                  <a:ext uri="{FF2B5EF4-FFF2-40B4-BE49-F238E27FC236}">
                    <a16:creationId xmlns:a16="http://schemas.microsoft.com/office/drawing/2014/main" id="{E2C455BC-EE34-4EF6-B63E-8EC4A81D2A59}"/>
                  </a:ext>
                </a:extLst>
              </p:cNvPr>
              <p:cNvSpPr/>
              <p:nvPr/>
            </p:nvSpPr>
            <p:spPr>
              <a:xfrm>
                <a:off x="10174458" y="752691"/>
                <a:ext cx="59625" cy="8463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5" name="dasdasda">
                <a:extLst>
                  <a:ext uri="{FF2B5EF4-FFF2-40B4-BE49-F238E27FC236}">
                    <a16:creationId xmlns:a16="http://schemas.microsoft.com/office/drawing/2014/main" id="{2D463EDB-071C-49CF-A853-E946D6C13C19}"/>
                  </a:ext>
                </a:extLst>
              </p:cNvPr>
              <p:cNvGrpSpPr/>
              <p:nvPr/>
            </p:nvGrpSpPr>
            <p:grpSpPr>
              <a:xfrm>
                <a:off x="10094101" y="633820"/>
                <a:ext cx="221385" cy="367739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137" name="Frihåndsform: figur 136">
                  <a:extLst>
                    <a:ext uri="{FF2B5EF4-FFF2-40B4-BE49-F238E27FC236}">
                      <a16:creationId xmlns:a16="http://schemas.microsoft.com/office/drawing/2014/main" id="{6FCBB5E1-5601-44F9-9BA5-B1C25791B780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8" name="Frihåndsform: figur 137">
                  <a:extLst>
                    <a:ext uri="{FF2B5EF4-FFF2-40B4-BE49-F238E27FC236}">
                      <a16:creationId xmlns:a16="http://schemas.microsoft.com/office/drawing/2014/main" id="{119C3880-C408-4FA6-9E57-B5DD165F8DDC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9" name="Frihåndsform: figur 138">
                  <a:extLst>
                    <a:ext uri="{FF2B5EF4-FFF2-40B4-BE49-F238E27FC236}">
                      <a16:creationId xmlns:a16="http://schemas.microsoft.com/office/drawing/2014/main" id="{E7E06325-4C9C-496C-BEA4-7940BCC9A34B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6" name="Frihåndsform: figur 35">
                <a:extLst>
                  <a:ext uri="{FF2B5EF4-FFF2-40B4-BE49-F238E27FC236}">
                    <a16:creationId xmlns:a16="http://schemas.microsoft.com/office/drawing/2014/main" id="{82FB6988-A514-434B-9196-3D6D8A3C7415}"/>
                  </a:ext>
                </a:extLst>
              </p:cNvPr>
              <p:cNvSpPr/>
              <p:nvPr/>
            </p:nvSpPr>
            <p:spPr>
              <a:xfrm>
                <a:off x="10150874" y="810225"/>
                <a:ext cx="52493" cy="54300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7" name="dasdasda">
                <a:extLst>
                  <a:ext uri="{FF2B5EF4-FFF2-40B4-BE49-F238E27FC236}">
                    <a16:creationId xmlns:a16="http://schemas.microsoft.com/office/drawing/2014/main" id="{3CF49183-763D-4BB4-8CD6-F678476CA3C6}"/>
                  </a:ext>
                </a:extLst>
              </p:cNvPr>
              <p:cNvGrpSpPr/>
              <p:nvPr/>
            </p:nvGrpSpPr>
            <p:grpSpPr>
              <a:xfrm>
                <a:off x="10178642" y="627068"/>
                <a:ext cx="52778" cy="356137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134" name="Frihåndsform: figur 133">
                  <a:extLst>
                    <a:ext uri="{FF2B5EF4-FFF2-40B4-BE49-F238E27FC236}">
                      <a16:creationId xmlns:a16="http://schemas.microsoft.com/office/drawing/2014/main" id="{D8B33298-0963-43B3-89D9-1CF9484FE909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5" name="Frihåndsform: figur 134">
                  <a:extLst>
                    <a:ext uri="{FF2B5EF4-FFF2-40B4-BE49-F238E27FC236}">
                      <a16:creationId xmlns:a16="http://schemas.microsoft.com/office/drawing/2014/main" id="{E1227D3F-1730-47B6-B1DC-0F7AC01AC45E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6" name="Frihåndsform: figur 135">
                  <a:extLst>
                    <a:ext uri="{FF2B5EF4-FFF2-40B4-BE49-F238E27FC236}">
                      <a16:creationId xmlns:a16="http://schemas.microsoft.com/office/drawing/2014/main" id="{78B5F122-D38D-47FE-8080-5DBE73EDA4BF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8" name="Frihåndsform: figur 37">
                <a:extLst>
                  <a:ext uri="{FF2B5EF4-FFF2-40B4-BE49-F238E27FC236}">
                    <a16:creationId xmlns:a16="http://schemas.microsoft.com/office/drawing/2014/main" id="{2ED7DEBF-4457-4CC6-BD24-6ED6CA4FE68B}"/>
                  </a:ext>
                </a:extLst>
              </p:cNvPr>
              <p:cNvSpPr/>
              <p:nvPr/>
            </p:nvSpPr>
            <p:spPr>
              <a:xfrm>
                <a:off x="10185489" y="870896"/>
                <a:ext cx="38704" cy="99281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9" name="dasdasda">
                <a:extLst>
                  <a:ext uri="{FF2B5EF4-FFF2-40B4-BE49-F238E27FC236}">
                    <a16:creationId xmlns:a16="http://schemas.microsoft.com/office/drawing/2014/main" id="{D7EA704B-A838-41CD-B8AC-C529367F9F32}"/>
                  </a:ext>
                </a:extLst>
              </p:cNvPr>
              <p:cNvGrpSpPr/>
              <p:nvPr/>
            </p:nvGrpSpPr>
            <p:grpSpPr>
              <a:xfrm>
                <a:off x="10145644" y="656072"/>
                <a:ext cx="118395" cy="249724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131" name="Frihåndsform: figur 130">
                  <a:extLst>
                    <a:ext uri="{FF2B5EF4-FFF2-40B4-BE49-F238E27FC236}">
                      <a16:creationId xmlns:a16="http://schemas.microsoft.com/office/drawing/2014/main" id="{9A056CB4-DE8C-4555-A474-6DA22C2DC8FB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2" name="Frihåndsform: figur 131">
                  <a:extLst>
                    <a:ext uri="{FF2B5EF4-FFF2-40B4-BE49-F238E27FC236}">
                      <a16:creationId xmlns:a16="http://schemas.microsoft.com/office/drawing/2014/main" id="{7C00E303-BFC0-43C9-9B9C-A727B6176EDC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3" name="Frihåndsform: figur 132">
                  <a:extLst>
                    <a:ext uri="{FF2B5EF4-FFF2-40B4-BE49-F238E27FC236}">
                      <a16:creationId xmlns:a16="http://schemas.microsoft.com/office/drawing/2014/main" id="{3F22E2B5-287E-42AD-ABBB-D2D62A2B1812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0" name="Frihåndsform: figur 39">
                <a:extLst>
                  <a:ext uri="{FF2B5EF4-FFF2-40B4-BE49-F238E27FC236}">
                    <a16:creationId xmlns:a16="http://schemas.microsoft.com/office/drawing/2014/main" id="{C2F2CDA2-FCE3-4DCC-B412-8094D7902B9D}"/>
                  </a:ext>
                </a:extLst>
              </p:cNvPr>
              <p:cNvSpPr/>
              <p:nvPr/>
            </p:nvSpPr>
            <p:spPr>
              <a:xfrm>
                <a:off x="10133566" y="814979"/>
                <a:ext cx="35851" cy="36041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1" name="Frihåndsform: figur 40">
                <a:extLst>
                  <a:ext uri="{FF2B5EF4-FFF2-40B4-BE49-F238E27FC236}">
                    <a16:creationId xmlns:a16="http://schemas.microsoft.com/office/drawing/2014/main" id="{D73DD6EB-83EA-4EEE-9236-98116957F3C1}"/>
                  </a:ext>
                </a:extLst>
              </p:cNvPr>
              <p:cNvSpPr/>
              <p:nvPr/>
            </p:nvSpPr>
            <p:spPr>
              <a:xfrm>
                <a:off x="10187867" y="809844"/>
                <a:ext cx="34044" cy="5420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2" name="Frihåndsform: figur 41">
                <a:extLst>
                  <a:ext uri="{FF2B5EF4-FFF2-40B4-BE49-F238E27FC236}">
                    <a16:creationId xmlns:a16="http://schemas.microsoft.com/office/drawing/2014/main" id="{8B0F6EF8-B2F9-47F5-8277-C2B365F64B1B}"/>
                  </a:ext>
                </a:extLst>
              </p:cNvPr>
              <p:cNvSpPr/>
              <p:nvPr/>
            </p:nvSpPr>
            <p:spPr>
              <a:xfrm>
                <a:off x="10189769" y="816121"/>
                <a:ext cx="29575" cy="44790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3" name="dasdasda">
                <a:extLst>
                  <a:ext uri="{FF2B5EF4-FFF2-40B4-BE49-F238E27FC236}">
                    <a16:creationId xmlns:a16="http://schemas.microsoft.com/office/drawing/2014/main" id="{FA917E79-3C65-444E-BF39-1936DC1930E7}"/>
                  </a:ext>
                </a:extLst>
              </p:cNvPr>
              <p:cNvGrpSpPr/>
              <p:nvPr/>
            </p:nvGrpSpPr>
            <p:grpSpPr>
              <a:xfrm>
                <a:off x="10121109" y="701339"/>
                <a:ext cx="167560" cy="33131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109" name="Frihåndsform: figur 108">
                  <a:extLst>
                    <a:ext uri="{FF2B5EF4-FFF2-40B4-BE49-F238E27FC236}">
                      <a16:creationId xmlns:a16="http://schemas.microsoft.com/office/drawing/2014/main" id="{615E25E9-05ED-4D1C-A83A-356A346B10FE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0" name="Frihåndsform: figur 109">
                  <a:extLst>
                    <a:ext uri="{FF2B5EF4-FFF2-40B4-BE49-F238E27FC236}">
                      <a16:creationId xmlns:a16="http://schemas.microsoft.com/office/drawing/2014/main" id="{8FF440DE-A14F-4C53-89DD-BA872DD83629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1" name="Frihåndsform: figur 110">
                  <a:extLst>
                    <a:ext uri="{FF2B5EF4-FFF2-40B4-BE49-F238E27FC236}">
                      <a16:creationId xmlns:a16="http://schemas.microsoft.com/office/drawing/2014/main" id="{A8AB22AF-1763-40CA-B132-18B25817534A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2" name="Frihåndsform: figur 111">
                  <a:extLst>
                    <a:ext uri="{FF2B5EF4-FFF2-40B4-BE49-F238E27FC236}">
                      <a16:creationId xmlns:a16="http://schemas.microsoft.com/office/drawing/2014/main" id="{AE08CB2D-CA39-4F92-8165-6B882B021670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3" name="Frihåndsform: figur 112">
                  <a:extLst>
                    <a:ext uri="{FF2B5EF4-FFF2-40B4-BE49-F238E27FC236}">
                      <a16:creationId xmlns:a16="http://schemas.microsoft.com/office/drawing/2014/main" id="{7EDDBA15-69AD-4D26-BE60-CBE0F65A8261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4" name="Frihåndsform: figur 113">
                  <a:extLst>
                    <a:ext uri="{FF2B5EF4-FFF2-40B4-BE49-F238E27FC236}">
                      <a16:creationId xmlns:a16="http://schemas.microsoft.com/office/drawing/2014/main" id="{5E6A8DDA-DDE7-4BFD-BFA4-04636E0597F0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5" name="Frihåndsform: figur 114">
                  <a:extLst>
                    <a:ext uri="{FF2B5EF4-FFF2-40B4-BE49-F238E27FC236}">
                      <a16:creationId xmlns:a16="http://schemas.microsoft.com/office/drawing/2014/main" id="{B94624DF-D9F6-4282-953C-FA9436590AF7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6" name="Frihåndsform: figur 115">
                  <a:extLst>
                    <a:ext uri="{FF2B5EF4-FFF2-40B4-BE49-F238E27FC236}">
                      <a16:creationId xmlns:a16="http://schemas.microsoft.com/office/drawing/2014/main" id="{736EF026-B37F-4F5D-B398-033593BF05E0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7" name="Frihåndsform: figur 116">
                  <a:extLst>
                    <a:ext uri="{FF2B5EF4-FFF2-40B4-BE49-F238E27FC236}">
                      <a16:creationId xmlns:a16="http://schemas.microsoft.com/office/drawing/2014/main" id="{699F8398-6EF2-4986-8584-EA64DC02BF49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8" name="Frihåndsform: figur 117">
                  <a:extLst>
                    <a:ext uri="{FF2B5EF4-FFF2-40B4-BE49-F238E27FC236}">
                      <a16:creationId xmlns:a16="http://schemas.microsoft.com/office/drawing/2014/main" id="{78E4BA6E-E3BC-485E-ABEB-8F0526A8FA78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9" name="Frihåndsform: figur 118">
                  <a:extLst>
                    <a:ext uri="{FF2B5EF4-FFF2-40B4-BE49-F238E27FC236}">
                      <a16:creationId xmlns:a16="http://schemas.microsoft.com/office/drawing/2014/main" id="{D703CF89-F694-434D-8162-0E7273BD108A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0" name="Frihåndsform: figur 119">
                  <a:extLst>
                    <a:ext uri="{FF2B5EF4-FFF2-40B4-BE49-F238E27FC236}">
                      <a16:creationId xmlns:a16="http://schemas.microsoft.com/office/drawing/2014/main" id="{D426C1AF-4F15-407C-A800-45A433CDF76E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1" name="Frihåndsform: figur 120">
                  <a:extLst>
                    <a:ext uri="{FF2B5EF4-FFF2-40B4-BE49-F238E27FC236}">
                      <a16:creationId xmlns:a16="http://schemas.microsoft.com/office/drawing/2014/main" id="{311E732C-BE49-4B8C-A592-328026C8C051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2" name="Frihåndsform: figur 121">
                  <a:extLst>
                    <a:ext uri="{FF2B5EF4-FFF2-40B4-BE49-F238E27FC236}">
                      <a16:creationId xmlns:a16="http://schemas.microsoft.com/office/drawing/2014/main" id="{67FF517D-5768-4A6F-B729-ADE3CE1DE0EC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3" name="Frihåndsform: figur 122">
                  <a:extLst>
                    <a:ext uri="{FF2B5EF4-FFF2-40B4-BE49-F238E27FC236}">
                      <a16:creationId xmlns:a16="http://schemas.microsoft.com/office/drawing/2014/main" id="{4C1FB571-D232-455F-A297-3690A1ABBE41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4" name="Frihåndsform: figur 123">
                  <a:extLst>
                    <a:ext uri="{FF2B5EF4-FFF2-40B4-BE49-F238E27FC236}">
                      <a16:creationId xmlns:a16="http://schemas.microsoft.com/office/drawing/2014/main" id="{4B720D8E-5568-49C2-AFD4-D3301B10D236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5" name="Frihåndsform: figur 124">
                  <a:extLst>
                    <a:ext uri="{FF2B5EF4-FFF2-40B4-BE49-F238E27FC236}">
                      <a16:creationId xmlns:a16="http://schemas.microsoft.com/office/drawing/2014/main" id="{43C31E3D-313E-49FE-85FA-25B5355A8C4D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6" name="Frihåndsform: figur 125">
                  <a:extLst>
                    <a:ext uri="{FF2B5EF4-FFF2-40B4-BE49-F238E27FC236}">
                      <a16:creationId xmlns:a16="http://schemas.microsoft.com/office/drawing/2014/main" id="{37940B28-73EB-4E6D-A052-E9DD522826CD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7" name="Frihåndsform: figur 126">
                  <a:extLst>
                    <a:ext uri="{FF2B5EF4-FFF2-40B4-BE49-F238E27FC236}">
                      <a16:creationId xmlns:a16="http://schemas.microsoft.com/office/drawing/2014/main" id="{14E2E92C-C8CA-4B6C-BDEA-B806BB8389AB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8" name="Frihåndsform: figur 127">
                  <a:extLst>
                    <a:ext uri="{FF2B5EF4-FFF2-40B4-BE49-F238E27FC236}">
                      <a16:creationId xmlns:a16="http://schemas.microsoft.com/office/drawing/2014/main" id="{3CDFBCAD-225A-4CC7-97CF-EE7417A93FEC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9" name="Frihåndsform: figur 128">
                  <a:extLst>
                    <a:ext uri="{FF2B5EF4-FFF2-40B4-BE49-F238E27FC236}">
                      <a16:creationId xmlns:a16="http://schemas.microsoft.com/office/drawing/2014/main" id="{0338A9EF-3494-4090-99D3-B97DAE82331C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0" name="Frihåndsform: figur 129">
                  <a:extLst>
                    <a:ext uri="{FF2B5EF4-FFF2-40B4-BE49-F238E27FC236}">
                      <a16:creationId xmlns:a16="http://schemas.microsoft.com/office/drawing/2014/main" id="{72A66FE3-9C10-4003-91D8-51E936395C83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4" name="Frihåndsform: figur 43">
                <a:extLst>
                  <a:ext uri="{FF2B5EF4-FFF2-40B4-BE49-F238E27FC236}">
                    <a16:creationId xmlns:a16="http://schemas.microsoft.com/office/drawing/2014/main" id="{28877C8A-0D00-4B4F-B820-22B2D25B9FAD}"/>
                  </a:ext>
                </a:extLst>
              </p:cNvPr>
              <p:cNvSpPr/>
              <p:nvPr/>
            </p:nvSpPr>
            <p:spPr>
              <a:xfrm>
                <a:off x="10145644" y="909125"/>
                <a:ext cx="18068" cy="17688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5" name="dasdasda">
                <a:extLst>
                  <a:ext uri="{FF2B5EF4-FFF2-40B4-BE49-F238E27FC236}">
                    <a16:creationId xmlns:a16="http://schemas.microsoft.com/office/drawing/2014/main" id="{AB31CC69-BF1B-4BF7-AAE7-181781FF7FD6}"/>
                  </a:ext>
                </a:extLst>
              </p:cNvPr>
              <p:cNvGrpSpPr/>
              <p:nvPr/>
            </p:nvGrpSpPr>
            <p:grpSpPr>
              <a:xfrm>
                <a:off x="10235415" y="1013335"/>
                <a:ext cx="72178" cy="16088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107" name="Frihåndsform: figur 106">
                  <a:extLst>
                    <a:ext uri="{FF2B5EF4-FFF2-40B4-BE49-F238E27FC236}">
                      <a16:creationId xmlns:a16="http://schemas.microsoft.com/office/drawing/2014/main" id="{A24C539E-6066-4367-BE5A-D03B708E8729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8" name="Frihåndsform: figur 107">
                  <a:extLst>
                    <a:ext uri="{FF2B5EF4-FFF2-40B4-BE49-F238E27FC236}">
                      <a16:creationId xmlns:a16="http://schemas.microsoft.com/office/drawing/2014/main" id="{8B1668A8-34E7-4664-8BFA-2DB22A938F76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6" name="Frihåndsform: figur 45">
                <a:extLst>
                  <a:ext uri="{FF2B5EF4-FFF2-40B4-BE49-F238E27FC236}">
                    <a16:creationId xmlns:a16="http://schemas.microsoft.com/office/drawing/2014/main" id="{D181453A-39C8-4B7B-8697-F6815266133C}"/>
                  </a:ext>
                </a:extLst>
              </p:cNvPr>
              <p:cNvSpPr/>
              <p:nvPr/>
            </p:nvSpPr>
            <p:spPr>
              <a:xfrm>
                <a:off x="10092865" y="1001940"/>
                <a:ext cx="16832" cy="16832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" name="Frihåndsform: figur 46">
                <a:extLst>
                  <a:ext uri="{FF2B5EF4-FFF2-40B4-BE49-F238E27FC236}">
                    <a16:creationId xmlns:a16="http://schemas.microsoft.com/office/drawing/2014/main" id="{C8C26F2B-38F3-42ED-9853-1B29E9473F08}"/>
                  </a:ext>
                </a:extLst>
              </p:cNvPr>
              <p:cNvSpPr/>
              <p:nvPr/>
            </p:nvSpPr>
            <p:spPr>
              <a:xfrm>
                <a:off x="10156104" y="1019152"/>
                <a:ext cx="17307" cy="9699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" name="Frihåndsform: figur 47">
                <a:extLst>
                  <a:ext uri="{FF2B5EF4-FFF2-40B4-BE49-F238E27FC236}">
                    <a16:creationId xmlns:a16="http://schemas.microsoft.com/office/drawing/2014/main" id="{D8C8388D-2723-478A-B2D0-8AA190460605}"/>
                  </a:ext>
                </a:extLst>
              </p:cNvPr>
              <p:cNvSpPr/>
              <p:nvPr/>
            </p:nvSpPr>
            <p:spPr>
              <a:xfrm>
                <a:off x="10113881" y="1021435"/>
                <a:ext cx="16261" cy="17022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" name="Frihåndsform: figur 48">
                <a:extLst>
                  <a:ext uri="{FF2B5EF4-FFF2-40B4-BE49-F238E27FC236}">
                    <a16:creationId xmlns:a16="http://schemas.microsoft.com/office/drawing/2014/main" id="{37C34050-883D-4697-8C71-698338D3B66E}"/>
                  </a:ext>
                </a:extLst>
              </p:cNvPr>
              <p:cNvSpPr/>
              <p:nvPr/>
            </p:nvSpPr>
            <p:spPr>
              <a:xfrm>
                <a:off x="10063099" y="947735"/>
                <a:ext cx="16451" cy="1502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" name="Frihåndsform: figur 49">
                <a:extLst>
                  <a:ext uri="{FF2B5EF4-FFF2-40B4-BE49-F238E27FC236}">
                    <a16:creationId xmlns:a16="http://schemas.microsoft.com/office/drawing/2014/main" id="{C1D4EF51-D146-44F6-8634-86FA50EAA344}"/>
                  </a:ext>
                </a:extLst>
              </p:cNvPr>
              <p:cNvSpPr/>
              <p:nvPr/>
            </p:nvSpPr>
            <p:spPr>
              <a:xfrm>
                <a:off x="10073941" y="974362"/>
                <a:ext cx="16451" cy="11316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1" name="dasdasda">
                <a:extLst>
                  <a:ext uri="{FF2B5EF4-FFF2-40B4-BE49-F238E27FC236}">
                    <a16:creationId xmlns:a16="http://schemas.microsoft.com/office/drawing/2014/main" id="{5443FEDE-70C6-4C7E-950D-DCDC84601D4D}"/>
                  </a:ext>
                </a:extLst>
              </p:cNvPr>
              <p:cNvGrpSpPr/>
              <p:nvPr/>
            </p:nvGrpSpPr>
            <p:grpSpPr>
              <a:xfrm>
                <a:off x="10083640" y="703431"/>
                <a:ext cx="259825" cy="302469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102" name="Frihåndsform: figur 101">
                  <a:extLst>
                    <a:ext uri="{FF2B5EF4-FFF2-40B4-BE49-F238E27FC236}">
                      <a16:creationId xmlns:a16="http://schemas.microsoft.com/office/drawing/2014/main" id="{46930FB0-165A-4E79-B765-A201D3721F16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3" name="Frihåndsform: figur 102">
                  <a:extLst>
                    <a:ext uri="{FF2B5EF4-FFF2-40B4-BE49-F238E27FC236}">
                      <a16:creationId xmlns:a16="http://schemas.microsoft.com/office/drawing/2014/main" id="{AA14D33E-6151-490C-8D23-C3738E01F9E1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4" name="Frihåndsform: figur 103">
                  <a:extLst>
                    <a:ext uri="{FF2B5EF4-FFF2-40B4-BE49-F238E27FC236}">
                      <a16:creationId xmlns:a16="http://schemas.microsoft.com/office/drawing/2014/main" id="{D63103A3-BA68-45DF-A483-486ECB2371F0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5" name="Frihåndsform: figur 104">
                  <a:extLst>
                    <a:ext uri="{FF2B5EF4-FFF2-40B4-BE49-F238E27FC236}">
                      <a16:creationId xmlns:a16="http://schemas.microsoft.com/office/drawing/2014/main" id="{0289DEF3-28C3-4C51-BD5B-5470A368640E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6" name="Frihåndsform: figur 105">
                  <a:extLst>
                    <a:ext uri="{FF2B5EF4-FFF2-40B4-BE49-F238E27FC236}">
                      <a16:creationId xmlns:a16="http://schemas.microsoft.com/office/drawing/2014/main" id="{2ADE9AE7-FFDE-4FAD-883E-3FAF9B46CE97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2" name="Frihåndsform: figur 51">
                <a:extLst>
                  <a:ext uri="{FF2B5EF4-FFF2-40B4-BE49-F238E27FC236}">
                    <a16:creationId xmlns:a16="http://schemas.microsoft.com/office/drawing/2014/main" id="{24FF0F08-6B5C-4131-8149-5E3404C4C7FC}"/>
                  </a:ext>
                </a:extLst>
              </p:cNvPr>
              <p:cNvSpPr/>
              <p:nvPr/>
            </p:nvSpPr>
            <p:spPr>
              <a:xfrm>
                <a:off x="10300366" y="1000418"/>
                <a:ext cx="14835" cy="14264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" name="Frihåndsform: figur 52">
                <a:extLst>
                  <a:ext uri="{FF2B5EF4-FFF2-40B4-BE49-F238E27FC236}">
                    <a16:creationId xmlns:a16="http://schemas.microsoft.com/office/drawing/2014/main" id="{E522FC3B-3152-46CC-A542-1768408F45A8}"/>
                  </a:ext>
                </a:extLst>
              </p:cNvPr>
              <p:cNvSpPr/>
              <p:nvPr/>
            </p:nvSpPr>
            <p:spPr>
              <a:xfrm>
                <a:off x="10313490" y="983491"/>
                <a:ext cx="15215" cy="13218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4" name="dasdasda">
                <a:extLst>
                  <a:ext uri="{FF2B5EF4-FFF2-40B4-BE49-F238E27FC236}">
                    <a16:creationId xmlns:a16="http://schemas.microsoft.com/office/drawing/2014/main" id="{C54746DC-2386-4091-BE7A-5538B98E3CB0}"/>
                  </a:ext>
                </a:extLst>
              </p:cNvPr>
              <p:cNvGrpSpPr/>
              <p:nvPr/>
            </p:nvGrpSpPr>
            <p:grpSpPr>
              <a:xfrm>
                <a:off x="10165712" y="777131"/>
                <a:ext cx="182305" cy="281209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98" name="Frihåndsform: figur 97">
                  <a:extLst>
                    <a:ext uri="{FF2B5EF4-FFF2-40B4-BE49-F238E27FC236}">
                      <a16:creationId xmlns:a16="http://schemas.microsoft.com/office/drawing/2014/main" id="{73141AA1-DCAE-4A50-B957-0D2881714125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9" name="Frihåndsform: figur 98">
                  <a:extLst>
                    <a:ext uri="{FF2B5EF4-FFF2-40B4-BE49-F238E27FC236}">
                      <a16:creationId xmlns:a16="http://schemas.microsoft.com/office/drawing/2014/main" id="{F77B2C93-BF4C-48CE-816A-AAA32E9B52F4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0" name="Frihåndsform: figur 99">
                  <a:extLst>
                    <a:ext uri="{FF2B5EF4-FFF2-40B4-BE49-F238E27FC236}">
                      <a16:creationId xmlns:a16="http://schemas.microsoft.com/office/drawing/2014/main" id="{B14123A9-C2C0-423E-AC10-ABB62B7F2963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1" name="Frihåndsform: figur 100">
                  <a:extLst>
                    <a:ext uri="{FF2B5EF4-FFF2-40B4-BE49-F238E27FC236}">
                      <a16:creationId xmlns:a16="http://schemas.microsoft.com/office/drawing/2014/main" id="{BD9889A6-C63A-4921-8E41-B4D4D2BB6B00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5" name="Frihåndsform: figur 54">
                <a:extLst>
                  <a:ext uri="{FF2B5EF4-FFF2-40B4-BE49-F238E27FC236}">
                    <a16:creationId xmlns:a16="http://schemas.microsoft.com/office/drawing/2014/main" id="{23B5B916-C7F9-4383-AED1-D7DDA598FDE0}"/>
                  </a:ext>
                </a:extLst>
              </p:cNvPr>
              <p:cNvSpPr/>
              <p:nvPr/>
            </p:nvSpPr>
            <p:spPr>
              <a:xfrm>
                <a:off x="10079076" y="984918"/>
                <a:ext cx="13313" cy="8653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AC9A77A9-6E7D-4FB5-AF90-F7A48E9FDF62}"/>
                  </a:ext>
                </a:extLst>
              </p:cNvPr>
              <p:cNvSpPr/>
              <p:nvPr/>
            </p:nvSpPr>
            <p:spPr>
              <a:xfrm>
                <a:off x="10060912" y="941458"/>
                <a:ext cx="13789" cy="6751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7" name="dasdasda">
                <a:extLst>
                  <a:ext uri="{FF2B5EF4-FFF2-40B4-BE49-F238E27FC236}">
                    <a16:creationId xmlns:a16="http://schemas.microsoft.com/office/drawing/2014/main" id="{7FADF4D1-1331-4C82-B459-E40B4FDDE326}"/>
                  </a:ext>
                </a:extLst>
              </p:cNvPr>
              <p:cNvGrpSpPr/>
              <p:nvPr/>
            </p:nvGrpSpPr>
            <p:grpSpPr>
              <a:xfrm>
                <a:off x="10235320" y="907033"/>
                <a:ext cx="46692" cy="2928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96" name="Frihåndsform: figur 95">
                  <a:extLst>
                    <a:ext uri="{FF2B5EF4-FFF2-40B4-BE49-F238E27FC236}">
                      <a16:creationId xmlns:a16="http://schemas.microsoft.com/office/drawing/2014/main" id="{8F212F1F-D677-48DB-94B5-981CAFB94636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7" name="Frihåndsform: figur 96">
                  <a:extLst>
                    <a:ext uri="{FF2B5EF4-FFF2-40B4-BE49-F238E27FC236}">
                      <a16:creationId xmlns:a16="http://schemas.microsoft.com/office/drawing/2014/main" id="{62FEDBC4-26A7-414F-A6F4-AB07F8FD9AF5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8" name="Frihåndsform: figur 57">
                <a:extLst>
                  <a:ext uri="{FF2B5EF4-FFF2-40B4-BE49-F238E27FC236}">
                    <a16:creationId xmlns:a16="http://schemas.microsoft.com/office/drawing/2014/main" id="{ABF8A774-38D0-4C41-A841-78989CE1079C}"/>
                  </a:ext>
                </a:extLst>
              </p:cNvPr>
              <p:cNvSpPr/>
              <p:nvPr/>
            </p:nvSpPr>
            <p:spPr>
              <a:xfrm>
                <a:off x="10241596" y="1042927"/>
                <a:ext cx="12647" cy="15215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0F6FD26D-3727-48B5-A6E4-D0E4A883D6E1}"/>
                  </a:ext>
                </a:extLst>
              </p:cNvPr>
              <p:cNvSpPr/>
              <p:nvPr/>
            </p:nvSpPr>
            <p:spPr>
              <a:xfrm>
                <a:off x="10128716" y="1027996"/>
                <a:ext cx="12838" cy="15310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0" name="Frihåndsform: figur 59">
                <a:extLst>
                  <a:ext uri="{FF2B5EF4-FFF2-40B4-BE49-F238E27FC236}">
                    <a16:creationId xmlns:a16="http://schemas.microsoft.com/office/drawing/2014/main" id="{2408D368-26C0-4481-B01A-E719AAAD7C8F}"/>
                  </a:ext>
                </a:extLst>
              </p:cNvPr>
              <p:cNvSpPr/>
              <p:nvPr/>
            </p:nvSpPr>
            <p:spPr>
              <a:xfrm>
                <a:off x="10310351" y="995378"/>
                <a:ext cx="12552" cy="10365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1" name="Frihåndsform: figur 60">
                <a:extLst>
                  <a:ext uri="{FF2B5EF4-FFF2-40B4-BE49-F238E27FC236}">
                    <a16:creationId xmlns:a16="http://schemas.microsoft.com/office/drawing/2014/main" id="{2F9D8E50-9869-444A-8C03-218230901C7E}"/>
                  </a:ext>
                </a:extLst>
              </p:cNvPr>
              <p:cNvSpPr/>
              <p:nvPr/>
            </p:nvSpPr>
            <p:spPr>
              <a:xfrm>
                <a:off x="10265275" y="1029993"/>
                <a:ext cx="11696" cy="16641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FC7CB913-84F5-4029-B7EA-9E3BE7EE72DC}"/>
                  </a:ext>
                </a:extLst>
              </p:cNvPr>
              <p:cNvSpPr/>
              <p:nvPr/>
            </p:nvSpPr>
            <p:spPr>
              <a:xfrm>
                <a:off x="10217156" y="1047111"/>
                <a:ext cx="11411" cy="14264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3" name="dasdasda">
                <a:extLst>
                  <a:ext uri="{FF2B5EF4-FFF2-40B4-BE49-F238E27FC236}">
                    <a16:creationId xmlns:a16="http://schemas.microsoft.com/office/drawing/2014/main" id="{97066EFE-A27F-4535-99FE-5D7C87BBF693}"/>
                  </a:ext>
                </a:extLst>
              </p:cNvPr>
              <p:cNvGrpSpPr/>
              <p:nvPr/>
            </p:nvGrpSpPr>
            <p:grpSpPr>
              <a:xfrm>
                <a:off x="10151839" y="1041976"/>
                <a:ext cx="40046" cy="19054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94" name="Frihåndsform: figur 93">
                  <a:extLst>
                    <a:ext uri="{FF2B5EF4-FFF2-40B4-BE49-F238E27FC236}">
                      <a16:creationId xmlns:a16="http://schemas.microsoft.com/office/drawing/2014/main" id="{ECF2DE50-6D05-4C3C-8816-27447ECD38BA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5" name="Frihåndsform: figur 94">
                  <a:extLst>
                    <a:ext uri="{FF2B5EF4-FFF2-40B4-BE49-F238E27FC236}">
                      <a16:creationId xmlns:a16="http://schemas.microsoft.com/office/drawing/2014/main" id="{207963AD-3337-437B-BC10-237DF602DFCA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4" name="Frihåndsform: figur 63">
                <a:extLst>
                  <a:ext uri="{FF2B5EF4-FFF2-40B4-BE49-F238E27FC236}">
                    <a16:creationId xmlns:a16="http://schemas.microsoft.com/office/drawing/2014/main" id="{AACCD5AC-5C87-4159-8E35-5195B7FA0157}"/>
                  </a:ext>
                </a:extLst>
              </p:cNvPr>
              <p:cNvSpPr/>
              <p:nvPr/>
            </p:nvSpPr>
            <p:spPr>
              <a:xfrm>
                <a:off x="10188627" y="854635"/>
                <a:ext cx="11031" cy="21586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5" name="Frihåndsform: figur 64">
                <a:extLst>
                  <a:ext uri="{FF2B5EF4-FFF2-40B4-BE49-F238E27FC236}">
                    <a16:creationId xmlns:a16="http://schemas.microsoft.com/office/drawing/2014/main" id="{015F6C4D-672C-4E7A-B964-F0142042301E}"/>
                  </a:ext>
                </a:extLst>
              </p:cNvPr>
              <p:cNvSpPr/>
              <p:nvPr/>
            </p:nvSpPr>
            <p:spPr>
              <a:xfrm>
                <a:off x="10195665" y="1048442"/>
                <a:ext cx="11221" cy="13693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6" name="Frihåndsform: figur 65">
                <a:extLst>
                  <a:ext uri="{FF2B5EF4-FFF2-40B4-BE49-F238E27FC236}">
                    <a16:creationId xmlns:a16="http://schemas.microsoft.com/office/drawing/2014/main" id="{19A7DB10-A8FA-4D82-BF7F-5972804688A4}"/>
                  </a:ext>
                </a:extLst>
              </p:cNvPr>
              <p:cNvSpPr/>
              <p:nvPr/>
            </p:nvSpPr>
            <p:spPr>
              <a:xfrm>
                <a:off x="10209739" y="855681"/>
                <a:ext cx="10745" cy="2177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7" name="dasdasda">
                <a:extLst>
                  <a:ext uri="{FF2B5EF4-FFF2-40B4-BE49-F238E27FC236}">
                    <a16:creationId xmlns:a16="http://schemas.microsoft.com/office/drawing/2014/main" id="{C384E30E-7C9D-4AC2-87AA-152C1A5EDFAB}"/>
                  </a:ext>
                </a:extLst>
              </p:cNvPr>
              <p:cNvGrpSpPr/>
              <p:nvPr/>
            </p:nvGrpSpPr>
            <p:grpSpPr>
              <a:xfrm>
                <a:off x="10113596" y="701814"/>
                <a:ext cx="182681" cy="239453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78" name="Frihåndsform: figur 77">
                  <a:extLst>
                    <a:ext uri="{FF2B5EF4-FFF2-40B4-BE49-F238E27FC236}">
                      <a16:creationId xmlns:a16="http://schemas.microsoft.com/office/drawing/2014/main" id="{2936FD3D-D4AB-4251-9B52-0B480DF32ED0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9" name="Frihåndsform: figur 78">
                  <a:extLst>
                    <a:ext uri="{FF2B5EF4-FFF2-40B4-BE49-F238E27FC236}">
                      <a16:creationId xmlns:a16="http://schemas.microsoft.com/office/drawing/2014/main" id="{63EC3665-5287-4E40-A1B0-0D58E3A7BE18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0" name="Frihåndsform: figur 79">
                  <a:extLst>
                    <a:ext uri="{FF2B5EF4-FFF2-40B4-BE49-F238E27FC236}">
                      <a16:creationId xmlns:a16="http://schemas.microsoft.com/office/drawing/2014/main" id="{D0E17681-AB33-47C5-8F20-F7A7BCA5CCB7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1" name="Frihåndsform: figur 80">
                  <a:extLst>
                    <a:ext uri="{FF2B5EF4-FFF2-40B4-BE49-F238E27FC236}">
                      <a16:creationId xmlns:a16="http://schemas.microsoft.com/office/drawing/2014/main" id="{AC2E1B11-03DF-4ED6-92DB-70D1AF93EA52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2" name="Frihåndsform: figur 81">
                  <a:extLst>
                    <a:ext uri="{FF2B5EF4-FFF2-40B4-BE49-F238E27FC236}">
                      <a16:creationId xmlns:a16="http://schemas.microsoft.com/office/drawing/2014/main" id="{B683EEF1-CD12-471E-8943-4190C6BF3FF3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3" name="Frihåndsform: figur 82">
                  <a:extLst>
                    <a:ext uri="{FF2B5EF4-FFF2-40B4-BE49-F238E27FC236}">
                      <a16:creationId xmlns:a16="http://schemas.microsoft.com/office/drawing/2014/main" id="{F30F0604-6CEC-4F3F-9C6E-C8F6B91A92CE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4" name="Frihåndsform: figur 83">
                  <a:extLst>
                    <a:ext uri="{FF2B5EF4-FFF2-40B4-BE49-F238E27FC236}">
                      <a16:creationId xmlns:a16="http://schemas.microsoft.com/office/drawing/2014/main" id="{E145BEAC-023D-4008-B49A-102307212BFD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5" name="Frihåndsform: figur 84">
                  <a:extLst>
                    <a:ext uri="{FF2B5EF4-FFF2-40B4-BE49-F238E27FC236}">
                      <a16:creationId xmlns:a16="http://schemas.microsoft.com/office/drawing/2014/main" id="{B95658EE-80C3-412F-BD73-F377143BFA42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6" name="Frihåndsform: figur 85">
                  <a:extLst>
                    <a:ext uri="{FF2B5EF4-FFF2-40B4-BE49-F238E27FC236}">
                      <a16:creationId xmlns:a16="http://schemas.microsoft.com/office/drawing/2014/main" id="{309582B6-2CA4-48F6-B377-68996D5225FC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7" name="Frihåndsform: figur 86">
                  <a:extLst>
                    <a:ext uri="{FF2B5EF4-FFF2-40B4-BE49-F238E27FC236}">
                      <a16:creationId xmlns:a16="http://schemas.microsoft.com/office/drawing/2014/main" id="{6CCBA7DB-9CCD-4DC0-9CC1-5CA75C798945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8" name="Frihåndsform: figur 87">
                  <a:extLst>
                    <a:ext uri="{FF2B5EF4-FFF2-40B4-BE49-F238E27FC236}">
                      <a16:creationId xmlns:a16="http://schemas.microsoft.com/office/drawing/2014/main" id="{A4807500-70E5-444B-A5A2-863C01565F02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9" name="Frihåndsform: figur 88">
                  <a:extLst>
                    <a:ext uri="{FF2B5EF4-FFF2-40B4-BE49-F238E27FC236}">
                      <a16:creationId xmlns:a16="http://schemas.microsoft.com/office/drawing/2014/main" id="{3425AFED-1D1A-4C57-BEA8-D1B195962907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0" name="Frihåndsform: figur 89">
                  <a:extLst>
                    <a:ext uri="{FF2B5EF4-FFF2-40B4-BE49-F238E27FC236}">
                      <a16:creationId xmlns:a16="http://schemas.microsoft.com/office/drawing/2014/main" id="{0DDA0117-5B4C-4648-9041-EF5AEADA2EF4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1" name="Frihåndsform: figur 90">
                  <a:extLst>
                    <a:ext uri="{FF2B5EF4-FFF2-40B4-BE49-F238E27FC236}">
                      <a16:creationId xmlns:a16="http://schemas.microsoft.com/office/drawing/2014/main" id="{E9FA7397-913D-4A71-8C69-30AE77548589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2" name="Frihåndsform: figur 91">
                  <a:extLst>
                    <a:ext uri="{FF2B5EF4-FFF2-40B4-BE49-F238E27FC236}">
                      <a16:creationId xmlns:a16="http://schemas.microsoft.com/office/drawing/2014/main" id="{E4FF8A30-FBD7-4543-B1F3-AAEE37C79164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3" name="Frihåndsform: figur 92">
                  <a:extLst>
                    <a:ext uri="{FF2B5EF4-FFF2-40B4-BE49-F238E27FC236}">
                      <a16:creationId xmlns:a16="http://schemas.microsoft.com/office/drawing/2014/main" id="{7254945D-ABD1-41AA-A41A-FA5AC2CA9443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8" name="Frihåndsform: figur 67">
                <a:extLst>
                  <a:ext uri="{FF2B5EF4-FFF2-40B4-BE49-F238E27FC236}">
                    <a16:creationId xmlns:a16="http://schemas.microsoft.com/office/drawing/2014/main" id="{B960FDA0-758D-4707-80B2-5D629332C8EC}"/>
                  </a:ext>
                </a:extLst>
              </p:cNvPr>
              <p:cNvSpPr/>
              <p:nvPr/>
            </p:nvSpPr>
            <p:spPr>
              <a:xfrm rot="-646302">
                <a:off x="10232940" y="1046083"/>
                <a:ext cx="2852" cy="13504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9" name="dasdasda">
                <a:extLst>
                  <a:ext uri="{FF2B5EF4-FFF2-40B4-BE49-F238E27FC236}">
                    <a16:creationId xmlns:a16="http://schemas.microsoft.com/office/drawing/2014/main" id="{265C7D29-6590-49A3-9F3A-121B53753D87}"/>
                  </a:ext>
                </a:extLst>
              </p:cNvPr>
              <p:cNvGrpSpPr/>
              <p:nvPr/>
            </p:nvGrpSpPr>
            <p:grpSpPr>
              <a:xfrm>
                <a:off x="10145358" y="804519"/>
                <a:ext cx="7702" cy="7988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76" name="Frihåndsform: figur 75">
                  <a:extLst>
                    <a:ext uri="{FF2B5EF4-FFF2-40B4-BE49-F238E27FC236}">
                      <a16:creationId xmlns:a16="http://schemas.microsoft.com/office/drawing/2014/main" id="{082975A8-3A5E-4104-9793-FAF2FD82CF55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7" name="Frihåndsform: figur 76">
                  <a:extLst>
                    <a:ext uri="{FF2B5EF4-FFF2-40B4-BE49-F238E27FC236}">
                      <a16:creationId xmlns:a16="http://schemas.microsoft.com/office/drawing/2014/main" id="{1FF29225-EE3F-4948-B396-4D03066DAD44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0" name="Frihåndsform: figur 69">
                <a:extLst>
                  <a:ext uri="{FF2B5EF4-FFF2-40B4-BE49-F238E27FC236}">
                    <a16:creationId xmlns:a16="http://schemas.microsoft.com/office/drawing/2014/main" id="{23627F18-9993-4B7A-AA9A-B7E5AF20DE3F}"/>
                  </a:ext>
                </a:extLst>
              </p:cNvPr>
              <p:cNvSpPr/>
              <p:nvPr/>
            </p:nvSpPr>
            <p:spPr>
              <a:xfrm>
                <a:off x="10210500" y="1048537"/>
                <a:ext cx="3423" cy="13598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71" name="dasdasda">
                <a:extLst>
                  <a:ext uri="{FF2B5EF4-FFF2-40B4-BE49-F238E27FC236}">
                    <a16:creationId xmlns:a16="http://schemas.microsoft.com/office/drawing/2014/main" id="{A28B530D-D67B-4299-AC29-726C16A85C4A}"/>
                  </a:ext>
                </a:extLst>
              </p:cNvPr>
              <p:cNvGrpSpPr/>
              <p:nvPr/>
            </p:nvGrpSpPr>
            <p:grpSpPr>
              <a:xfrm>
                <a:off x="10193477" y="1008787"/>
                <a:ext cx="1023730" cy="87298"/>
                <a:chOff x="10193477" y="1008787"/>
                <a:chExt cx="1023730" cy="87298"/>
              </a:xfrm>
            </p:grpSpPr>
            <p:sp>
              <p:nvSpPr>
                <p:cNvPr id="73" name="Frihåndsform: figur 72">
                  <a:extLst>
                    <a:ext uri="{FF2B5EF4-FFF2-40B4-BE49-F238E27FC236}">
                      <a16:creationId xmlns:a16="http://schemas.microsoft.com/office/drawing/2014/main" id="{00352799-AF19-4A13-B795-D29F3DE04C8A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4" name="Frihåndsform: figur 73">
                  <a:extLst>
                    <a:ext uri="{FF2B5EF4-FFF2-40B4-BE49-F238E27FC236}">
                      <a16:creationId xmlns:a16="http://schemas.microsoft.com/office/drawing/2014/main" id="{5F7FACD4-F596-4F20-8A09-1076C4D5EB0D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5" name="Frihåndsform: figur 74">
                  <a:extLst>
                    <a:ext uri="{FF2B5EF4-FFF2-40B4-BE49-F238E27FC236}">
                      <a16:creationId xmlns:a16="http://schemas.microsoft.com/office/drawing/2014/main" id="{49319735-D1C4-4A4D-BC23-548F0052E74F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solidFill>
                  <a:srgbClr val="000000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2" name="Frihåndsform: figur 71">
                <a:extLst>
                  <a:ext uri="{FF2B5EF4-FFF2-40B4-BE49-F238E27FC236}">
                    <a16:creationId xmlns:a16="http://schemas.microsoft.com/office/drawing/2014/main" id="{95F0E594-4170-4A02-9DF4-87D1B5CE9760}"/>
                  </a:ext>
                </a:extLst>
              </p:cNvPr>
              <p:cNvSpPr/>
              <p:nvPr/>
            </p:nvSpPr>
            <p:spPr>
              <a:xfrm>
                <a:off x="10422185" y="1044448"/>
                <a:ext cx="36327" cy="9414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158" name="Text Placeholder 12">
            <a:extLst>
              <a:ext uri="{FF2B5EF4-FFF2-40B4-BE49-F238E27FC236}">
                <a16:creationId xmlns:a16="http://schemas.microsoft.com/office/drawing/2014/main" id="{05FE496D-3844-405C-A7FC-72D63AFCD75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/>
              <a:t>    </a:t>
            </a:r>
            <a:endParaRPr lang="nb-NO"/>
          </a:p>
        </p:txBody>
      </p:sp>
      <p:grpSp>
        <p:nvGrpSpPr>
          <p:cNvPr id="159" name="dasdasda">
            <a:extLst>
              <a:ext uri="{FF2B5EF4-FFF2-40B4-BE49-F238E27FC236}">
                <a16:creationId xmlns:a16="http://schemas.microsoft.com/office/drawing/2014/main" id="{C2F053B7-8FB4-4444-9616-73049E624D20}"/>
              </a:ext>
            </a:extLst>
          </p:cNvPr>
          <p:cNvGrpSpPr/>
          <p:nvPr userDrawn="1"/>
        </p:nvGrpSpPr>
        <p:grpSpPr>
          <a:xfrm>
            <a:off x="10819799" y="142943"/>
            <a:ext cx="1179545" cy="469900"/>
            <a:chOff x="10053875" y="625546"/>
            <a:chExt cx="1163332" cy="470539"/>
          </a:xfrm>
        </p:grpSpPr>
        <p:grpSp>
          <p:nvGrpSpPr>
            <p:cNvPr id="160" name="dasdasda">
              <a:extLst>
                <a:ext uri="{FF2B5EF4-FFF2-40B4-BE49-F238E27FC236}">
                  <a16:creationId xmlns:a16="http://schemas.microsoft.com/office/drawing/2014/main" id="{F5F0693C-73C3-4AC0-91CB-2D30AE0D2208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284" name="Frihåndsform: figur 283">
                <a:extLst>
                  <a:ext uri="{FF2B5EF4-FFF2-40B4-BE49-F238E27FC236}">
                    <a16:creationId xmlns:a16="http://schemas.microsoft.com/office/drawing/2014/main" id="{299EC4DB-3DC7-4BC0-A546-69F8EAB79EBB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5" name="Frihåndsform: figur 284">
                <a:extLst>
                  <a:ext uri="{FF2B5EF4-FFF2-40B4-BE49-F238E27FC236}">
                    <a16:creationId xmlns:a16="http://schemas.microsoft.com/office/drawing/2014/main" id="{BE6C5806-8D0C-4755-B47E-6F57558DB722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6" name="Frihåndsform: figur 285">
                <a:extLst>
                  <a:ext uri="{FF2B5EF4-FFF2-40B4-BE49-F238E27FC236}">
                    <a16:creationId xmlns:a16="http://schemas.microsoft.com/office/drawing/2014/main" id="{6435C126-23AA-4375-A9A9-BA48440B64BB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7" name="Frihåndsform: figur 286">
                <a:extLst>
                  <a:ext uri="{FF2B5EF4-FFF2-40B4-BE49-F238E27FC236}">
                    <a16:creationId xmlns:a16="http://schemas.microsoft.com/office/drawing/2014/main" id="{DC6E77C5-D595-4A76-B232-C6C43D274D40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8" name="Frihåndsform: figur 287">
                <a:extLst>
                  <a:ext uri="{FF2B5EF4-FFF2-40B4-BE49-F238E27FC236}">
                    <a16:creationId xmlns:a16="http://schemas.microsoft.com/office/drawing/2014/main" id="{4E96C982-CA17-40CF-893D-340CAE6AC582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1" name="Frihåndsform: figur 160">
              <a:extLst>
                <a:ext uri="{FF2B5EF4-FFF2-40B4-BE49-F238E27FC236}">
                  <a16:creationId xmlns:a16="http://schemas.microsoft.com/office/drawing/2014/main" id="{E526F897-197D-4AE4-A08A-AA7FE963E743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2" name="dasdasda">
              <a:extLst>
                <a:ext uri="{FF2B5EF4-FFF2-40B4-BE49-F238E27FC236}">
                  <a16:creationId xmlns:a16="http://schemas.microsoft.com/office/drawing/2014/main" id="{C0BE6962-E835-4086-BD3D-18FFD6F60611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277" name="Frihåndsform: figur 276">
                <a:extLst>
                  <a:ext uri="{FF2B5EF4-FFF2-40B4-BE49-F238E27FC236}">
                    <a16:creationId xmlns:a16="http://schemas.microsoft.com/office/drawing/2014/main" id="{6EB198F0-5368-48D5-8365-AADECDEE3577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8" name="Frihåndsform: figur 277">
                <a:extLst>
                  <a:ext uri="{FF2B5EF4-FFF2-40B4-BE49-F238E27FC236}">
                    <a16:creationId xmlns:a16="http://schemas.microsoft.com/office/drawing/2014/main" id="{203C594A-D73F-4A47-8A6A-607487FC7ECA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9" name="Frihåndsform: figur 278">
                <a:extLst>
                  <a:ext uri="{FF2B5EF4-FFF2-40B4-BE49-F238E27FC236}">
                    <a16:creationId xmlns:a16="http://schemas.microsoft.com/office/drawing/2014/main" id="{E1994F30-7526-4155-BD39-32553E4CC751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0" name="Frihåndsform: figur 279">
                <a:extLst>
                  <a:ext uri="{FF2B5EF4-FFF2-40B4-BE49-F238E27FC236}">
                    <a16:creationId xmlns:a16="http://schemas.microsoft.com/office/drawing/2014/main" id="{2256557C-078B-49AB-8EC6-3D0E702AEB5B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1" name="Frihåndsform: figur 280">
                <a:extLst>
                  <a:ext uri="{FF2B5EF4-FFF2-40B4-BE49-F238E27FC236}">
                    <a16:creationId xmlns:a16="http://schemas.microsoft.com/office/drawing/2014/main" id="{7DABC013-C86C-4704-8D1E-B8BD62476A82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2" name="Frihåndsform: figur 281">
                <a:extLst>
                  <a:ext uri="{FF2B5EF4-FFF2-40B4-BE49-F238E27FC236}">
                    <a16:creationId xmlns:a16="http://schemas.microsoft.com/office/drawing/2014/main" id="{345C6C19-FB50-453B-96C5-68E0D740C9B3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3" name="Frihåndsform: figur 282">
                <a:extLst>
                  <a:ext uri="{FF2B5EF4-FFF2-40B4-BE49-F238E27FC236}">
                    <a16:creationId xmlns:a16="http://schemas.microsoft.com/office/drawing/2014/main" id="{A4CFECF5-0B02-477C-A12B-D56BEAA87D82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3" name="Frihåndsform: figur 162">
              <a:extLst>
                <a:ext uri="{FF2B5EF4-FFF2-40B4-BE49-F238E27FC236}">
                  <a16:creationId xmlns:a16="http://schemas.microsoft.com/office/drawing/2014/main" id="{F5910B6D-6836-4B4A-95C0-DFCD90D08BFE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4" name="dasdasda">
              <a:extLst>
                <a:ext uri="{FF2B5EF4-FFF2-40B4-BE49-F238E27FC236}">
                  <a16:creationId xmlns:a16="http://schemas.microsoft.com/office/drawing/2014/main" id="{1238EFAD-01FF-4043-9780-2F363EF19BAE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271" name="Frihåndsform: figur 270">
                <a:extLst>
                  <a:ext uri="{FF2B5EF4-FFF2-40B4-BE49-F238E27FC236}">
                    <a16:creationId xmlns:a16="http://schemas.microsoft.com/office/drawing/2014/main" id="{38457987-F790-45EA-AF80-E41B77B6723B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2" name="Frihåndsform: figur 271">
                <a:extLst>
                  <a:ext uri="{FF2B5EF4-FFF2-40B4-BE49-F238E27FC236}">
                    <a16:creationId xmlns:a16="http://schemas.microsoft.com/office/drawing/2014/main" id="{DD67A433-6F33-42AB-80DA-F31C88717928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3" name="Frihåndsform: figur 272">
                <a:extLst>
                  <a:ext uri="{FF2B5EF4-FFF2-40B4-BE49-F238E27FC236}">
                    <a16:creationId xmlns:a16="http://schemas.microsoft.com/office/drawing/2014/main" id="{3E2A3193-C025-40EE-8D54-0307D3E5260C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4" name="Frihåndsform: figur 273">
                <a:extLst>
                  <a:ext uri="{FF2B5EF4-FFF2-40B4-BE49-F238E27FC236}">
                    <a16:creationId xmlns:a16="http://schemas.microsoft.com/office/drawing/2014/main" id="{23CD3794-420B-4D9B-A4D2-FFE9EC3C2CC5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5" name="Frihåndsform: figur 274">
                <a:extLst>
                  <a:ext uri="{FF2B5EF4-FFF2-40B4-BE49-F238E27FC236}">
                    <a16:creationId xmlns:a16="http://schemas.microsoft.com/office/drawing/2014/main" id="{50F052A2-CBBD-48DD-A95D-BD149D441557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6" name="Frihåndsform: figur 275">
                <a:extLst>
                  <a:ext uri="{FF2B5EF4-FFF2-40B4-BE49-F238E27FC236}">
                    <a16:creationId xmlns:a16="http://schemas.microsoft.com/office/drawing/2014/main" id="{00D18878-ED6C-438A-B336-4A32B1A98E4F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5" name="Frihåndsform: figur 164">
              <a:extLst>
                <a:ext uri="{FF2B5EF4-FFF2-40B4-BE49-F238E27FC236}">
                  <a16:creationId xmlns:a16="http://schemas.microsoft.com/office/drawing/2014/main" id="{22BCF74B-5A8E-4FC5-9412-1D294B1317BB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6" name="dasdasda">
              <a:extLst>
                <a:ext uri="{FF2B5EF4-FFF2-40B4-BE49-F238E27FC236}">
                  <a16:creationId xmlns:a16="http://schemas.microsoft.com/office/drawing/2014/main" id="{732F2259-EAF1-4AB5-825B-92AE24712098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268" name="Frihåndsform: figur 267">
                <a:extLst>
                  <a:ext uri="{FF2B5EF4-FFF2-40B4-BE49-F238E27FC236}">
                    <a16:creationId xmlns:a16="http://schemas.microsoft.com/office/drawing/2014/main" id="{E48C7798-D4C7-41DA-9700-2923BF7B3D05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9" name="Frihåndsform: figur 268">
                <a:extLst>
                  <a:ext uri="{FF2B5EF4-FFF2-40B4-BE49-F238E27FC236}">
                    <a16:creationId xmlns:a16="http://schemas.microsoft.com/office/drawing/2014/main" id="{035CC078-9478-462A-8260-CB13F68A7476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0" name="Frihåndsform: figur 269">
                <a:extLst>
                  <a:ext uri="{FF2B5EF4-FFF2-40B4-BE49-F238E27FC236}">
                    <a16:creationId xmlns:a16="http://schemas.microsoft.com/office/drawing/2014/main" id="{99F0D24D-A7B7-46C4-B463-E489BC11DFEA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7" name="Frihåndsform: figur 166">
              <a:extLst>
                <a:ext uri="{FF2B5EF4-FFF2-40B4-BE49-F238E27FC236}">
                  <a16:creationId xmlns:a16="http://schemas.microsoft.com/office/drawing/2014/main" id="{C91A6A42-7BA8-431A-907A-D116D8CBAD9A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8" name="dasdasda">
              <a:extLst>
                <a:ext uri="{FF2B5EF4-FFF2-40B4-BE49-F238E27FC236}">
                  <a16:creationId xmlns:a16="http://schemas.microsoft.com/office/drawing/2014/main" id="{6F9EBD8B-4CF1-498F-BACF-882BACB45983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265" name="Frihåndsform: figur 264">
                <a:extLst>
                  <a:ext uri="{FF2B5EF4-FFF2-40B4-BE49-F238E27FC236}">
                    <a16:creationId xmlns:a16="http://schemas.microsoft.com/office/drawing/2014/main" id="{9D84034D-D242-4124-A629-BA3C447D265B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6" name="Frihåndsform: figur 265">
                <a:extLst>
                  <a:ext uri="{FF2B5EF4-FFF2-40B4-BE49-F238E27FC236}">
                    <a16:creationId xmlns:a16="http://schemas.microsoft.com/office/drawing/2014/main" id="{FE178E8F-217C-4F50-89C3-4D6CE41233FF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7" name="Frihåndsform: figur 266">
                <a:extLst>
                  <a:ext uri="{FF2B5EF4-FFF2-40B4-BE49-F238E27FC236}">
                    <a16:creationId xmlns:a16="http://schemas.microsoft.com/office/drawing/2014/main" id="{A721EE3F-BE60-43AF-9523-18EBA433FDBC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9" name="Frihåndsform: figur 168">
              <a:extLst>
                <a:ext uri="{FF2B5EF4-FFF2-40B4-BE49-F238E27FC236}">
                  <a16:creationId xmlns:a16="http://schemas.microsoft.com/office/drawing/2014/main" id="{7AFF2531-A86B-4F2C-BA40-2B8F761A48E2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0" name="dasdasda">
              <a:extLst>
                <a:ext uri="{FF2B5EF4-FFF2-40B4-BE49-F238E27FC236}">
                  <a16:creationId xmlns:a16="http://schemas.microsoft.com/office/drawing/2014/main" id="{7B8C8BB1-DF8C-4322-AF98-C79F21F06A89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262" name="Frihåndsform: figur 261">
                <a:extLst>
                  <a:ext uri="{FF2B5EF4-FFF2-40B4-BE49-F238E27FC236}">
                    <a16:creationId xmlns:a16="http://schemas.microsoft.com/office/drawing/2014/main" id="{EDBAB675-4964-43CE-9CB7-D00140A83D9A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3" name="Frihåndsform: figur 262">
                <a:extLst>
                  <a:ext uri="{FF2B5EF4-FFF2-40B4-BE49-F238E27FC236}">
                    <a16:creationId xmlns:a16="http://schemas.microsoft.com/office/drawing/2014/main" id="{44EEA61D-CEAB-401E-BE67-330B4B2864D8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4" name="Frihåndsform: figur 263">
                <a:extLst>
                  <a:ext uri="{FF2B5EF4-FFF2-40B4-BE49-F238E27FC236}">
                    <a16:creationId xmlns:a16="http://schemas.microsoft.com/office/drawing/2014/main" id="{BC384C83-7999-4646-9811-5FF154CD1E48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1" name="Frihåndsform: figur 170">
              <a:extLst>
                <a:ext uri="{FF2B5EF4-FFF2-40B4-BE49-F238E27FC236}">
                  <a16:creationId xmlns:a16="http://schemas.microsoft.com/office/drawing/2014/main" id="{D3F59287-6292-48D1-AA64-3C354B8024A4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2" name="Frihåndsform: figur 171">
              <a:extLst>
                <a:ext uri="{FF2B5EF4-FFF2-40B4-BE49-F238E27FC236}">
                  <a16:creationId xmlns:a16="http://schemas.microsoft.com/office/drawing/2014/main" id="{7C568C57-ED7E-434D-8F7E-843BAC31E2B1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3" name="Frihåndsform: figur 172">
              <a:extLst>
                <a:ext uri="{FF2B5EF4-FFF2-40B4-BE49-F238E27FC236}">
                  <a16:creationId xmlns:a16="http://schemas.microsoft.com/office/drawing/2014/main" id="{6DED9795-EA56-4EDF-B661-FEE1B815FD7F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4" name="dasdasda">
              <a:extLst>
                <a:ext uri="{FF2B5EF4-FFF2-40B4-BE49-F238E27FC236}">
                  <a16:creationId xmlns:a16="http://schemas.microsoft.com/office/drawing/2014/main" id="{21BC790F-B699-42F5-953F-7D3FF786D287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240" name="Frihåndsform: figur 239">
                <a:extLst>
                  <a:ext uri="{FF2B5EF4-FFF2-40B4-BE49-F238E27FC236}">
                    <a16:creationId xmlns:a16="http://schemas.microsoft.com/office/drawing/2014/main" id="{3816D168-125F-4E26-82D4-1BCA808B4B78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1" name="Frihåndsform: figur 240">
                <a:extLst>
                  <a:ext uri="{FF2B5EF4-FFF2-40B4-BE49-F238E27FC236}">
                    <a16:creationId xmlns:a16="http://schemas.microsoft.com/office/drawing/2014/main" id="{38A5F131-B02E-4F0C-BA4E-D5D8682A9986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2" name="Frihåndsform: figur 241">
                <a:extLst>
                  <a:ext uri="{FF2B5EF4-FFF2-40B4-BE49-F238E27FC236}">
                    <a16:creationId xmlns:a16="http://schemas.microsoft.com/office/drawing/2014/main" id="{02B78028-4007-4731-A63C-FC6C7B68C064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3" name="Frihåndsform: figur 242">
                <a:extLst>
                  <a:ext uri="{FF2B5EF4-FFF2-40B4-BE49-F238E27FC236}">
                    <a16:creationId xmlns:a16="http://schemas.microsoft.com/office/drawing/2014/main" id="{40AE94FC-3AD7-4192-8FCB-ECDF6B3A5C04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4" name="Frihåndsform: figur 243">
                <a:extLst>
                  <a:ext uri="{FF2B5EF4-FFF2-40B4-BE49-F238E27FC236}">
                    <a16:creationId xmlns:a16="http://schemas.microsoft.com/office/drawing/2014/main" id="{BCFBAAB7-EA81-4B3C-9E75-B6A58D7B0733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5" name="Frihåndsform: figur 244">
                <a:extLst>
                  <a:ext uri="{FF2B5EF4-FFF2-40B4-BE49-F238E27FC236}">
                    <a16:creationId xmlns:a16="http://schemas.microsoft.com/office/drawing/2014/main" id="{E7D049A3-73FA-4D9B-B110-808777BA45A6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6" name="Frihåndsform: figur 245">
                <a:extLst>
                  <a:ext uri="{FF2B5EF4-FFF2-40B4-BE49-F238E27FC236}">
                    <a16:creationId xmlns:a16="http://schemas.microsoft.com/office/drawing/2014/main" id="{B3BA0B20-F3CB-4545-89B4-0F183151F3F3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7" name="Frihåndsform: figur 246">
                <a:extLst>
                  <a:ext uri="{FF2B5EF4-FFF2-40B4-BE49-F238E27FC236}">
                    <a16:creationId xmlns:a16="http://schemas.microsoft.com/office/drawing/2014/main" id="{B85959A1-1671-4A10-970C-B0EDA9A8FA16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8" name="Frihåndsform: figur 247">
                <a:extLst>
                  <a:ext uri="{FF2B5EF4-FFF2-40B4-BE49-F238E27FC236}">
                    <a16:creationId xmlns:a16="http://schemas.microsoft.com/office/drawing/2014/main" id="{9B53CFD0-92E0-439D-8432-0E98FB6E4275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9" name="Frihåndsform: figur 248">
                <a:extLst>
                  <a:ext uri="{FF2B5EF4-FFF2-40B4-BE49-F238E27FC236}">
                    <a16:creationId xmlns:a16="http://schemas.microsoft.com/office/drawing/2014/main" id="{CE00F2CC-DCF3-413E-B5EF-84058F24045B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0" name="Frihåndsform: figur 249">
                <a:extLst>
                  <a:ext uri="{FF2B5EF4-FFF2-40B4-BE49-F238E27FC236}">
                    <a16:creationId xmlns:a16="http://schemas.microsoft.com/office/drawing/2014/main" id="{D7BE6577-0660-4D20-9D6D-D9E1C3A892C0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1" name="Frihåndsform: figur 250">
                <a:extLst>
                  <a:ext uri="{FF2B5EF4-FFF2-40B4-BE49-F238E27FC236}">
                    <a16:creationId xmlns:a16="http://schemas.microsoft.com/office/drawing/2014/main" id="{7CAE56AA-F0D8-401F-98FA-9ED6513648A7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2" name="Frihåndsform: figur 251">
                <a:extLst>
                  <a:ext uri="{FF2B5EF4-FFF2-40B4-BE49-F238E27FC236}">
                    <a16:creationId xmlns:a16="http://schemas.microsoft.com/office/drawing/2014/main" id="{D68608F1-E917-4AEB-ADFC-9505A1415638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3" name="Frihåndsform: figur 252">
                <a:extLst>
                  <a:ext uri="{FF2B5EF4-FFF2-40B4-BE49-F238E27FC236}">
                    <a16:creationId xmlns:a16="http://schemas.microsoft.com/office/drawing/2014/main" id="{38E3435D-9DDA-47E5-A3F9-70200039209B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4" name="Frihåndsform: figur 253">
                <a:extLst>
                  <a:ext uri="{FF2B5EF4-FFF2-40B4-BE49-F238E27FC236}">
                    <a16:creationId xmlns:a16="http://schemas.microsoft.com/office/drawing/2014/main" id="{61108DF4-F847-4718-9190-0664092DCD7A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5" name="Frihåndsform: figur 254">
                <a:extLst>
                  <a:ext uri="{FF2B5EF4-FFF2-40B4-BE49-F238E27FC236}">
                    <a16:creationId xmlns:a16="http://schemas.microsoft.com/office/drawing/2014/main" id="{73B68BD8-C58C-4778-9C8B-C55F1628FCEF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6" name="Frihåndsform: figur 255">
                <a:extLst>
                  <a:ext uri="{FF2B5EF4-FFF2-40B4-BE49-F238E27FC236}">
                    <a16:creationId xmlns:a16="http://schemas.microsoft.com/office/drawing/2014/main" id="{4EF4DB5F-08B7-422E-B849-BD1A3F66421F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7" name="Frihåndsform: figur 256">
                <a:extLst>
                  <a:ext uri="{FF2B5EF4-FFF2-40B4-BE49-F238E27FC236}">
                    <a16:creationId xmlns:a16="http://schemas.microsoft.com/office/drawing/2014/main" id="{473655E1-2CD8-4396-B25E-C9BDCC00878D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8" name="Frihåndsform: figur 257">
                <a:extLst>
                  <a:ext uri="{FF2B5EF4-FFF2-40B4-BE49-F238E27FC236}">
                    <a16:creationId xmlns:a16="http://schemas.microsoft.com/office/drawing/2014/main" id="{FAD47645-9AA6-41F9-B12D-D47EFF9E977E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9" name="Frihåndsform: figur 258">
                <a:extLst>
                  <a:ext uri="{FF2B5EF4-FFF2-40B4-BE49-F238E27FC236}">
                    <a16:creationId xmlns:a16="http://schemas.microsoft.com/office/drawing/2014/main" id="{8E798FC6-BBAD-408C-A502-4D8BFEC2A75A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0" name="Frihåndsform: figur 259">
                <a:extLst>
                  <a:ext uri="{FF2B5EF4-FFF2-40B4-BE49-F238E27FC236}">
                    <a16:creationId xmlns:a16="http://schemas.microsoft.com/office/drawing/2014/main" id="{5079E55D-2D91-40FF-824C-A4D6AC640651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1" name="Frihåndsform: figur 260">
                <a:extLst>
                  <a:ext uri="{FF2B5EF4-FFF2-40B4-BE49-F238E27FC236}">
                    <a16:creationId xmlns:a16="http://schemas.microsoft.com/office/drawing/2014/main" id="{826AA4C1-2965-48D9-B60D-9184EB2D0CEC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5" name="Frihåndsform: figur 174">
              <a:extLst>
                <a:ext uri="{FF2B5EF4-FFF2-40B4-BE49-F238E27FC236}">
                  <a16:creationId xmlns:a16="http://schemas.microsoft.com/office/drawing/2014/main" id="{8E5ADB2E-E4A1-4513-BCC0-00519B7A6E0F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6" name="dasdasda">
              <a:extLst>
                <a:ext uri="{FF2B5EF4-FFF2-40B4-BE49-F238E27FC236}">
                  <a16:creationId xmlns:a16="http://schemas.microsoft.com/office/drawing/2014/main" id="{90964A7B-B59C-4911-A384-6D9800222F7C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238" name="Frihåndsform: figur 237">
                <a:extLst>
                  <a:ext uri="{FF2B5EF4-FFF2-40B4-BE49-F238E27FC236}">
                    <a16:creationId xmlns:a16="http://schemas.microsoft.com/office/drawing/2014/main" id="{A3B1C393-95EE-4C65-9828-A42AE371A8D4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9" name="Frihåndsform: figur 238">
                <a:extLst>
                  <a:ext uri="{FF2B5EF4-FFF2-40B4-BE49-F238E27FC236}">
                    <a16:creationId xmlns:a16="http://schemas.microsoft.com/office/drawing/2014/main" id="{52409F37-BC5D-4015-8257-7761C3767940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7" name="Frihåndsform: figur 176">
              <a:extLst>
                <a:ext uri="{FF2B5EF4-FFF2-40B4-BE49-F238E27FC236}">
                  <a16:creationId xmlns:a16="http://schemas.microsoft.com/office/drawing/2014/main" id="{5C810C80-6377-4489-B72D-1B2DF7AB89BC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8" name="Frihåndsform: figur 177">
              <a:extLst>
                <a:ext uri="{FF2B5EF4-FFF2-40B4-BE49-F238E27FC236}">
                  <a16:creationId xmlns:a16="http://schemas.microsoft.com/office/drawing/2014/main" id="{3E211FB1-3463-429D-BD66-98C27BAAB2B1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9" name="Frihåndsform: figur 178">
              <a:extLst>
                <a:ext uri="{FF2B5EF4-FFF2-40B4-BE49-F238E27FC236}">
                  <a16:creationId xmlns:a16="http://schemas.microsoft.com/office/drawing/2014/main" id="{CC414428-1E71-4B46-801E-8B77BA68F2AE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0" name="Frihåndsform: figur 179">
              <a:extLst>
                <a:ext uri="{FF2B5EF4-FFF2-40B4-BE49-F238E27FC236}">
                  <a16:creationId xmlns:a16="http://schemas.microsoft.com/office/drawing/2014/main" id="{2E08A947-B6B1-498D-9E97-C76B42D9AA92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1" name="Frihåndsform: figur 180">
              <a:extLst>
                <a:ext uri="{FF2B5EF4-FFF2-40B4-BE49-F238E27FC236}">
                  <a16:creationId xmlns:a16="http://schemas.microsoft.com/office/drawing/2014/main" id="{DCF22B67-845B-4876-925F-08184777D6D9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2" name="dasdasda">
              <a:extLst>
                <a:ext uri="{FF2B5EF4-FFF2-40B4-BE49-F238E27FC236}">
                  <a16:creationId xmlns:a16="http://schemas.microsoft.com/office/drawing/2014/main" id="{EC629EA0-585A-43A8-98D2-AE8F3ACE448A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233" name="Frihåndsform: figur 232">
                <a:extLst>
                  <a:ext uri="{FF2B5EF4-FFF2-40B4-BE49-F238E27FC236}">
                    <a16:creationId xmlns:a16="http://schemas.microsoft.com/office/drawing/2014/main" id="{FEB810A9-EA8C-4308-8ED2-417206AEEFD9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4" name="Frihåndsform: figur 233">
                <a:extLst>
                  <a:ext uri="{FF2B5EF4-FFF2-40B4-BE49-F238E27FC236}">
                    <a16:creationId xmlns:a16="http://schemas.microsoft.com/office/drawing/2014/main" id="{7D2BF4B0-B1E7-49D0-B98E-E293F5AFD4B9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5" name="Frihåndsform: figur 234">
                <a:extLst>
                  <a:ext uri="{FF2B5EF4-FFF2-40B4-BE49-F238E27FC236}">
                    <a16:creationId xmlns:a16="http://schemas.microsoft.com/office/drawing/2014/main" id="{9443BDF5-775A-4A0B-98F7-26A4A60E72D3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6" name="Frihåndsform: figur 235">
                <a:extLst>
                  <a:ext uri="{FF2B5EF4-FFF2-40B4-BE49-F238E27FC236}">
                    <a16:creationId xmlns:a16="http://schemas.microsoft.com/office/drawing/2014/main" id="{C49F1822-30C6-40BA-BD13-B3CDEAA58660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7" name="Frihåndsform: figur 236">
                <a:extLst>
                  <a:ext uri="{FF2B5EF4-FFF2-40B4-BE49-F238E27FC236}">
                    <a16:creationId xmlns:a16="http://schemas.microsoft.com/office/drawing/2014/main" id="{6196F265-4BD2-47E9-A851-1DB242BCC243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3" name="Frihåndsform: figur 182">
              <a:extLst>
                <a:ext uri="{FF2B5EF4-FFF2-40B4-BE49-F238E27FC236}">
                  <a16:creationId xmlns:a16="http://schemas.microsoft.com/office/drawing/2014/main" id="{8C1D553D-30BF-4039-B264-8842A892F743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4" name="Frihåndsform: figur 183">
              <a:extLst>
                <a:ext uri="{FF2B5EF4-FFF2-40B4-BE49-F238E27FC236}">
                  <a16:creationId xmlns:a16="http://schemas.microsoft.com/office/drawing/2014/main" id="{A38D319E-C539-4FA3-BF0B-F4CF82889648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5" name="dasdasda">
              <a:extLst>
                <a:ext uri="{FF2B5EF4-FFF2-40B4-BE49-F238E27FC236}">
                  <a16:creationId xmlns:a16="http://schemas.microsoft.com/office/drawing/2014/main" id="{2CF4BC7F-5ECC-426A-93EE-88EDAF64E63A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229" name="Frihåndsform: figur 228">
                <a:extLst>
                  <a:ext uri="{FF2B5EF4-FFF2-40B4-BE49-F238E27FC236}">
                    <a16:creationId xmlns:a16="http://schemas.microsoft.com/office/drawing/2014/main" id="{B3F97999-ECE3-4244-B2D5-24B5307C937C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0" name="Frihåndsform: figur 229">
                <a:extLst>
                  <a:ext uri="{FF2B5EF4-FFF2-40B4-BE49-F238E27FC236}">
                    <a16:creationId xmlns:a16="http://schemas.microsoft.com/office/drawing/2014/main" id="{7D6C0F03-0855-4A7C-975F-2DCFFBC2B402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1" name="Frihåndsform: figur 230">
                <a:extLst>
                  <a:ext uri="{FF2B5EF4-FFF2-40B4-BE49-F238E27FC236}">
                    <a16:creationId xmlns:a16="http://schemas.microsoft.com/office/drawing/2014/main" id="{ED94C44A-3AD8-4A33-B870-C810B1800200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2" name="Frihåndsform: figur 231">
                <a:extLst>
                  <a:ext uri="{FF2B5EF4-FFF2-40B4-BE49-F238E27FC236}">
                    <a16:creationId xmlns:a16="http://schemas.microsoft.com/office/drawing/2014/main" id="{B7319411-D854-4301-BDF3-1DF5BFB41B5E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6" name="Frihåndsform: figur 185">
              <a:extLst>
                <a:ext uri="{FF2B5EF4-FFF2-40B4-BE49-F238E27FC236}">
                  <a16:creationId xmlns:a16="http://schemas.microsoft.com/office/drawing/2014/main" id="{387D96A5-0144-49EE-9CAE-92D56EDB8569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7" name="Frihåndsform: figur 186">
              <a:extLst>
                <a:ext uri="{FF2B5EF4-FFF2-40B4-BE49-F238E27FC236}">
                  <a16:creationId xmlns:a16="http://schemas.microsoft.com/office/drawing/2014/main" id="{5B5744E3-D732-411F-96B1-C42966F5EE17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8" name="dasdasda">
              <a:extLst>
                <a:ext uri="{FF2B5EF4-FFF2-40B4-BE49-F238E27FC236}">
                  <a16:creationId xmlns:a16="http://schemas.microsoft.com/office/drawing/2014/main" id="{3774D943-E924-49AA-BFB3-650922365420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227" name="Frihåndsform: figur 226">
                <a:extLst>
                  <a:ext uri="{FF2B5EF4-FFF2-40B4-BE49-F238E27FC236}">
                    <a16:creationId xmlns:a16="http://schemas.microsoft.com/office/drawing/2014/main" id="{E79622E2-FE38-4C05-8381-2AEA53A5D5F3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8" name="Frihåndsform: figur 227">
                <a:extLst>
                  <a:ext uri="{FF2B5EF4-FFF2-40B4-BE49-F238E27FC236}">
                    <a16:creationId xmlns:a16="http://schemas.microsoft.com/office/drawing/2014/main" id="{7EF37F33-0F4F-49ED-8DFC-944E0777E02E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9" name="Frihåndsform: figur 188">
              <a:extLst>
                <a:ext uri="{FF2B5EF4-FFF2-40B4-BE49-F238E27FC236}">
                  <a16:creationId xmlns:a16="http://schemas.microsoft.com/office/drawing/2014/main" id="{AF9A05FB-C999-41FC-AD15-0844C791AD2B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0" name="Frihåndsform: figur 189">
              <a:extLst>
                <a:ext uri="{FF2B5EF4-FFF2-40B4-BE49-F238E27FC236}">
                  <a16:creationId xmlns:a16="http://schemas.microsoft.com/office/drawing/2014/main" id="{4047D3D8-05A4-4722-86E4-DE630C663BDC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1" name="Frihåndsform: figur 190">
              <a:extLst>
                <a:ext uri="{FF2B5EF4-FFF2-40B4-BE49-F238E27FC236}">
                  <a16:creationId xmlns:a16="http://schemas.microsoft.com/office/drawing/2014/main" id="{1461ADBE-33F7-4553-8D74-52B349EFA04C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2" name="Frihåndsform: figur 191">
              <a:extLst>
                <a:ext uri="{FF2B5EF4-FFF2-40B4-BE49-F238E27FC236}">
                  <a16:creationId xmlns:a16="http://schemas.microsoft.com/office/drawing/2014/main" id="{7DB788D0-A1E5-4171-A2AA-E8169D84C004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3" name="Frihåndsform: figur 192">
              <a:extLst>
                <a:ext uri="{FF2B5EF4-FFF2-40B4-BE49-F238E27FC236}">
                  <a16:creationId xmlns:a16="http://schemas.microsoft.com/office/drawing/2014/main" id="{287EE287-6D8D-45CE-BC87-A5F107363FCD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4" name="dasdasda">
              <a:extLst>
                <a:ext uri="{FF2B5EF4-FFF2-40B4-BE49-F238E27FC236}">
                  <a16:creationId xmlns:a16="http://schemas.microsoft.com/office/drawing/2014/main" id="{BEE3F617-7C0E-4175-BF29-1FC6062C1F32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225" name="Frihåndsform: figur 224">
                <a:extLst>
                  <a:ext uri="{FF2B5EF4-FFF2-40B4-BE49-F238E27FC236}">
                    <a16:creationId xmlns:a16="http://schemas.microsoft.com/office/drawing/2014/main" id="{19B04058-5829-4345-B485-79D0CA22C714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6" name="Frihåndsform: figur 225">
                <a:extLst>
                  <a:ext uri="{FF2B5EF4-FFF2-40B4-BE49-F238E27FC236}">
                    <a16:creationId xmlns:a16="http://schemas.microsoft.com/office/drawing/2014/main" id="{8A359F83-326C-46A2-AD41-7E5D3AFCF76B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5" name="Frihåndsform: figur 194">
              <a:extLst>
                <a:ext uri="{FF2B5EF4-FFF2-40B4-BE49-F238E27FC236}">
                  <a16:creationId xmlns:a16="http://schemas.microsoft.com/office/drawing/2014/main" id="{97AD0FE8-ECBE-4017-9CC9-300E2B989660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6" name="Frihåndsform: figur 195">
              <a:extLst>
                <a:ext uri="{FF2B5EF4-FFF2-40B4-BE49-F238E27FC236}">
                  <a16:creationId xmlns:a16="http://schemas.microsoft.com/office/drawing/2014/main" id="{75F272D5-967C-4AB5-B70B-720B1BBAF216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7" name="Frihåndsform: figur 196">
              <a:extLst>
                <a:ext uri="{FF2B5EF4-FFF2-40B4-BE49-F238E27FC236}">
                  <a16:creationId xmlns:a16="http://schemas.microsoft.com/office/drawing/2014/main" id="{F492E430-29DC-4886-9068-14303EA60FB0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8" name="dasdasda">
              <a:extLst>
                <a:ext uri="{FF2B5EF4-FFF2-40B4-BE49-F238E27FC236}">
                  <a16:creationId xmlns:a16="http://schemas.microsoft.com/office/drawing/2014/main" id="{95A1F445-6580-44BC-A6F1-E250936D93E1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209" name="Frihåndsform: figur 208">
                <a:extLst>
                  <a:ext uri="{FF2B5EF4-FFF2-40B4-BE49-F238E27FC236}">
                    <a16:creationId xmlns:a16="http://schemas.microsoft.com/office/drawing/2014/main" id="{CBD2A574-CFCB-41EA-B9B6-62EEC19AEEDA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0" name="Frihåndsform: figur 209">
                <a:extLst>
                  <a:ext uri="{FF2B5EF4-FFF2-40B4-BE49-F238E27FC236}">
                    <a16:creationId xmlns:a16="http://schemas.microsoft.com/office/drawing/2014/main" id="{6056575A-0054-459E-9EED-CA59C8E3DA05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1" name="Frihåndsform: figur 210">
                <a:extLst>
                  <a:ext uri="{FF2B5EF4-FFF2-40B4-BE49-F238E27FC236}">
                    <a16:creationId xmlns:a16="http://schemas.microsoft.com/office/drawing/2014/main" id="{AD71E77D-5B71-48F4-AB0D-273EAE4C2640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2" name="Frihåndsform: figur 211">
                <a:extLst>
                  <a:ext uri="{FF2B5EF4-FFF2-40B4-BE49-F238E27FC236}">
                    <a16:creationId xmlns:a16="http://schemas.microsoft.com/office/drawing/2014/main" id="{ABE845B3-62DB-44B3-A315-17CEC7803A45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3" name="Frihåndsform: figur 212">
                <a:extLst>
                  <a:ext uri="{FF2B5EF4-FFF2-40B4-BE49-F238E27FC236}">
                    <a16:creationId xmlns:a16="http://schemas.microsoft.com/office/drawing/2014/main" id="{F08EBFEB-6ACA-45C3-AD94-709C78D67B8E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4" name="Frihåndsform: figur 213">
                <a:extLst>
                  <a:ext uri="{FF2B5EF4-FFF2-40B4-BE49-F238E27FC236}">
                    <a16:creationId xmlns:a16="http://schemas.microsoft.com/office/drawing/2014/main" id="{9C0D462A-299E-4B62-8C1E-A82E8AF77644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5" name="Frihåndsform: figur 214">
                <a:extLst>
                  <a:ext uri="{FF2B5EF4-FFF2-40B4-BE49-F238E27FC236}">
                    <a16:creationId xmlns:a16="http://schemas.microsoft.com/office/drawing/2014/main" id="{3685F0A1-EA6E-454A-93CD-8A7CF0E644C7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6" name="Frihåndsform: figur 215">
                <a:extLst>
                  <a:ext uri="{FF2B5EF4-FFF2-40B4-BE49-F238E27FC236}">
                    <a16:creationId xmlns:a16="http://schemas.microsoft.com/office/drawing/2014/main" id="{61574C96-1D95-4C62-832A-42F447ED72A9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7" name="Frihåndsform: figur 216">
                <a:extLst>
                  <a:ext uri="{FF2B5EF4-FFF2-40B4-BE49-F238E27FC236}">
                    <a16:creationId xmlns:a16="http://schemas.microsoft.com/office/drawing/2014/main" id="{E519465C-4311-486C-9EF4-775A6C3DA4BA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8" name="Frihåndsform: figur 217">
                <a:extLst>
                  <a:ext uri="{FF2B5EF4-FFF2-40B4-BE49-F238E27FC236}">
                    <a16:creationId xmlns:a16="http://schemas.microsoft.com/office/drawing/2014/main" id="{B95961A2-8314-46F4-B547-5797F2DF815A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9" name="Frihåndsform: figur 218">
                <a:extLst>
                  <a:ext uri="{FF2B5EF4-FFF2-40B4-BE49-F238E27FC236}">
                    <a16:creationId xmlns:a16="http://schemas.microsoft.com/office/drawing/2014/main" id="{7D0D4755-FB60-435E-8451-21E7527E113D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0" name="Frihåndsform: figur 219">
                <a:extLst>
                  <a:ext uri="{FF2B5EF4-FFF2-40B4-BE49-F238E27FC236}">
                    <a16:creationId xmlns:a16="http://schemas.microsoft.com/office/drawing/2014/main" id="{EAE9AE68-50EC-42D1-9072-8B7B1F8DBC36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1" name="Frihåndsform: figur 220">
                <a:extLst>
                  <a:ext uri="{FF2B5EF4-FFF2-40B4-BE49-F238E27FC236}">
                    <a16:creationId xmlns:a16="http://schemas.microsoft.com/office/drawing/2014/main" id="{B4FA3E31-B733-4429-8CF4-2BD51CB17573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2" name="Frihåndsform: figur 221">
                <a:extLst>
                  <a:ext uri="{FF2B5EF4-FFF2-40B4-BE49-F238E27FC236}">
                    <a16:creationId xmlns:a16="http://schemas.microsoft.com/office/drawing/2014/main" id="{A81E88AD-0D8D-4FF1-9CE3-DCBDD0D43A28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3" name="Frihåndsform: figur 222">
                <a:extLst>
                  <a:ext uri="{FF2B5EF4-FFF2-40B4-BE49-F238E27FC236}">
                    <a16:creationId xmlns:a16="http://schemas.microsoft.com/office/drawing/2014/main" id="{681ADCAE-12EE-40F5-9C86-B4C61EC796EF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4" name="Frihåndsform: figur 223">
                <a:extLst>
                  <a:ext uri="{FF2B5EF4-FFF2-40B4-BE49-F238E27FC236}">
                    <a16:creationId xmlns:a16="http://schemas.microsoft.com/office/drawing/2014/main" id="{6C840F24-3EE6-4C8D-A50A-C8161E4201D8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9" name="Frihåndsform: figur 198">
              <a:extLst>
                <a:ext uri="{FF2B5EF4-FFF2-40B4-BE49-F238E27FC236}">
                  <a16:creationId xmlns:a16="http://schemas.microsoft.com/office/drawing/2014/main" id="{932057CD-7B6C-4039-B402-B7CC791A7D15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0" name="dasdasda">
              <a:extLst>
                <a:ext uri="{FF2B5EF4-FFF2-40B4-BE49-F238E27FC236}">
                  <a16:creationId xmlns:a16="http://schemas.microsoft.com/office/drawing/2014/main" id="{8A27593E-5D4D-4302-B66A-065802F9AD02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207" name="Frihåndsform: figur 206">
                <a:extLst>
                  <a:ext uri="{FF2B5EF4-FFF2-40B4-BE49-F238E27FC236}">
                    <a16:creationId xmlns:a16="http://schemas.microsoft.com/office/drawing/2014/main" id="{8C7B2F57-8376-498C-81BB-C16177F782D9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8" name="Frihåndsform: figur 207">
                <a:extLst>
                  <a:ext uri="{FF2B5EF4-FFF2-40B4-BE49-F238E27FC236}">
                    <a16:creationId xmlns:a16="http://schemas.microsoft.com/office/drawing/2014/main" id="{4E65E7D0-B4A2-4C1D-87E4-4A8F71CAF87E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1" name="Frihåndsform: figur 200">
              <a:extLst>
                <a:ext uri="{FF2B5EF4-FFF2-40B4-BE49-F238E27FC236}">
                  <a16:creationId xmlns:a16="http://schemas.microsoft.com/office/drawing/2014/main" id="{243B9EE8-28A2-4339-8A03-3E014E6CDC3A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2" name="dasdasda">
              <a:extLst>
                <a:ext uri="{FF2B5EF4-FFF2-40B4-BE49-F238E27FC236}">
                  <a16:creationId xmlns:a16="http://schemas.microsoft.com/office/drawing/2014/main" id="{114C48CB-7485-423D-A006-E421BB6CE27B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204" name="Frihåndsform: figur 203">
                <a:extLst>
                  <a:ext uri="{FF2B5EF4-FFF2-40B4-BE49-F238E27FC236}">
                    <a16:creationId xmlns:a16="http://schemas.microsoft.com/office/drawing/2014/main" id="{27E6C47D-C8EC-4CB4-BF77-5866ED8B14BC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5" name="Frihåndsform: figur 204">
                <a:extLst>
                  <a:ext uri="{FF2B5EF4-FFF2-40B4-BE49-F238E27FC236}">
                    <a16:creationId xmlns:a16="http://schemas.microsoft.com/office/drawing/2014/main" id="{87363FB6-020D-4244-A607-2A93FBB038D7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6" name="Frihåndsform: figur 205">
                <a:extLst>
                  <a:ext uri="{FF2B5EF4-FFF2-40B4-BE49-F238E27FC236}">
                    <a16:creationId xmlns:a16="http://schemas.microsoft.com/office/drawing/2014/main" id="{2F2DC44D-39BC-4334-8975-107995B94D29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3" name="Frihåndsform: figur 202">
              <a:extLst>
                <a:ext uri="{FF2B5EF4-FFF2-40B4-BE49-F238E27FC236}">
                  <a16:creationId xmlns:a16="http://schemas.microsoft.com/office/drawing/2014/main" id="{55D67385-023E-4C38-A466-E3940E988C12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  <p:grpSp>
        <p:nvGrpSpPr>
          <p:cNvPr id="289" name="logo_hvit">
            <a:extLst>
              <a:ext uri="{FF2B5EF4-FFF2-40B4-BE49-F238E27FC236}">
                <a16:creationId xmlns:a16="http://schemas.microsoft.com/office/drawing/2014/main" id="{4A08CBD1-20EC-40AC-A295-F6EA9082F1F2}"/>
              </a:ext>
            </a:extLst>
          </p:cNvPr>
          <p:cNvGrpSpPr/>
          <p:nvPr userDrawn="1"/>
        </p:nvGrpSpPr>
        <p:grpSpPr>
          <a:xfrm>
            <a:off x="8991232" y="1437"/>
            <a:ext cx="3010067" cy="696569"/>
            <a:chOff x="5369779" y="394353"/>
            <a:chExt cx="3010067" cy="696569"/>
          </a:xfrm>
        </p:grpSpPr>
        <p:pic>
          <p:nvPicPr>
            <p:cNvPr id="290" name="Grafikk 289">
              <a:extLst>
                <a:ext uri="{FF2B5EF4-FFF2-40B4-BE49-F238E27FC236}">
                  <a16:creationId xmlns:a16="http://schemas.microsoft.com/office/drawing/2014/main" id="{B5F606D3-9D4B-4D46-8A83-90EFD71229B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5369779" y="394353"/>
              <a:ext cx="1564895" cy="696569"/>
            </a:xfrm>
            <a:prstGeom prst="rect">
              <a:avLst/>
            </a:prstGeom>
          </p:spPr>
        </p:pic>
        <p:grpSp>
          <p:nvGrpSpPr>
            <p:cNvPr id="291" name="Gruppe 290">
              <a:extLst>
                <a:ext uri="{FF2B5EF4-FFF2-40B4-BE49-F238E27FC236}">
                  <a16:creationId xmlns:a16="http://schemas.microsoft.com/office/drawing/2014/main" id="{B4054FAF-5C4B-4184-A334-E01B2C56603E}"/>
                </a:ext>
              </a:extLst>
            </p:cNvPr>
            <p:cNvGrpSpPr/>
            <p:nvPr userDrawn="1"/>
          </p:nvGrpSpPr>
          <p:grpSpPr>
            <a:xfrm>
              <a:off x="7200301" y="538204"/>
              <a:ext cx="1179545" cy="469900"/>
              <a:chOff x="7200301" y="538204"/>
              <a:chExt cx="1179545" cy="469900"/>
            </a:xfrm>
          </p:grpSpPr>
          <p:grpSp>
            <p:nvGrpSpPr>
              <p:cNvPr id="292" name="dasdasda">
                <a:extLst>
                  <a:ext uri="{FF2B5EF4-FFF2-40B4-BE49-F238E27FC236}">
                    <a16:creationId xmlns:a16="http://schemas.microsoft.com/office/drawing/2014/main" id="{7D169329-4E02-4813-86FB-D29ED8394E53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609773" cy="108263"/>
                <a:chOff x="10421710" y="740423"/>
                <a:chExt cx="601392" cy="108410"/>
              </a:xfrm>
              <a:solidFill>
                <a:schemeClr val="bg1"/>
              </a:solidFill>
            </p:grpSpPr>
            <p:sp>
              <p:nvSpPr>
                <p:cNvPr id="416" name="Frihåndsform: figur 415">
                  <a:extLst>
                    <a:ext uri="{FF2B5EF4-FFF2-40B4-BE49-F238E27FC236}">
                      <a16:creationId xmlns:a16="http://schemas.microsoft.com/office/drawing/2014/main" id="{C24AA4E9-B964-48F5-9921-347998B0AA87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7" name="Frihåndsform: figur 416">
                  <a:extLst>
                    <a:ext uri="{FF2B5EF4-FFF2-40B4-BE49-F238E27FC236}">
                      <a16:creationId xmlns:a16="http://schemas.microsoft.com/office/drawing/2014/main" id="{2F3D405F-B035-43C8-B666-2F9876F17F6B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8" name="Frihåndsform: figur 417">
                  <a:extLst>
                    <a:ext uri="{FF2B5EF4-FFF2-40B4-BE49-F238E27FC236}">
                      <a16:creationId xmlns:a16="http://schemas.microsoft.com/office/drawing/2014/main" id="{F63F3ACC-B1F7-4317-A101-31171E554399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9" name="Frihåndsform: figur 418">
                  <a:extLst>
                    <a:ext uri="{FF2B5EF4-FFF2-40B4-BE49-F238E27FC236}">
                      <a16:creationId xmlns:a16="http://schemas.microsoft.com/office/drawing/2014/main" id="{5D88BE57-A8CC-4831-9DA1-2B8D5A2DE12B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20" name="Frihåndsform: figur 419">
                  <a:extLst>
                    <a:ext uri="{FF2B5EF4-FFF2-40B4-BE49-F238E27FC236}">
                      <a16:creationId xmlns:a16="http://schemas.microsoft.com/office/drawing/2014/main" id="{5762A6FF-7B40-4B87-961C-27BE6F5254B4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3" name="Frihåndsform: figur 292">
                <a:extLst>
                  <a:ext uri="{FF2B5EF4-FFF2-40B4-BE49-F238E27FC236}">
                    <a16:creationId xmlns:a16="http://schemas.microsoft.com/office/drawing/2014/main" id="{6237BB55-3CA6-458B-8720-7EE839BDF139}"/>
                  </a:ext>
                </a:extLst>
              </p:cNvPr>
              <p:cNvSpPr/>
              <p:nvPr/>
            </p:nvSpPr>
            <p:spPr>
              <a:xfrm>
                <a:off x="8198849" y="652925"/>
                <a:ext cx="71931" cy="108263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4" name="dasdasda">
                <a:extLst>
                  <a:ext uri="{FF2B5EF4-FFF2-40B4-BE49-F238E27FC236}">
                    <a16:creationId xmlns:a16="http://schemas.microsoft.com/office/drawing/2014/main" id="{767C4235-6C00-4293-96E8-21764A02D61F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805703" cy="252234"/>
                <a:chOff x="10421710" y="740423"/>
                <a:chExt cx="794629" cy="252577"/>
              </a:xfrm>
              <a:solidFill>
                <a:schemeClr val="bg1"/>
              </a:solidFill>
            </p:grpSpPr>
            <p:sp>
              <p:nvSpPr>
                <p:cNvPr id="409" name="Frihåndsform: figur 408">
                  <a:extLst>
                    <a:ext uri="{FF2B5EF4-FFF2-40B4-BE49-F238E27FC236}">
                      <a16:creationId xmlns:a16="http://schemas.microsoft.com/office/drawing/2014/main" id="{71BC5632-EA6A-4B9A-BF0A-B7FE2B222EBB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0" name="Frihåndsform: figur 409">
                  <a:extLst>
                    <a:ext uri="{FF2B5EF4-FFF2-40B4-BE49-F238E27FC236}">
                      <a16:creationId xmlns:a16="http://schemas.microsoft.com/office/drawing/2014/main" id="{EB85B6E5-C059-4769-9D76-834D7ED8256C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1" name="Frihåndsform: figur 410">
                  <a:extLst>
                    <a:ext uri="{FF2B5EF4-FFF2-40B4-BE49-F238E27FC236}">
                      <a16:creationId xmlns:a16="http://schemas.microsoft.com/office/drawing/2014/main" id="{5C7E5037-5B95-4CD7-91FB-603154E48196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2" name="Frihåndsform: figur 411">
                  <a:extLst>
                    <a:ext uri="{FF2B5EF4-FFF2-40B4-BE49-F238E27FC236}">
                      <a16:creationId xmlns:a16="http://schemas.microsoft.com/office/drawing/2014/main" id="{974280B0-2B4A-42A2-AF9A-17029F0AC130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3" name="Frihåndsform: figur 412">
                  <a:extLst>
                    <a:ext uri="{FF2B5EF4-FFF2-40B4-BE49-F238E27FC236}">
                      <a16:creationId xmlns:a16="http://schemas.microsoft.com/office/drawing/2014/main" id="{111B8E08-019F-48E6-82AF-6D6BC2C8A83B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4" name="Frihåndsform: figur 413">
                  <a:extLst>
                    <a:ext uri="{FF2B5EF4-FFF2-40B4-BE49-F238E27FC236}">
                      <a16:creationId xmlns:a16="http://schemas.microsoft.com/office/drawing/2014/main" id="{A31C44EE-C765-4BBB-8CAD-5B11D66F4C86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5" name="Frihåndsform: figur 414">
                  <a:extLst>
                    <a:ext uri="{FF2B5EF4-FFF2-40B4-BE49-F238E27FC236}">
                      <a16:creationId xmlns:a16="http://schemas.microsoft.com/office/drawing/2014/main" id="{A7FD0B0D-6A25-4E1A-9071-72818B4F6FB3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5" name="Frihåndsform: figur 294">
                <a:extLst>
                  <a:ext uri="{FF2B5EF4-FFF2-40B4-BE49-F238E27FC236}">
                    <a16:creationId xmlns:a16="http://schemas.microsoft.com/office/drawing/2014/main" id="{69CAC156-048A-42D5-8499-5BB0FA20D612}"/>
                  </a:ext>
                </a:extLst>
              </p:cNvPr>
              <p:cNvSpPr/>
              <p:nvPr/>
            </p:nvSpPr>
            <p:spPr>
              <a:xfrm>
                <a:off x="8307999" y="795377"/>
                <a:ext cx="71834" cy="108168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6" name="dasdasda">
                <a:extLst>
                  <a:ext uri="{FF2B5EF4-FFF2-40B4-BE49-F238E27FC236}">
                    <a16:creationId xmlns:a16="http://schemas.microsoft.com/office/drawing/2014/main" id="{F8813C0B-3928-4F48-8B25-FE84BDD0CFB9}"/>
                  </a:ext>
                </a:extLst>
              </p:cNvPr>
              <p:cNvGrpSpPr/>
              <p:nvPr/>
            </p:nvGrpSpPr>
            <p:grpSpPr>
              <a:xfrm>
                <a:off x="7200301" y="538204"/>
                <a:ext cx="307104" cy="439700"/>
                <a:chOff x="10053875" y="625546"/>
                <a:chExt cx="302883" cy="440298"/>
              </a:xfrm>
            </p:grpSpPr>
            <p:sp>
              <p:nvSpPr>
                <p:cNvPr id="403" name="Frihåndsform: figur 402">
                  <a:extLst>
                    <a:ext uri="{FF2B5EF4-FFF2-40B4-BE49-F238E27FC236}">
                      <a16:creationId xmlns:a16="http://schemas.microsoft.com/office/drawing/2014/main" id="{46B37ECC-7CE2-4D38-BC64-A3477B87C4D6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4" name="Frihåndsform: figur 403">
                  <a:extLst>
                    <a:ext uri="{FF2B5EF4-FFF2-40B4-BE49-F238E27FC236}">
                      <a16:creationId xmlns:a16="http://schemas.microsoft.com/office/drawing/2014/main" id="{5C5D0F90-2823-47DD-8CC7-69C44EB7A146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5" name="Frihåndsform: figur 404">
                  <a:extLst>
                    <a:ext uri="{FF2B5EF4-FFF2-40B4-BE49-F238E27FC236}">
                      <a16:creationId xmlns:a16="http://schemas.microsoft.com/office/drawing/2014/main" id="{A8FA82CA-D8A0-4B8C-9CD9-B791F5D8675D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6" name="Frihåndsform: figur 405">
                  <a:extLst>
                    <a:ext uri="{FF2B5EF4-FFF2-40B4-BE49-F238E27FC236}">
                      <a16:creationId xmlns:a16="http://schemas.microsoft.com/office/drawing/2014/main" id="{31FBBD17-087B-465E-86CA-91DDE10F89B4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7" name="Frihåndsform: figur 406">
                  <a:extLst>
                    <a:ext uri="{FF2B5EF4-FFF2-40B4-BE49-F238E27FC236}">
                      <a16:creationId xmlns:a16="http://schemas.microsoft.com/office/drawing/2014/main" id="{7A364723-FFD9-48F0-897B-5222C3494B08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8" name="Frihåndsform: figur 407">
                  <a:extLst>
                    <a:ext uri="{FF2B5EF4-FFF2-40B4-BE49-F238E27FC236}">
                      <a16:creationId xmlns:a16="http://schemas.microsoft.com/office/drawing/2014/main" id="{15982898-B455-43DB-8EE3-C6AE30BDCE4F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7" name="Frihåndsform: figur 296">
                <a:extLst>
                  <a:ext uri="{FF2B5EF4-FFF2-40B4-BE49-F238E27FC236}">
                    <a16:creationId xmlns:a16="http://schemas.microsoft.com/office/drawing/2014/main" id="{D35EAEEE-8A84-4ACF-BD77-DBD31CACD647}"/>
                  </a:ext>
                </a:extLst>
              </p:cNvPr>
              <p:cNvSpPr/>
              <p:nvPr/>
            </p:nvSpPr>
            <p:spPr>
              <a:xfrm>
                <a:off x="7322565" y="665176"/>
                <a:ext cx="60456" cy="8452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8" name="dasdasda">
                <a:extLst>
                  <a:ext uri="{FF2B5EF4-FFF2-40B4-BE49-F238E27FC236}">
                    <a16:creationId xmlns:a16="http://schemas.microsoft.com/office/drawing/2014/main" id="{312C2385-D57C-4091-BDB3-FE6520A05E0D}"/>
                  </a:ext>
                </a:extLst>
              </p:cNvPr>
              <p:cNvGrpSpPr/>
              <p:nvPr/>
            </p:nvGrpSpPr>
            <p:grpSpPr>
              <a:xfrm>
                <a:off x="7241088" y="546467"/>
                <a:ext cx="224470" cy="367240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400" name="Frihåndsform: figur 399">
                  <a:extLst>
                    <a:ext uri="{FF2B5EF4-FFF2-40B4-BE49-F238E27FC236}">
                      <a16:creationId xmlns:a16="http://schemas.microsoft.com/office/drawing/2014/main" id="{8A838881-92BD-4F56-9CDF-90BF3ED3C3D9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1" name="Frihåndsform: figur 400">
                  <a:extLst>
                    <a:ext uri="{FF2B5EF4-FFF2-40B4-BE49-F238E27FC236}">
                      <a16:creationId xmlns:a16="http://schemas.microsoft.com/office/drawing/2014/main" id="{CD54887D-6246-4A69-85BA-69BD6A9C9EA1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2" name="Frihåndsform: figur 401">
                  <a:extLst>
                    <a:ext uri="{FF2B5EF4-FFF2-40B4-BE49-F238E27FC236}">
                      <a16:creationId xmlns:a16="http://schemas.microsoft.com/office/drawing/2014/main" id="{B0E7A37B-932F-462D-9238-86E37E62F809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9" name="Frihåndsform: figur 298">
                <a:extLst>
                  <a:ext uri="{FF2B5EF4-FFF2-40B4-BE49-F238E27FC236}">
                    <a16:creationId xmlns:a16="http://schemas.microsoft.com/office/drawing/2014/main" id="{8A6CF7F1-5FEC-4DE8-89B0-4306F027981A}"/>
                  </a:ext>
                </a:extLst>
              </p:cNvPr>
              <p:cNvSpPr/>
              <p:nvPr/>
            </p:nvSpPr>
            <p:spPr>
              <a:xfrm>
                <a:off x="7298652" y="722632"/>
                <a:ext cx="53225" cy="54226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0" name="dasdasda">
                <a:extLst>
                  <a:ext uri="{FF2B5EF4-FFF2-40B4-BE49-F238E27FC236}">
                    <a16:creationId xmlns:a16="http://schemas.microsoft.com/office/drawing/2014/main" id="{CE1F70E9-5551-4286-BA97-18700ACAD83B}"/>
                  </a:ext>
                </a:extLst>
              </p:cNvPr>
              <p:cNvGrpSpPr/>
              <p:nvPr/>
            </p:nvGrpSpPr>
            <p:grpSpPr>
              <a:xfrm>
                <a:off x="7326807" y="539724"/>
                <a:ext cx="53514" cy="355653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397" name="Frihåndsform: figur 396">
                  <a:extLst>
                    <a:ext uri="{FF2B5EF4-FFF2-40B4-BE49-F238E27FC236}">
                      <a16:creationId xmlns:a16="http://schemas.microsoft.com/office/drawing/2014/main" id="{DE789511-B00F-408C-AE86-AEAEC268B348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8" name="Frihåndsform: figur 397">
                  <a:extLst>
                    <a:ext uri="{FF2B5EF4-FFF2-40B4-BE49-F238E27FC236}">
                      <a16:creationId xmlns:a16="http://schemas.microsoft.com/office/drawing/2014/main" id="{24DEE3A7-5985-4B2D-AB2D-B9441E51645C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9" name="Frihåndsform: figur 398">
                  <a:extLst>
                    <a:ext uri="{FF2B5EF4-FFF2-40B4-BE49-F238E27FC236}">
                      <a16:creationId xmlns:a16="http://schemas.microsoft.com/office/drawing/2014/main" id="{4AD5BF21-37CD-4AB4-96D2-BC48D27A430A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1" name="Frihåndsform: figur 300">
                <a:extLst>
                  <a:ext uri="{FF2B5EF4-FFF2-40B4-BE49-F238E27FC236}">
                    <a16:creationId xmlns:a16="http://schemas.microsoft.com/office/drawing/2014/main" id="{A24161A8-60DF-440D-A230-69D10DE92E7F}"/>
                  </a:ext>
                </a:extLst>
              </p:cNvPr>
              <p:cNvSpPr/>
              <p:nvPr/>
            </p:nvSpPr>
            <p:spPr>
              <a:xfrm>
                <a:off x="7333749" y="783221"/>
                <a:ext cx="39243" cy="99146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2" name="dasdasda">
                <a:extLst>
                  <a:ext uri="{FF2B5EF4-FFF2-40B4-BE49-F238E27FC236}">
                    <a16:creationId xmlns:a16="http://schemas.microsoft.com/office/drawing/2014/main" id="{E97EE3C3-3A21-4EDD-A916-F469CF15DE53}"/>
                  </a:ext>
                </a:extLst>
              </p:cNvPr>
              <p:cNvGrpSpPr/>
              <p:nvPr/>
            </p:nvGrpSpPr>
            <p:grpSpPr>
              <a:xfrm>
                <a:off x="7293349" y="568689"/>
                <a:ext cx="120045" cy="249385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394" name="Frihåndsform: figur 393">
                  <a:extLst>
                    <a:ext uri="{FF2B5EF4-FFF2-40B4-BE49-F238E27FC236}">
                      <a16:creationId xmlns:a16="http://schemas.microsoft.com/office/drawing/2014/main" id="{7B2468F8-C421-48AB-9716-1198A2023E5F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5" name="Frihåndsform: figur 394">
                  <a:extLst>
                    <a:ext uri="{FF2B5EF4-FFF2-40B4-BE49-F238E27FC236}">
                      <a16:creationId xmlns:a16="http://schemas.microsoft.com/office/drawing/2014/main" id="{80235B6E-C8D4-48CF-9300-D0F1BEA836FE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6" name="Frihåndsform: figur 395">
                  <a:extLst>
                    <a:ext uri="{FF2B5EF4-FFF2-40B4-BE49-F238E27FC236}">
                      <a16:creationId xmlns:a16="http://schemas.microsoft.com/office/drawing/2014/main" id="{E91F8706-670A-48EF-9C01-F6D7A5C87BA5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3" name="Frihåndsform: figur 302">
                <a:extLst>
                  <a:ext uri="{FF2B5EF4-FFF2-40B4-BE49-F238E27FC236}">
                    <a16:creationId xmlns:a16="http://schemas.microsoft.com/office/drawing/2014/main" id="{8CFE2CE5-8981-46FA-98D4-E2AFE8084237}"/>
                  </a:ext>
                </a:extLst>
              </p:cNvPr>
              <p:cNvSpPr/>
              <p:nvPr/>
            </p:nvSpPr>
            <p:spPr>
              <a:xfrm>
                <a:off x="7281103" y="727380"/>
                <a:ext cx="36351" cy="35992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4" name="Frihåndsform: figur 303">
                <a:extLst>
                  <a:ext uri="{FF2B5EF4-FFF2-40B4-BE49-F238E27FC236}">
                    <a16:creationId xmlns:a16="http://schemas.microsoft.com/office/drawing/2014/main" id="{B90708D2-6351-46BA-9280-950B67CA3E74}"/>
                  </a:ext>
                </a:extLst>
              </p:cNvPr>
              <p:cNvSpPr/>
              <p:nvPr/>
            </p:nvSpPr>
            <p:spPr>
              <a:xfrm>
                <a:off x="7336160" y="722252"/>
                <a:ext cx="34518" cy="5413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5" name="Frihåndsform: figur 304">
                <a:extLst>
                  <a:ext uri="{FF2B5EF4-FFF2-40B4-BE49-F238E27FC236}">
                    <a16:creationId xmlns:a16="http://schemas.microsoft.com/office/drawing/2014/main" id="{0CA35109-2AF1-4A99-AB0A-A364C69A18AD}"/>
                  </a:ext>
                </a:extLst>
              </p:cNvPr>
              <p:cNvSpPr/>
              <p:nvPr/>
            </p:nvSpPr>
            <p:spPr>
              <a:xfrm>
                <a:off x="7338089" y="728520"/>
                <a:ext cx="29987" cy="44729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6" name="dasdasda">
                <a:extLst>
                  <a:ext uri="{FF2B5EF4-FFF2-40B4-BE49-F238E27FC236}">
                    <a16:creationId xmlns:a16="http://schemas.microsoft.com/office/drawing/2014/main" id="{79D37963-6180-4414-9AAD-DD17C9A25517}"/>
                  </a:ext>
                </a:extLst>
              </p:cNvPr>
              <p:cNvGrpSpPr/>
              <p:nvPr/>
            </p:nvGrpSpPr>
            <p:grpSpPr>
              <a:xfrm>
                <a:off x="7268472" y="613894"/>
                <a:ext cx="169895" cy="33086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372" name="Frihåndsform: figur 371">
                  <a:extLst>
                    <a:ext uri="{FF2B5EF4-FFF2-40B4-BE49-F238E27FC236}">
                      <a16:creationId xmlns:a16="http://schemas.microsoft.com/office/drawing/2014/main" id="{021B0609-6DE6-41CF-99BD-96DF51BD85D3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3" name="Frihåndsform: figur 372">
                  <a:extLst>
                    <a:ext uri="{FF2B5EF4-FFF2-40B4-BE49-F238E27FC236}">
                      <a16:creationId xmlns:a16="http://schemas.microsoft.com/office/drawing/2014/main" id="{66CC4D91-22E9-4E2B-BF21-9F1F4D674480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4" name="Frihåndsform: figur 373">
                  <a:extLst>
                    <a:ext uri="{FF2B5EF4-FFF2-40B4-BE49-F238E27FC236}">
                      <a16:creationId xmlns:a16="http://schemas.microsoft.com/office/drawing/2014/main" id="{B155B929-D922-4E04-BB71-331870B7B35F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5" name="Frihåndsform: figur 374">
                  <a:extLst>
                    <a:ext uri="{FF2B5EF4-FFF2-40B4-BE49-F238E27FC236}">
                      <a16:creationId xmlns:a16="http://schemas.microsoft.com/office/drawing/2014/main" id="{F0800FD6-925E-470E-BC06-D751D7091F87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6" name="Frihåndsform: figur 375">
                  <a:extLst>
                    <a:ext uri="{FF2B5EF4-FFF2-40B4-BE49-F238E27FC236}">
                      <a16:creationId xmlns:a16="http://schemas.microsoft.com/office/drawing/2014/main" id="{8F20CA4D-CCA7-4C04-B502-D51C22DCEA27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7" name="Frihåndsform: figur 376">
                  <a:extLst>
                    <a:ext uri="{FF2B5EF4-FFF2-40B4-BE49-F238E27FC236}">
                      <a16:creationId xmlns:a16="http://schemas.microsoft.com/office/drawing/2014/main" id="{EE7CADA2-9AB1-4344-940E-2D5497236137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8" name="Frihåndsform: figur 377">
                  <a:extLst>
                    <a:ext uri="{FF2B5EF4-FFF2-40B4-BE49-F238E27FC236}">
                      <a16:creationId xmlns:a16="http://schemas.microsoft.com/office/drawing/2014/main" id="{9D06DD68-67ED-45F0-8FA7-978B5BBD53BC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9" name="Frihåndsform: figur 378">
                  <a:extLst>
                    <a:ext uri="{FF2B5EF4-FFF2-40B4-BE49-F238E27FC236}">
                      <a16:creationId xmlns:a16="http://schemas.microsoft.com/office/drawing/2014/main" id="{8059DCA9-F73C-4EC1-8DDB-389BC1E3048D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0" name="Frihåndsform: figur 379">
                  <a:extLst>
                    <a:ext uri="{FF2B5EF4-FFF2-40B4-BE49-F238E27FC236}">
                      <a16:creationId xmlns:a16="http://schemas.microsoft.com/office/drawing/2014/main" id="{4D57932D-13AA-4BA9-BA80-0473EA51E902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1" name="Frihåndsform: figur 380">
                  <a:extLst>
                    <a:ext uri="{FF2B5EF4-FFF2-40B4-BE49-F238E27FC236}">
                      <a16:creationId xmlns:a16="http://schemas.microsoft.com/office/drawing/2014/main" id="{814385A0-0E0E-49B6-B5F6-6515A4900CD4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2" name="Frihåndsform: figur 381">
                  <a:extLst>
                    <a:ext uri="{FF2B5EF4-FFF2-40B4-BE49-F238E27FC236}">
                      <a16:creationId xmlns:a16="http://schemas.microsoft.com/office/drawing/2014/main" id="{ECA7B532-6DDB-477A-AD91-5DE011C394A4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3" name="Frihåndsform: figur 382">
                  <a:extLst>
                    <a:ext uri="{FF2B5EF4-FFF2-40B4-BE49-F238E27FC236}">
                      <a16:creationId xmlns:a16="http://schemas.microsoft.com/office/drawing/2014/main" id="{8A02B8EC-0EF7-461A-9E92-A85E47A58624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4" name="Frihåndsform: figur 383">
                  <a:extLst>
                    <a:ext uri="{FF2B5EF4-FFF2-40B4-BE49-F238E27FC236}">
                      <a16:creationId xmlns:a16="http://schemas.microsoft.com/office/drawing/2014/main" id="{9A7FE028-FD2C-4005-AC89-ADE1932A782F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5" name="Frihåndsform: figur 384">
                  <a:extLst>
                    <a:ext uri="{FF2B5EF4-FFF2-40B4-BE49-F238E27FC236}">
                      <a16:creationId xmlns:a16="http://schemas.microsoft.com/office/drawing/2014/main" id="{AA62ADEF-EE08-40B4-91FD-761962FC8C02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6" name="Frihåndsform: figur 385">
                  <a:extLst>
                    <a:ext uri="{FF2B5EF4-FFF2-40B4-BE49-F238E27FC236}">
                      <a16:creationId xmlns:a16="http://schemas.microsoft.com/office/drawing/2014/main" id="{FD7CBA49-A4CE-4D5F-8471-C4FD9C5CCE92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7" name="Frihåndsform: figur 386">
                  <a:extLst>
                    <a:ext uri="{FF2B5EF4-FFF2-40B4-BE49-F238E27FC236}">
                      <a16:creationId xmlns:a16="http://schemas.microsoft.com/office/drawing/2014/main" id="{C3F19850-49FF-4623-AE5D-992017820E51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8" name="Frihåndsform: figur 387">
                  <a:extLst>
                    <a:ext uri="{FF2B5EF4-FFF2-40B4-BE49-F238E27FC236}">
                      <a16:creationId xmlns:a16="http://schemas.microsoft.com/office/drawing/2014/main" id="{32820323-3C05-4A44-AB38-9BCDAB250AEE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9" name="Frihåndsform: figur 388">
                  <a:extLst>
                    <a:ext uri="{FF2B5EF4-FFF2-40B4-BE49-F238E27FC236}">
                      <a16:creationId xmlns:a16="http://schemas.microsoft.com/office/drawing/2014/main" id="{BB8412DA-37F3-4075-9101-EB85DA9C1321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0" name="Frihåndsform: figur 389">
                  <a:extLst>
                    <a:ext uri="{FF2B5EF4-FFF2-40B4-BE49-F238E27FC236}">
                      <a16:creationId xmlns:a16="http://schemas.microsoft.com/office/drawing/2014/main" id="{D207D949-EC0E-4D0C-8209-B7D986D6C419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1" name="Frihåndsform: figur 390">
                  <a:extLst>
                    <a:ext uri="{FF2B5EF4-FFF2-40B4-BE49-F238E27FC236}">
                      <a16:creationId xmlns:a16="http://schemas.microsoft.com/office/drawing/2014/main" id="{390692A5-D016-4B37-A266-BFF911482AE2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2" name="Frihåndsform: figur 391">
                  <a:extLst>
                    <a:ext uri="{FF2B5EF4-FFF2-40B4-BE49-F238E27FC236}">
                      <a16:creationId xmlns:a16="http://schemas.microsoft.com/office/drawing/2014/main" id="{9F220EB1-750F-43F9-9A71-81A20C9F74BF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3" name="Frihåndsform: figur 392">
                  <a:extLst>
                    <a:ext uri="{FF2B5EF4-FFF2-40B4-BE49-F238E27FC236}">
                      <a16:creationId xmlns:a16="http://schemas.microsoft.com/office/drawing/2014/main" id="{2FF62FE3-FDA8-4C80-8EE8-39F7FB0C2EB0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7" name="Frihåndsform: figur 306">
                <a:extLst>
                  <a:ext uri="{FF2B5EF4-FFF2-40B4-BE49-F238E27FC236}">
                    <a16:creationId xmlns:a16="http://schemas.microsoft.com/office/drawing/2014/main" id="{211BB464-6054-4B04-8FA4-2FDC264FC2C1}"/>
                  </a:ext>
                </a:extLst>
              </p:cNvPr>
              <p:cNvSpPr/>
              <p:nvPr/>
            </p:nvSpPr>
            <p:spPr>
              <a:xfrm>
                <a:off x="7293349" y="821398"/>
                <a:ext cx="18320" cy="17664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8" name="dasdasda">
                <a:extLst>
                  <a:ext uri="{FF2B5EF4-FFF2-40B4-BE49-F238E27FC236}">
                    <a16:creationId xmlns:a16="http://schemas.microsoft.com/office/drawing/2014/main" id="{CF0D9979-35E5-4902-A034-EED6175DB674}"/>
                  </a:ext>
                </a:extLst>
              </p:cNvPr>
              <p:cNvGrpSpPr/>
              <p:nvPr/>
            </p:nvGrpSpPr>
            <p:grpSpPr>
              <a:xfrm>
                <a:off x="7384371" y="925466"/>
                <a:ext cx="73184" cy="16066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370" name="Frihåndsform: figur 369">
                  <a:extLst>
                    <a:ext uri="{FF2B5EF4-FFF2-40B4-BE49-F238E27FC236}">
                      <a16:creationId xmlns:a16="http://schemas.microsoft.com/office/drawing/2014/main" id="{996EBACE-EB41-48ED-B6BB-2B62383A4C41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1" name="Frihåndsform: figur 370">
                  <a:extLst>
                    <a:ext uri="{FF2B5EF4-FFF2-40B4-BE49-F238E27FC236}">
                      <a16:creationId xmlns:a16="http://schemas.microsoft.com/office/drawing/2014/main" id="{51CF3F26-4BEB-46F3-AD1C-5B970DAD7D25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9" name="Frihåndsform: figur 308">
                <a:extLst>
                  <a:ext uri="{FF2B5EF4-FFF2-40B4-BE49-F238E27FC236}">
                    <a16:creationId xmlns:a16="http://schemas.microsoft.com/office/drawing/2014/main" id="{38E7311A-23F0-4682-B87C-346A92774633}"/>
                  </a:ext>
                </a:extLst>
              </p:cNvPr>
              <p:cNvSpPr/>
              <p:nvPr/>
            </p:nvSpPr>
            <p:spPr>
              <a:xfrm>
                <a:off x="7239834" y="914087"/>
                <a:ext cx="17067" cy="16809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0" name="Frihåndsform: figur 309">
                <a:extLst>
                  <a:ext uri="{FF2B5EF4-FFF2-40B4-BE49-F238E27FC236}">
                    <a16:creationId xmlns:a16="http://schemas.microsoft.com/office/drawing/2014/main" id="{4573910B-8288-4518-9943-4C1AFFFCD0FD}"/>
                  </a:ext>
                </a:extLst>
              </p:cNvPr>
              <p:cNvSpPr/>
              <p:nvPr/>
            </p:nvSpPr>
            <p:spPr>
              <a:xfrm>
                <a:off x="7303955" y="931275"/>
                <a:ext cx="17548" cy="9686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1" name="Frihåndsform: figur 310">
                <a:extLst>
                  <a:ext uri="{FF2B5EF4-FFF2-40B4-BE49-F238E27FC236}">
                    <a16:creationId xmlns:a16="http://schemas.microsoft.com/office/drawing/2014/main" id="{B86FDE14-94A4-46A8-BBA3-5F208741193E}"/>
                  </a:ext>
                </a:extLst>
              </p:cNvPr>
              <p:cNvSpPr/>
              <p:nvPr/>
            </p:nvSpPr>
            <p:spPr>
              <a:xfrm>
                <a:off x="7261143" y="933555"/>
                <a:ext cx="16488" cy="16999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2" name="Frihåndsform: figur 311">
                <a:extLst>
                  <a:ext uri="{FF2B5EF4-FFF2-40B4-BE49-F238E27FC236}">
                    <a16:creationId xmlns:a16="http://schemas.microsoft.com/office/drawing/2014/main" id="{4ABE7548-C829-4219-B7BE-E82EDBDF0DBE}"/>
                  </a:ext>
                </a:extLst>
              </p:cNvPr>
              <p:cNvSpPr/>
              <p:nvPr/>
            </p:nvSpPr>
            <p:spPr>
              <a:xfrm>
                <a:off x="7209654" y="859955"/>
                <a:ext cx="16680" cy="1500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3" name="Frihåndsform: figur 312">
                <a:extLst>
                  <a:ext uri="{FF2B5EF4-FFF2-40B4-BE49-F238E27FC236}">
                    <a16:creationId xmlns:a16="http://schemas.microsoft.com/office/drawing/2014/main" id="{53C2E1E6-82AC-4DD4-972A-A135BCA71842}"/>
                  </a:ext>
                </a:extLst>
              </p:cNvPr>
              <p:cNvSpPr/>
              <p:nvPr/>
            </p:nvSpPr>
            <p:spPr>
              <a:xfrm>
                <a:off x="7220647" y="886546"/>
                <a:ext cx="16680" cy="11301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4" name="dasdasda">
                <a:extLst>
                  <a:ext uri="{FF2B5EF4-FFF2-40B4-BE49-F238E27FC236}">
                    <a16:creationId xmlns:a16="http://schemas.microsoft.com/office/drawing/2014/main" id="{1D69A16B-88EA-4F7B-B7BF-CD471451D0F7}"/>
                  </a:ext>
                </a:extLst>
              </p:cNvPr>
              <p:cNvGrpSpPr/>
              <p:nvPr/>
            </p:nvGrpSpPr>
            <p:grpSpPr>
              <a:xfrm>
                <a:off x="7230481" y="615983"/>
                <a:ext cx="263446" cy="302058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365" name="Frihåndsform: figur 364">
                  <a:extLst>
                    <a:ext uri="{FF2B5EF4-FFF2-40B4-BE49-F238E27FC236}">
                      <a16:creationId xmlns:a16="http://schemas.microsoft.com/office/drawing/2014/main" id="{57EF4B51-A5D5-4D2B-BF09-5D47DC6E666F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6" name="Frihåndsform: figur 365">
                  <a:extLst>
                    <a:ext uri="{FF2B5EF4-FFF2-40B4-BE49-F238E27FC236}">
                      <a16:creationId xmlns:a16="http://schemas.microsoft.com/office/drawing/2014/main" id="{2A7FADE7-3A87-45A7-9202-E4251002C9F8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7" name="Frihåndsform: figur 366">
                  <a:extLst>
                    <a:ext uri="{FF2B5EF4-FFF2-40B4-BE49-F238E27FC236}">
                      <a16:creationId xmlns:a16="http://schemas.microsoft.com/office/drawing/2014/main" id="{20EABB03-DC77-42EB-B0FE-A43F6B7AF359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8" name="Frihåndsform: figur 367">
                  <a:extLst>
                    <a:ext uri="{FF2B5EF4-FFF2-40B4-BE49-F238E27FC236}">
                      <a16:creationId xmlns:a16="http://schemas.microsoft.com/office/drawing/2014/main" id="{73342D25-BCCF-4223-83B7-01DE857258E2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9" name="Frihåndsform: figur 368">
                  <a:extLst>
                    <a:ext uri="{FF2B5EF4-FFF2-40B4-BE49-F238E27FC236}">
                      <a16:creationId xmlns:a16="http://schemas.microsoft.com/office/drawing/2014/main" id="{0DE8FFA8-6B80-4736-8E20-B14B0E29DF4C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5" name="Frihåndsform: figur 314">
                <a:extLst>
                  <a:ext uri="{FF2B5EF4-FFF2-40B4-BE49-F238E27FC236}">
                    <a16:creationId xmlns:a16="http://schemas.microsoft.com/office/drawing/2014/main" id="{7778F4E1-284F-4EA8-AFC3-D1C27CB5CF5D}"/>
                  </a:ext>
                </a:extLst>
              </p:cNvPr>
              <p:cNvSpPr/>
              <p:nvPr/>
            </p:nvSpPr>
            <p:spPr>
              <a:xfrm>
                <a:off x="7450227" y="912567"/>
                <a:ext cx="15042" cy="14245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6" name="Frihåndsform: figur 315">
                <a:extLst>
                  <a:ext uri="{FF2B5EF4-FFF2-40B4-BE49-F238E27FC236}">
                    <a16:creationId xmlns:a16="http://schemas.microsoft.com/office/drawing/2014/main" id="{D366FDCD-1259-431B-ADD4-AC754F4C881A}"/>
                  </a:ext>
                </a:extLst>
              </p:cNvPr>
              <p:cNvSpPr/>
              <p:nvPr/>
            </p:nvSpPr>
            <p:spPr>
              <a:xfrm>
                <a:off x="7463534" y="895663"/>
                <a:ext cx="15427" cy="13200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7" name="dasdasda">
                <a:extLst>
                  <a:ext uri="{FF2B5EF4-FFF2-40B4-BE49-F238E27FC236}">
                    <a16:creationId xmlns:a16="http://schemas.microsoft.com/office/drawing/2014/main" id="{4652C3E9-4295-4253-9BC4-67C5DB9F9D8A}"/>
                  </a:ext>
                </a:extLst>
              </p:cNvPr>
              <p:cNvGrpSpPr/>
              <p:nvPr/>
            </p:nvGrpSpPr>
            <p:grpSpPr>
              <a:xfrm>
                <a:off x="7313697" y="689583"/>
                <a:ext cx="184846" cy="280827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361" name="Frihåndsform: figur 360">
                  <a:extLst>
                    <a:ext uri="{FF2B5EF4-FFF2-40B4-BE49-F238E27FC236}">
                      <a16:creationId xmlns:a16="http://schemas.microsoft.com/office/drawing/2014/main" id="{01E0F1D0-F4F6-4D5E-B69E-97440418F263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2" name="Frihåndsform: figur 361">
                  <a:extLst>
                    <a:ext uri="{FF2B5EF4-FFF2-40B4-BE49-F238E27FC236}">
                      <a16:creationId xmlns:a16="http://schemas.microsoft.com/office/drawing/2014/main" id="{8EF4C779-9009-4F39-9437-6045FE6FBC2B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3" name="Frihåndsform: figur 362">
                  <a:extLst>
                    <a:ext uri="{FF2B5EF4-FFF2-40B4-BE49-F238E27FC236}">
                      <a16:creationId xmlns:a16="http://schemas.microsoft.com/office/drawing/2014/main" id="{9534FB5C-6AA0-42EA-B5A4-CAAA0327CC15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4" name="Frihåndsform: figur 363">
                  <a:extLst>
                    <a:ext uri="{FF2B5EF4-FFF2-40B4-BE49-F238E27FC236}">
                      <a16:creationId xmlns:a16="http://schemas.microsoft.com/office/drawing/2014/main" id="{A8DF7B86-064B-4723-BA99-C7DB0299BDFE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8" name="Frihåndsform: figur 317">
                <a:extLst>
                  <a:ext uri="{FF2B5EF4-FFF2-40B4-BE49-F238E27FC236}">
                    <a16:creationId xmlns:a16="http://schemas.microsoft.com/office/drawing/2014/main" id="{E06C9E2E-DC48-4DA5-8563-BD5F572481D6}"/>
                  </a:ext>
                </a:extLst>
              </p:cNvPr>
              <p:cNvSpPr/>
              <p:nvPr/>
            </p:nvSpPr>
            <p:spPr>
              <a:xfrm>
                <a:off x="7225853" y="897088"/>
                <a:ext cx="13499" cy="8641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9" name="Frihåndsform: figur 318">
                <a:extLst>
                  <a:ext uri="{FF2B5EF4-FFF2-40B4-BE49-F238E27FC236}">
                    <a16:creationId xmlns:a16="http://schemas.microsoft.com/office/drawing/2014/main" id="{C930B7F1-370E-48AC-A23E-D0F06E6AF240}"/>
                  </a:ext>
                </a:extLst>
              </p:cNvPr>
              <p:cNvSpPr/>
              <p:nvPr/>
            </p:nvSpPr>
            <p:spPr>
              <a:xfrm>
                <a:off x="7207436" y="853687"/>
                <a:ext cx="13981" cy="6742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0" name="dasdasda">
                <a:extLst>
                  <a:ext uri="{FF2B5EF4-FFF2-40B4-BE49-F238E27FC236}">
                    <a16:creationId xmlns:a16="http://schemas.microsoft.com/office/drawing/2014/main" id="{16E3B3EE-6052-4AFA-917A-E26A14A4FB45}"/>
                  </a:ext>
                </a:extLst>
              </p:cNvPr>
              <p:cNvGrpSpPr/>
              <p:nvPr/>
            </p:nvGrpSpPr>
            <p:grpSpPr>
              <a:xfrm>
                <a:off x="7384275" y="819309"/>
                <a:ext cx="47343" cy="2924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359" name="Frihåndsform: figur 358">
                  <a:extLst>
                    <a:ext uri="{FF2B5EF4-FFF2-40B4-BE49-F238E27FC236}">
                      <a16:creationId xmlns:a16="http://schemas.microsoft.com/office/drawing/2014/main" id="{AD322ABA-BD4E-4340-8277-2C3462E9CD9B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0" name="Frihåndsform: figur 359">
                  <a:extLst>
                    <a:ext uri="{FF2B5EF4-FFF2-40B4-BE49-F238E27FC236}">
                      <a16:creationId xmlns:a16="http://schemas.microsoft.com/office/drawing/2014/main" id="{F42AF3E1-3AB3-4730-9D90-70670C917EB9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1" name="Frihåndsform: figur 320">
                <a:extLst>
                  <a:ext uri="{FF2B5EF4-FFF2-40B4-BE49-F238E27FC236}">
                    <a16:creationId xmlns:a16="http://schemas.microsoft.com/office/drawing/2014/main" id="{0BF6C185-34C1-4132-9D51-742A6D459575}"/>
                  </a:ext>
                </a:extLst>
              </p:cNvPr>
              <p:cNvSpPr/>
              <p:nvPr/>
            </p:nvSpPr>
            <p:spPr>
              <a:xfrm>
                <a:off x="7390638" y="955018"/>
                <a:ext cx="12823" cy="15194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2" name="Frihåndsform: figur 321">
                <a:extLst>
                  <a:ext uri="{FF2B5EF4-FFF2-40B4-BE49-F238E27FC236}">
                    <a16:creationId xmlns:a16="http://schemas.microsoft.com/office/drawing/2014/main" id="{84406348-865A-468B-BC44-4734027080CF}"/>
                  </a:ext>
                </a:extLst>
              </p:cNvPr>
              <p:cNvSpPr/>
              <p:nvPr/>
            </p:nvSpPr>
            <p:spPr>
              <a:xfrm>
                <a:off x="7276185" y="940107"/>
                <a:ext cx="13017" cy="15289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3" name="Frihåndsform: figur 322">
                <a:extLst>
                  <a:ext uri="{FF2B5EF4-FFF2-40B4-BE49-F238E27FC236}">
                    <a16:creationId xmlns:a16="http://schemas.microsoft.com/office/drawing/2014/main" id="{40B2B7EA-B1EB-4C6B-8150-86CBB631B457}"/>
                  </a:ext>
                </a:extLst>
              </p:cNvPr>
              <p:cNvSpPr/>
              <p:nvPr/>
            </p:nvSpPr>
            <p:spPr>
              <a:xfrm>
                <a:off x="7460351" y="907534"/>
                <a:ext cx="12727" cy="10351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4" name="Frihåndsform: figur 323">
                <a:extLst>
                  <a:ext uri="{FF2B5EF4-FFF2-40B4-BE49-F238E27FC236}">
                    <a16:creationId xmlns:a16="http://schemas.microsoft.com/office/drawing/2014/main" id="{C47AFE6E-3698-4145-8BB7-6CC5B5D4A748}"/>
                  </a:ext>
                </a:extLst>
              </p:cNvPr>
              <p:cNvSpPr/>
              <p:nvPr/>
            </p:nvSpPr>
            <p:spPr>
              <a:xfrm>
                <a:off x="7414647" y="942102"/>
                <a:ext cx="11859" cy="16618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5" name="Frihåndsform: figur 324">
                <a:extLst>
                  <a:ext uri="{FF2B5EF4-FFF2-40B4-BE49-F238E27FC236}">
                    <a16:creationId xmlns:a16="http://schemas.microsoft.com/office/drawing/2014/main" id="{7DD813FC-D0CA-412E-BC3B-C3F13E7DC263}"/>
                  </a:ext>
                </a:extLst>
              </p:cNvPr>
              <p:cNvSpPr/>
              <p:nvPr/>
            </p:nvSpPr>
            <p:spPr>
              <a:xfrm>
                <a:off x="7365858" y="959197"/>
                <a:ext cx="11570" cy="14245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6" name="dasdasda">
                <a:extLst>
                  <a:ext uri="{FF2B5EF4-FFF2-40B4-BE49-F238E27FC236}">
                    <a16:creationId xmlns:a16="http://schemas.microsoft.com/office/drawing/2014/main" id="{AF31ECD0-89CD-486E-8918-7B486BFDF991}"/>
                  </a:ext>
                </a:extLst>
              </p:cNvPr>
              <p:cNvGrpSpPr/>
              <p:nvPr/>
            </p:nvGrpSpPr>
            <p:grpSpPr>
              <a:xfrm>
                <a:off x="7299630" y="954068"/>
                <a:ext cx="40604" cy="19028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357" name="Frihåndsform: figur 356">
                  <a:extLst>
                    <a:ext uri="{FF2B5EF4-FFF2-40B4-BE49-F238E27FC236}">
                      <a16:creationId xmlns:a16="http://schemas.microsoft.com/office/drawing/2014/main" id="{D9E445F8-DCE8-4FEE-826A-FDEB766F89D6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8" name="Frihåndsform: figur 357">
                  <a:extLst>
                    <a:ext uri="{FF2B5EF4-FFF2-40B4-BE49-F238E27FC236}">
                      <a16:creationId xmlns:a16="http://schemas.microsoft.com/office/drawing/2014/main" id="{887F9848-56C5-46FD-93D7-3A2275F870BE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7" name="Frihåndsform: figur 326">
                <a:extLst>
                  <a:ext uri="{FF2B5EF4-FFF2-40B4-BE49-F238E27FC236}">
                    <a16:creationId xmlns:a16="http://schemas.microsoft.com/office/drawing/2014/main" id="{53D225CC-1126-4E1E-B6FE-8DAD613EE823}"/>
                  </a:ext>
                </a:extLst>
              </p:cNvPr>
              <p:cNvSpPr/>
              <p:nvPr/>
            </p:nvSpPr>
            <p:spPr>
              <a:xfrm>
                <a:off x="7336931" y="766982"/>
                <a:ext cx="11185" cy="21557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8" name="Frihåndsform: figur 327">
                <a:extLst>
                  <a:ext uri="{FF2B5EF4-FFF2-40B4-BE49-F238E27FC236}">
                    <a16:creationId xmlns:a16="http://schemas.microsoft.com/office/drawing/2014/main" id="{D3710BBB-C5EE-4730-8ACB-A3F64054FB08}"/>
                  </a:ext>
                </a:extLst>
              </p:cNvPr>
              <p:cNvSpPr/>
              <p:nvPr/>
            </p:nvSpPr>
            <p:spPr>
              <a:xfrm>
                <a:off x="7344067" y="960526"/>
                <a:ext cx="11377" cy="13674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9" name="Frihåndsform: figur 328">
                <a:extLst>
                  <a:ext uri="{FF2B5EF4-FFF2-40B4-BE49-F238E27FC236}">
                    <a16:creationId xmlns:a16="http://schemas.microsoft.com/office/drawing/2014/main" id="{37C93523-F1D8-4881-B029-F9C8187222D0}"/>
                  </a:ext>
                </a:extLst>
              </p:cNvPr>
              <p:cNvSpPr/>
              <p:nvPr/>
            </p:nvSpPr>
            <p:spPr>
              <a:xfrm>
                <a:off x="7358337" y="768026"/>
                <a:ext cx="10895" cy="2174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0" name="dasdasda">
                <a:extLst>
                  <a:ext uri="{FF2B5EF4-FFF2-40B4-BE49-F238E27FC236}">
                    <a16:creationId xmlns:a16="http://schemas.microsoft.com/office/drawing/2014/main" id="{2BC65367-B22D-4BA6-B756-2E1ECC6AA91A}"/>
                  </a:ext>
                </a:extLst>
              </p:cNvPr>
              <p:cNvGrpSpPr/>
              <p:nvPr/>
            </p:nvGrpSpPr>
            <p:grpSpPr>
              <a:xfrm>
                <a:off x="7260854" y="614368"/>
                <a:ext cx="185227" cy="239128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341" name="Frihåndsform: figur 340">
                  <a:extLst>
                    <a:ext uri="{FF2B5EF4-FFF2-40B4-BE49-F238E27FC236}">
                      <a16:creationId xmlns:a16="http://schemas.microsoft.com/office/drawing/2014/main" id="{2D33E3A6-D535-46F0-B98B-605DC951AFBB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2" name="Frihåndsform: figur 341">
                  <a:extLst>
                    <a:ext uri="{FF2B5EF4-FFF2-40B4-BE49-F238E27FC236}">
                      <a16:creationId xmlns:a16="http://schemas.microsoft.com/office/drawing/2014/main" id="{D30C9486-C7A5-477D-915E-9DEE7EB3BC53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3" name="Frihåndsform: figur 342">
                  <a:extLst>
                    <a:ext uri="{FF2B5EF4-FFF2-40B4-BE49-F238E27FC236}">
                      <a16:creationId xmlns:a16="http://schemas.microsoft.com/office/drawing/2014/main" id="{7B8C5F7B-6C07-4ACA-919B-5A1EB748C55B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4" name="Frihåndsform: figur 343">
                  <a:extLst>
                    <a:ext uri="{FF2B5EF4-FFF2-40B4-BE49-F238E27FC236}">
                      <a16:creationId xmlns:a16="http://schemas.microsoft.com/office/drawing/2014/main" id="{81E7C5A2-1685-4D0D-A45D-8F1956736633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5" name="Frihåndsform: figur 344">
                  <a:extLst>
                    <a:ext uri="{FF2B5EF4-FFF2-40B4-BE49-F238E27FC236}">
                      <a16:creationId xmlns:a16="http://schemas.microsoft.com/office/drawing/2014/main" id="{DBD1B492-CAB5-4964-8223-A135033DD5FD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6" name="Frihåndsform: figur 345">
                  <a:extLst>
                    <a:ext uri="{FF2B5EF4-FFF2-40B4-BE49-F238E27FC236}">
                      <a16:creationId xmlns:a16="http://schemas.microsoft.com/office/drawing/2014/main" id="{4A3AC930-BF14-45F2-B49E-1B122E0CA804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7" name="Frihåndsform: figur 346">
                  <a:extLst>
                    <a:ext uri="{FF2B5EF4-FFF2-40B4-BE49-F238E27FC236}">
                      <a16:creationId xmlns:a16="http://schemas.microsoft.com/office/drawing/2014/main" id="{57A63139-AF51-4890-A43A-C38B2A0A03CA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8" name="Frihåndsform: figur 347">
                  <a:extLst>
                    <a:ext uri="{FF2B5EF4-FFF2-40B4-BE49-F238E27FC236}">
                      <a16:creationId xmlns:a16="http://schemas.microsoft.com/office/drawing/2014/main" id="{D8B31D3B-FB5C-4408-8EB1-658B82580A86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9" name="Frihåndsform: figur 348">
                  <a:extLst>
                    <a:ext uri="{FF2B5EF4-FFF2-40B4-BE49-F238E27FC236}">
                      <a16:creationId xmlns:a16="http://schemas.microsoft.com/office/drawing/2014/main" id="{F960562C-36FB-49E7-950B-7822BE34CA39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0" name="Frihåndsform: figur 349">
                  <a:extLst>
                    <a:ext uri="{FF2B5EF4-FFF2-40B4-BE49-F238E27FC236}">
                      <a16:creationId xmlns:a16="http://schemas.microsoft.com/office/drawing/2014/main" id="{A1D9D838-7B6F-4B4A-8328-BCDBFFD988AF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1" name="Frihåndsform: figur 350">
                  <a:extLst>
                    <a:ext uri="{FF2B5EF4-FFF2-40B4-BE49-F238E27FC236}">
                      <a16:creationId xmlns:a16="http://schemas.microsoft.com/office/drawing/2014/main" id="{16649F59-DDD0-4D41-B926-8D3DF263A7D4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2" name="Frihåndsform: figur 351">
                  <a:extLst>
                    <a:ext uri="{FF2B5EF4-FFF2-40B4-BE49-F238E27FC236}">
                      <a16:creationId xmlns:a16="http://schemas.microsoft.com/office/drawing/2014/main" id="{A1D90516-18E8-4C48-9558-3F86C7D868A5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3" name="Frihåndsform: figur 352">
                  <a:extLst>
                    <a:ext uri="{FF2B5EF4-FFF2-40B4-BE49-F238E27FC236}">
                      <a16:creationId xmlns:a16="http://schemas.microsoft.com/office/drawing/2014/main" id="{C812E2E8-2360-4AB2-8598-5DA577653621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4" name="Frihåndsform: figur 353">
                  <a:extLst>
                    <a:ext uri="{FF2B5EF4-FFF2-40B4-BE49-F238E27FC236}">
                      <a16:creationId xmlns:a16="http://schemas.microsoft.com/office/drawing/2014/main" id="{5C609A54-99DC-41E8-9C2A-3788E4B2DFEC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5" name="Frihåndsform: figur 354">
                  <a:extLst>
                    <a:ext uri="{FF2B5EF4-FFF2-40B4-BE49-F238E27FC236}">
                      <a16:creationId xmlns:a16="http://schemas.microsoft.com/office/drawing/2014/main" id="{EEF5D236-3A62-4E02-B376-64858FF552BC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6" name="Frihåndsform: figur 355">
                  <a:extLst>
                    <a:ext uri="{FF2B5EF4-FFF2-40B4-BE49-F238E27FC236}">
                      <a16:creationId xmlns:a16="http://schemas.microsoft.com/office/drawing/2014/main" id="{7D7C8431-7ACB-4F95-92AA-94F37FA3FD1D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1" name="Frihåndsform: figur 330">
                <a:extLst>
                  <a:ext uri="{FF2B5EF4-FFF2-40B4-BE49-F238E27FC236}">
                    <a16:creationId xmlns:a16="http://schemas.microsoft.com/office/drawing/2014/main" id="{4A215815-A81F-4BE3-A9B5-D2E8C42D2A0B}"/>
                  </a:ext>
                </a:extLst>
              </p:cNvPr>
              <p:cNvSpPr/>
              <p:nvPr/>
            </p:nvSpPr>
            <p:spPr>
              <a:xfrm rot="20953698">
                <a:off x="7381862" y="958170"/>
                <a:ext cx="2892" cy="13486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2" name="dasdasda">
                <a:extLst>
                  <a:ext uri="{FF2B5EF4-FFF2-40B4-BE49-F238E27FC236}">
                    <a16:creationId xmlns:a16="http://schemas.microsoft.com/office/drawing/2014/main" id="{CF4BA3C6-310F-4B34-83C7-0100CC4EF19A}"/>
                  </a:ext>
                </a:extLst>
              </p:cNvPr>
              <p:cNvGrpSpPr/>
              <p:nvPr/>
            </p:nvGrpSpPr>
            <p:grpSpPr>
              <a:xfrm>
                <a:off x="7293059" y="716934"/>
                <a:ext cx="7809" cy="7977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339" name="Frihåndsform: figur 338">
                  <a:extLst>
                    <a:ext uri="{FF2B5EF4-FFF2-40B4-BE49-F238E27FC236}">
                      <a16:creationId xmlns:a16="http://schemas.microsoft.com/office/drawing/2014/main" id="{679167F4-B1DF-40D2-908D-4A160826E8F0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0" name="Frihåndsform: figur 339">
                  <a:extLst>
                    <a:ext uri="{FF2B5EF4-FFF2-40B4-BE49-F238E27FC236}">
                      <a16:creationId xmlns:a16="http://schemas.microsoft.com/office/drawing/2014/main" id="{4AB293B9-1D89-4C84-A9C6-B3D343035785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3" name="Frihåndsform: figur 332">
                <a:extLst>
                  <a:ext uri="{FF2B5EF4-FFF2-40B4-BE49-F238E27FC236}">
                    <a16:creationId xmlns:a16="http://schemas.microsoft.com/office/drawing/2014/main" id="{1EBF99C5-F97D-4479-96B6-FA96630FAEA6}"/>
                  </a:ext>
                </a:extLst>
              </p:cNvPr>
              <p:cNvSpPr/>
              <p:nvPr/>
            </p:nvSpPr>
            <p:spPr>
              <a:xfrm>
                <a:off x="7359109" y="960621"/>
                <a:ext cx="3471" cy="13580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4" name="dasdasda">
                <a:extLst>
                  <a:ext uri="{FF2B5EF4-FFF2-40B4-BE49-F238E27FC236}">
                    <a16:creationId xmlns:a16="http://schemas.microsoft.com/office/drawing/2014/main" id="{3E089633-A079-4CE9-9DC5-5E24F1287DCE}"/>
                  </a:ext>
                </a:extLst>
              </p:cNvPr>
              <p:cNvGrpSpPr/>
              <p:nvPr/>
            </p:nvGrpSpPr>
            <p:grpSpPr>
              <a:xfrm>
                <a:off x="7341849" y="920925"/>
                <a:ext cx="1037997" cy="87179"/>
                <a:chOff x="10193477" y="1008787"/>
                <a:chExt cx="1023730" cy="87298"/>
              </a:xfrm>
              <a:solidFill>
                <a:schemeClr val="bg1"/>
              </a:solidFill>
            </p:grpSpPr>
            <p:sp>
              <p:nvSpPr>
                <p:cNvPr id="336" name="Frihåndsform: figur 335">
                  <a:extLst>
                    <a:ext uri="{FF2B5EF4-FFF2-40B4-BE49-F238E27FC236}">
                      <a16:creationId xmlns:a16="http://schemas.microsoft.com/office/drawing/2014/main" id="{BF709551-2868-47F8-98BF-A6406FE1D026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7" name="Frihåndsform: figur 336">
                  <a:extLst>
                    <a:ext uri="{FF2B5EF4-FFF2-40B4-BE49-F238E27FC236}">
                      <a16:creationId xmlns:a16="http://schemas.microsoft.com/office/drawing/2014/main" id="{C4368507-662B-4550-ABDD-5FDBC5E9B2D1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8" name="Frihåndsform: figur 337">
                  <a:extLst>
                    <a:ext uri="{FF2B5EF4-FFF2-40B4-BE49-F238E27FC236}">
                      <a16:creationId xmlns:a16="http://schemas.microsoft.com/office/drawing/2014/main" id="{584E87D6-33E9-43AA-A820-906B034F9782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5" name="Frihåndsform: figur 334">
                <a:extLst>
                  <a:ext uri="{FF2B5EF4-FFF2-40B4-BE49-F238E27FC236}">
                    <a16:creationId xmlns:a16="http://schemas.microsoft.com/office/drawing/2014/main" id="{0DE6CE88-E308-424F-8245-555BA0F821A8}"/>
                  </a:ext>
                </a:extLst>
              </p:cNvPr>
              <p:cNvSpPr/>
              <p:nvPr/>
            </p:nvSpPr>
            <p:spPr>
              <a:xfrm>
                <a:off x="7573744" y="956537"/>
                <a:ext cx="36833" cy="9401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421" name="Plassholder for tekst 6">
            <a:extLst>
              <a:ext uri="{FF2B5EF4-FFF2-40B4-BE49-F238E27FC236}">
                <a16:creationId xmlns:a16="http://schemas.microsoft.com/office/drawing/2014/main" id="{B84F03D8-BDB8-4E8B-9B80-153844532B4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818689" y="144014"/>
            <a:ext cx="1179545" cy="469900"/>
          </a:xfrm>
          <a:prstGeom prst="rect">
            <a:avLst/>
          </a:prstGeom>
          <a:blipFill dpi="0" rotWithShape="1"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>
              <a:defRPr sz="100">
                <a:solidFill>
                  <a:srgbClr val="000000"/>
                </a:solidFill>
                <a:latin typeface="+mn-lt"/>
              </a:defRPr>
            </a:lvl1pPr>
            <a:lvl2pPr>
              <a:defRPr sz="100">
                <a:solidFill>
                  <a:srgbClr val="000000"/>
                </a:solidFill>
              </a:defRPr>
            </a:lvl2pPr>
            <a:lvl3pPr>
              <a:defRPr sz="100">
                <a:solidFill>
                  <a:srgbClr val="000000"/>
                </a:solidFill>
              </a:defRPr>
            </a:lvl3pPr>
            <a:lvl4pPr>
              <a:defRPr sz="100">
                <a:solidFill>
                  <a:srgbClr val="000000"/>
                </a:solidFill>
              </a:defRPr>
            </a:lvl4pPr>
            <a:lvl5pPr>
              <a:defRPr sz="100">
                <a:solidFill>
                  <a:srgbClr val="000000"/>
                </a:solidFill>
              </a:defRPr>
            </a:lvl5pPr>
          </a:lstStyle>
          <a:p>
            <a:pPr lvl="0"/>
            <a:r>
              <a:rPr lang="nb-NO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6436912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tel innhold og bilde, lys bakgrunn (Morgendis)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A61C3CA0-B4CF-427E-8F41-8CBA03CDE12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096000" y="1"/>
            <a:ext cx="6096000" cy="6857999"/>
          </a:xfrm>
          <a:solidFill>
            <a:schemeClr val="bg1">
              <a:lumMod val="75000"/>
            </a:schemeClr>
          </a:solidFill>
        </p:spPr>
        <p:txBody>
          <a:bodyPr/>
          <a:lstStyle/>
          <a:p>
            <a:r>
              <a:rPr lang="nb-NO"/>
              <a:t>Klikk ikonet for å legge til et bilde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C787C2A-57CA-4B27-ABD3-ACC4C8B6371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49482" y="1673679"/>
            <a:ext cx="5542240" cy="4583072"/>
          </a:xfrm>
        </p:spPr>
        <p:txBody>
          <a:bodyPr/>
          <a:lstStyle>
            <a:lvl1pPr>
              <a:defRPr>
                <a:solidFill>
                  <a:schemeClr val="dk1"/>
                </a:solidFill>
                <a:latin typeface="+mn-lt"/>
              </a:defRPr>
            </a:lvl1pPr>
            <a:lvl2pPr>
              <a:defRPr>
                <a:solidFill>
                  <a:schemeClr val="dk1"/>
                </a:solidFill>
                <a:latin typeface="+mn-lt"/>
              </a:defRPr>
            </a:lvl2pPr>
            <a:lvl3pPr>
              <a:defRPr>
                <a:solidFill>
                  <a:schemeClr val="dk1"/>
                </a:solidFill>
                <a:latin typeface="+mn-lt"/>
              </a:defRPr>
            </a:lvl3pPr>
            <a:lvl4pPr>
              <a:defRPr>
                <a:solidFill>
                  <a:schemeClr val="dk1"/>
                </a:solidFill>
                <a:latin typeface="+mn-lt"/>
              </a:defRPr>
            </a:lvl4pPr>
            <a:lvl5pPr>
              <a:defRPr>
                <a:solidFill>
                  <a:schemeClr val="dk1"/>
                </a:solidFill>
                <a:latin typeface="+mn-lt"/>
              </a:defRPr>
            </a:lvl5pPr>
          </a:lstStyle>
          <a:p>
            <a:pPr lvl="0"/>
            <a:r>
              <a:rPr lang="nb-NO"/>
              <a:t>Rediger tekststiler i malen</a:t>
            </a:r>
          </a:p>
          <a:p>
            <a:pPr lvl="1"/>
            <a:r>
              <a:rPr lang="nb-NO"/>
              <a:t>Andre nivå</a:t>
            </a:r>
          </a:p>
          <a:p>
            <a:pPr lvl="2"/>
            <a:r>
              <a:rPr lang="nb-NO"/>
              <a:t>Tredje nivå</a:t>
            </a:r>
          </a:p>
          <a:p>
            <a:pPr lvl="3"/>
            <a:r>
              <a:rPr lang="nb-NO"/>
              <a:t>Fjerde nivå</a:t>
            </a:r>
          </a:p>
          <a:p>
            <a:pPr lvl="4"/>
            <a:r>
              <a:rPr lang="nb-NO"/>
              <a:t>Femte nivå</a:t>
            </a:r>
          </a:p>
        </p:txBody>
      </p:sp>
      <p:sp>
        <p:nvSpPr>
          <p:cNvPr id="9" name="Tittel 1">
            <a:extLst>
              <a:ext uri="{FF2B5EF4-FFF2-40B4-BE49-F238E27FC236}">
                <a16:creationId xmlns:a16="http://schemas.microsoft.com/office/drawing/2014/main" id="{F7FB098D-656B-476C-8A67-7143F9D5A8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482" y="253094"/>
            <a:ext cx="5542240" cy="1250586"/>
          </a:xfrm>
        </p:spPr>
        <p:txBody>
          <a:bodyPr anchor="b"/>
          <a:lstStyle>
            <a:lvl1pPr>
              <a:defRPr b="0" u="none">
                <a:solidFill>
                  <a:schemeClr val="accent6"/>
                </a:solidFill>
                <a:latin typeface="+mj-lt"/>
              </a:defRPr>
            </a:lvl1pPr>
          </a:lstStyle>
          <a:p>
            <a:r>
              <a:rPr lang="nb-NO"/>
              <a:t>Klikk for å redigere tittelstil</a:t>
            </a:r>
          </a:p>
        </p:txBody>
      </p:sp>
      <p:grpSp>
        <p:nvGrpSpPr>
          <p:cNvPr id="26" name="logo_blaa">
            <a:extLst>
              <a:ext uri="{FF2B5EF4-FFF2-40B4-BE49-F238E27FC236}">
                <a16:creationId xmlns:a16="http://schemas.microsoft.com/office/drawing/2014/main" id="{04B94A78-740F-4175-812E-35CB63699A86}"/>
              </a:ext>
            </a:extLst>
          </p:cNvPr>
          <p:cNvGrpSpPr/>
          <p:nvPr userDrawn="1"/>
        </p:nvGrpSpPr>
        <p:grpSpPr>
          <a:xfrm>
            <a:off x="8992118" y="1329"/>
            <a:ext cx="3006779" cy="696569"/>
            <a:chOff x="8992118" y="-1332171"/>
            <a:chExt cx="3006779" cy="696569"/>
          </a:xfrm>
        </p:grpSpPr>
        <p:pic>
          <p:nvPicPr>
            <p:cNvPr id="27" name="Grafikk 26">
              <a:extLst>
                <a:ext uri="{FF2B5EF4-FFF2-40B4-BE49-F238E27FC236}">
                  <a16:creationId xmlns:a16="http://schemas.microsoft.com/office/drawing/2014/main" id="{FA2D7340-A1C5-49A0-B2C8-8A766C55601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992118" y="-1332171"/>
              <a:ext cx="1564895" cy="696569"/>
            </a:xfrm>
            <a:prstGeom prst="rect">
              <a:avLst/>
            </a:prstGeom>
          </p:spPr>
        </p:pic>
        <p:grpSp>
          <p:nvGrpSpPr>
            <p:cNvPr id="28" name="dasdasda">
              <a:extLst>
                <a:ext uri="{FF2B5EF4-FFF2-40B4-BE49-F238E27FC236}">
                  <a16:creationId xmlns:a16="http://schemas.microsoft.com/office/drawing/2014/main" id="{FA98A1C2-0361-4A55-BFD4-246BBB2B8B2C}"/>
                </a:ext>
              </a:extLst>
            </p:cNvPr>
            <p:cNvGrpSpPr/>
            <p:nvPr userDrawn="1"/>
          </p:nvGrpSpPr>
          <p:grpSpPr>
            <a:xfrm>
              <a:off x="10819352" y="-1189482"/>
              <a:ext cx="1179545" cy="469900"/>
              <a:chOff x="10053875" y="625546"/>
              <a:chExt cx="1163332" cy="470539"/>
            </a:xfrm>
          </p:grpSpPr>
          <p:grpSp>
            <p:nvGrpSpPr>
              <p:cNvPr id="29" name="dasdasda">
                <a:extLst>
                  <a:ext uri="{FF2B5EF4-FFF2-40B4-BE49-F238E27FC236}">
                    <a16:creationId xmlns:a16="http://schemas.microsoft.com/office/drawing/2014/main" id="{1B9A01D6-B3AC-4245-8993-0655F00AE4EA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601392" cy="108410"/>
                <a:chOff x="10421710" y="740423"/>
                <a:chExt cx="601392" cy="108410"/>
              </a:xfrm>
              <a:solidFill>
                <a:srgbClr val="12110C"/>
              </a:solidFill>
            </p:grpSpPr>
            <p:sp>
              <p:nvSpPr>
                <p:cNvPr id="153" name="Frihåndsform: figur 152">
                  <a:extLst>
                    <a:ext uri="{FF2B5EF4-FFF2-40B4-BE49-F238E27FC236}">
                      <a16:creationId xmlns:a16="http://schemas.microsoft.com/office/drawing/2014/main" id="{514C6CC0-10F1-4611-920F-5CA6C51B00CF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4" name="Frihåndsform: figur 153">
                  <a:extLst>
                    <a:ext uri="{FF2B5EF4-FFF2-40B4-BE49-F238E27FC236}">
                      <a16:creationId xmlns:a16="http://schemas.microsoft.com/office/drawing/2014/main" id="{D307CCB2-6E8D-4EA8-8EC1-E29F71149414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5" name="Frihåndsform: figur 154">
                  <a:extLst>
                    <a:ext uri="{FF2B5EF4-FFF2-40B4-BE49-F238E27FC236}">
                      <a16:creationId xmlns:a16="http://schemas.microsoft.com/office/drawing/2014/main" id="{180CC112-421D-465A-B8D3-32A504FB27C5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6" name="Frihåndsform: figur 155">
                  <a:extLst>
                    <a:ext uri="{FF2B5EF4-FFF2-40B4-BE49-F238E27FC236}">
                      <a16:creationId xmlns:a16="http://schemas.microsoft.com/office/drawing/2014/main" id="{D06BFF3E-74BE-4FA9-A4C1-FCE2FACBC177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7" name="Frihåndsform: figur 156">
                  <a:extLst>
                    <a:ext uri="{FF2B5EF4-FFF2-40B4-BE49-F238E27FC236}">
                      <a16:creationId xmlns:a16="http://schemas.microsoft.com/office/drawing/2014/main" id="{C960EF65-0C32-4826-BA01-C7B0DE502353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" name="Frihåndsform: figur 29">
                <a:extLst>
                  <a:ext uri="{FF2B5EF4-FFF2-40B4-BE49-F238E27FC236}">
                    <a16:creationId xmlns:a16="http://schemas.microsoft.com/office/drawing/2014/main" id="{81184304-77F2-4B99-96A0-142D9A201630}"/>
                  </a:ext>
                </a:extLst>
              </p:cNvPr>
              <p:cNvSpPr/>
              <p:nvPr/>
            </p:nvSpPr>
            <p:spPr>
              <a:xfrm>
                <a:off x="11038698" y="740423"/>
                <a:ext cx="70942" cy="108410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" name="dasdasda">
                <a:extLst>
                  <a:ext uri="{FF2B5EF4-FFF2-40B4-BE49-F238E27FC236}">
                    <a16:creationId xmlns:a16="http://schemas.microsoft.com/office/drawing/2014/main" id="{C7312592-B0A8-4C99-B81C-2EFE80E1B2C8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794629" cy="252577"/>
                <a:chOff x="10421710" y="740423"/>
                <a:chExt cx="794629" cy="252577"/>
              </a:xfrm>
              <a:solidFill>
                <a:srgbClr val="12110C"/>
              </a:solidFill>
            </p:grpSpPr>
            <p:sp>
              <p:nvSpPr>
                <p:cNvPr id="146" name="Frihåndsform: figur 145">
                  <a:extLst>
                    <a:ext uri="{FF2B5EF4-FFF2-40B4-BE49-F238E27FC236}">
                      <a16:creationId xmlns:a16="http://schemas.microsoft.com/office/drawing/2014/main" id="{D488B14F-0C81-4730-BBAF-ECDC894C845E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7" name="Frihåndsform: figur 146">
                  <a:extLst>
                    <a:ext uri="{FF2B5EF4-FFF2-40B4-BE49-F238E27FC236}">
                      <a16:creationId xmlns:a16="http://schemas.microsoft.com/office/drawing/2014/main" id="{C8137AC4-96A7-425D-A2B5-046015564606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8" name="Frihåndsform: figur 147">
                  <a:extLst>
                    <a:ext uri="{FF2B5EF4-FFF2-40B4-BE49-F238E27FC236}">
                      <a16:creationId xmlns:a16="http://schemas.microsoft.com/office/drawing/2014/main" id="{96FB91CB-E658-4F35-AFFB-04C9CBE09F5B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9" name="Frihåndsform: figur 148">
                  <a:extLst>
                    <a:ext uri="{FF2B5EF4-FFF2-40B4-BE49-F238E27FC236}">
                      <a16:creationId xmlns:a16="http://schemas.microsoft.com/office/drawing/2014/main" id="{44515B3D-347E-4C9D-B6A0-604BD31CC0F2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0" name="Frihåndsform: figur 149">
                  <a:extLst>
                    <a:ext uri="{FF2B5EF4-FFF2-40B4-BE49-F238E27FC236}">
                      <a16:creationId xmlns:a16="http://schemas.microsoft.com/office/drawing/2014/main" id="{BE2B3D42-8CED-48D4-B33E-E23853242F65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1" name="Frihåndsform: figur 150">
                  <a:extLst>
                    <a:ext uri="{FF2B5EF4-FFF2-40B4-BE49-F238E27FC236}">
                      <a16:creationId xmlns:a16="http://schemas.microsoft.com/office/drawing/2014/main" id="{5763151F-8A3E-4013-98BB-5FFECF235AC4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2" name="Frihåndsform: figur 151">
                  <a:extLst>
                    <a:ext uri="{FF2B5EF4-FFF2-40B4-BE49-F238E27FC236}">
                      <a16:creationId xmlns:a16="http://schemas.microsoft.com/office/drawing/2014/main" id="{91860344-7C9D-4A67-88E7-16C24974C97A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" name="Frihåndsform: figur 31">
                <a:extLst>
                  <a:ext uri="{FF2B5EF4-FFF2-40B4-BE49-F238E27FC236}">
                    <a16:creationId xmlns:a16="http://schemas.microsoft.com/office/drawing/2014/main" id="{03D33C7E-CB68-4844-A77C-1848129642FF}"/>
                  </a:ext>
                </a:extLst>
              </p:cNvPr>
              <p:cNvSpPr/>
              <p:nvPr/>
            </p:nvSpPr>
            <p:spPr>
              <a:xfrm>
                <a:off x="11146348" y="883069"/>
                <a:ext cx="70847" cy="108315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" name="dasdasda">
                <a:extLst>
                  <a:ext uri="{FF2B5EF4-FFF2-40B4-BE49-F238E27FC236}">
                    <a16:creationId xmlns:a16="http://schemas.microsoft.com/office/drawing/2014/main" id="{C97715D2-C80F-42B7-A05C-26D25BA817EF}"/>
                  </a:ext>
                </a:extLst>
              </p:cNvPr>
              <p:cNvGrpSpPr/>
              <p:nvPr/>
            </p:nvGrpSpPr>
            <p:grpSpPr>
              <a:xfrm>
                <a:off x="10053875" y="625546"/>
                <a:ext cx="302883" cy="440298"/>
                <a:chOff x="10053875" y="625546"/>
                <a:chExt cx="302883" cy="440298"/>
              </a:xfrm>
            </p:grpSpPr>
            <p:sp>
              <p:nvSpPr>
                <p:cNvPr id="140" name="Frihåndsform: figur 139">
                  <a:extLst>
                    <a:ext uri="{FF2B5EF4-FFF2-40B4-BE49-F238E27FC236}">
                      <a16:creationId xmlns:a16="http://schemas.microsoft.com/office/drawing/2014/main" id="{A68AF544-8352-4E59-AFE2-CD563F285D06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1" name="Frihåndsform: figur 140">
                  <a:extLst>
                    <a:ext uri="{FF2B5EF4-FFF2-40B4-BE49-F238E27FC236}">
                      <a16:creationId xmlns:a16="http://schemas.microsoft.com/office/drawing/2014/main" id="{5174DFB2-D032-4486-B371-79F1EBAB3019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2" name="Frihåndsform: figur 141">
                  <a:extLst>
                    <a:ext uri="{FF2B5EF4-FFF2-40B4-BE49-F238E27FC236}">
                      <a16:creationId xmlns:a16="http://schemas.microsoft.com/office/drawing/2014/main" id="{67FDA410-011B-4130-AD9A-7B53D5478DFB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3" name="Frihåndsform: figur 142">
                  <a:extLst>
                    <a:ext uri="{FF2B5EF4-FFF2-40B4-BE49-F238E27FC236}">
                      <a16:creationId xmlns:a16="http://schemas.microsoft.com/office/drawing/2014/main" id="{01925319-33F3-4847-A216-A61D179FF4E7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4" name="Frihåndsform: figur 143">
                  <a:extLst>
                    <a:ext uri="{FF2B5EF4-FFF2-40B4-BE49-F238E27FC236}">
                      <a16:creationId xmlns:a16="http://schemas.microsoft.com/office/drawing/2014/main" id="{1A97A3D2-EAC0-467C-8A72-A72A9AB324C0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5" name="Frihåndsform: figur 144">
                  <a:extLst>
                    <a:ext uri="{FF2B5EF4-FFF2-40B4-BE49-F238E27FC236}">
                      <a16:creationId xmlns:a16="http://schemas.microsoft.com/office/drawing/2014/main" id="{DE56B8C1-ABDC-4159-A2C3-EBCFC4F2BD25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4" name="Frihåndsform: figur 33">
                <a:extLst>
                  <a:ext uri="{FF2B5EF4-FFF2-40B4-BE49-F238E27FC236}">
                    <a16:creationId xmlns:a16="http://schemas.microsoft.com/office/drawing/2014/main" id="{DB434509-EC0B-403F-B2EE-9F2D1E293319}"/>
                  </a:ext>
                </a:extLst>
              </p:cNvPr>
              <p:cNvSpPr/>
              <p:nvPr/>
            </p:nvSpPr>
            <p:spPr>
              <a:xfrm>
                <a:off x="10174458" y="752691"/>
                <a:ext cx="59625" cy="8463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5" name="dasdasda">
                <a:extLst>
                  <a:ext uri="{FF2B5EF4-FFF2-40B4-BE49-F238E27FC236}">
                    <a16:creationId xmlns:a16="http://schemas.microsoft.com/office/drawing/2014/main" id="{07DAD53E-9F3E-4F0E-B61B-1827243CC192}"/>
                  </a:ext>
                </a:extLst>
              </p:cNvPr>
              <p:cNvGrpSpPr/>
              <p:nvPr/>
            </p:nvGrpSpPr>
            <p:grpSpPr>
              <a:xfrm>
                <a:off x="10094101" y="633820"/>
                <a:ext cx="221385" cy="367739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137" name="Frihåndsform: figur 136">
                  <a:extLst>
                    <a:ext uri="{FF2B5EF4-FFF2-40B4-BE49-F238E27FC236}">
                      <a16:creationId xmlns:a16="http://schemas.microsoft.com/office/drawing/2014/main" id="{38421CE8-2F52-4AE5-8D75-7E0636BCA4DC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8" name="Frihåndsform: figur 137">
                  <a:extLst>
                    <a:ext uri="{FF2B5EF4-FFF2-40B4-BE49-F238E27FC236}">
                      <a16:creationId xmlns:a16="http://schemas.microsoft.com/office/drawing/2014/main" id="{631680FE-AD69-43EF-AE72-00923E9695AF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9" name="Frihåndsform: figur 138">
                  <a:extLst>
                    <a:ext uri="{FF2B5EF4-FFF2-40B4-BE49-F238E27FC236}">
                      <a16:creationId xmlns:a16="http://schemas.microsoft.com/office/drawing/2014/main" id="{BAAF6D84-EDD1-4314-B7A8-17EEFD3DDA10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6" name="Frihåndsform: figur 35">
                <a:extLst>
                  <a:ext uri="{FF2B5EF4-FFF2-40B4-BE49-F238E27FC236}">
                    <a16:creationId xmlns:a16="http://schemas.microsoft.com/office/drawing/2014/main" id="{C6A7DEC3-C8C0-43C6-BFF1-E55447C2C2A8}"/>
                  </a:ext>
                </a:extLst>
              </p:cNvPr>
              <p:cNvSpPr/>
              <p:nvPr/>
            </p:nvSpPr>
            <p:spPr>
              <a:xfrm>
                <a:off x="10150874" y="810225"/>
                <a:ext cx="52493" cy="54300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7" name="dasdasda">
                <a:extLst>
                  <a:ext uri="{FF2B5EF4-FFF2-40B4-BE49-F238E27FC236}">
                    <a16:creationId xmlns:a16="http://schemas.microsoft.com/office/drawing/2014/main" id="{538668F5-98E6-43F9-B9F4-1BBB7D710DCA}"/>
                  </a:ext>
                </a:extLst>
              </p:cNvPr>
              <p:cNvGrpSpPr/>
              <p:nvPr/>
            </p:nvGrpSpPr>
            <p:grpSpPr>
              <a:xfrm>
                <a:off x="10178642" y="627068"/>
                <a:ext cx="52778" cy="356137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134" name="Frihåndsform: figur 133">
                  <a:extLst>
                    <a:ext uri="{FF2B5EF4-FFF2-40B4-BE49-F238E27FC236}">
                      <a16:creationId xmlns:a16="http://schemas.microsoft.com/office/drawing/2014/main" id="{5318A3DB-219A-492F-84AB-63B2010BB63C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5" name="Frihåndsform: figur 134">
                  <a:extLst>
                    <a:ext uri="{FF2B5EF4-FFF2-40B4-BE49-F238E27FC236}">
                      <a16:creationId xmlns:a16="http://schemas.microsoft.com/office/drawing/2014/main" id="{73345497-8C7A-40E9-87E4-7786ADD58F3D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6" name="Frihåndsform: figur 135">
                  <a:extLst>
                    <a:ext uri="{FF2B5EF4-FFF2-40B4-BE49-F238E27FC236}">
                      <a16:creationId xmlns:a16="http://schemas.microsoft.com/office/drawing/2014/main" id="{6726FE70-67D7-4B81-B0DA-4D6CA4793097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8" name="Frihåndsform: figur 37">
                <a:extLst>
                  <a:ext uri="{FF2B5EF4-FFF2-40B4-BE49-F238E27FC236}">
                    <a16:creationId xmlns:a16="http://schemas.microsoft.com/office/drawing/2014/main" id="{C8EBE654-98FE-420E-A252-67ECE9DA83EF}"/>
                  </a:ext>
                </a:extLst>
              </p:cNvPr>
              <p:cNvSpPr/>
              <p:nvPr/>
            </p:nvSpPr>
            <p:spPr>
              <a:xfrm>
                <a:off x="10185489" y="870896"/>
                <a:ext cx="38704" cy="99281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9" name="dasdasda">
                <a:extLst>
                  <a:ext uri="{FF2B5EF4-FFF2-40B4-BE49-F238E27FC236}">
                    <a16:creationId xmlns:a16="http://schemas.microsoft.com/office/drawing/2014/main" id="{08CA21D4-40C4-4E11-BFEE-2A7F79CDE548}"/>
                  </a:ext>
                </a:extLst>
              </p:cNvPr>
              <p:cNvGrpSpPr/>
              <p:nvPr/>
            </p:nvGrpSpPr>
            <p:grpSpPr>
              <a:xfrm>
                <a:off x="10145644" y="656072"/>
                <a:ext cx="118395" cy="249724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131" name="Frihåndsform: figur 130">
                  <a:extLst>
                    <a:ext uri="{FF2B5EF4-FFF2-40B4-BE49-F238E27FC236}">
                      <a16:creationId xmlns:a16="http://schemas.microsoft.com/office/drawing/2014/main" id="{E8BFABFD-2ED4-4ED3-894C-F6BEF0ED7E6F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2" name="Frihåndsform: figur 131">
                  <a:extLst>
                    <a:ext uri="{FF2B5EF4-FFF2-40B4-BE49-F238E27FC236}">
                      <a16:creationId xmlns:a16="http://schemas.microsoft.com/office/drawing/2014/main" id="{5C8E1DB8-CDF1-4810-A8F8-781E9FA24118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3" name="Frihåndsform: figur 132">
                  <a:extLst>
                    <a:ext uri="{FF2B5EF4-FFF2-40B4-BE49-F238E27FC236}">
                      <a16:creationId xmlns:a16="http://schemas.microsoft.com/office/drawing/2014/main" id="{4C6791A2-0250-4B5B-9066-16E2872F017A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0" name="Frihåndsform: figur 39">
                <a:extLst>
                  <a:ext uri="{FF2B5EF4-FFF2-40B4-BE49-F238E27FC236}">
                    <a16:creationId xmlns:a16="http://schemas.microsoft.com/office/drawing/2014/main" id="{A02642B0-0FCC-4FE8-97F7-5A8205FCDB96}"/>
                  </a:ext>
                </a:extLst>
              </p:cNvPr>
              <p:cNvSpPr/>
              <p:nvPr/>
            </p:nvSpPr>
            <p:spPr>
              <a:xfrm>
                <a:off x="10133566" y="814979"/>
                <a:ext cx="35851" cy="36041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1" name="Frihåndsform: figur 40">
                <a:extLst>
                  <a:ext uri="{FF2B5EF4-FFF2-40B4-BE49-F238E27FC236}">
                    <a16:creationId xmlns:a16="http://schemas.microsoft.com/office/drawing/2014/main" id="{BC5D76CE-18AE-41E8-9B9A-6A5CAAA07484}"/>
                  </a:ext>
                </a:extLst>
              </p:cNvPr>
              <p:cNvSpPr/>
              <p:nvPr/>
            </p:nvSpPr>
            <p:spPr>
              <a:xfrm>
                <a:off x="10187867" y="809844"/>
                <a:ext cx="34044" cy="5420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2" name="Frihåndsform: figur 41">
                <a:extLst>
                  <a:ext uri="{FF2B5EF4-FFF2-40B4-BE49-F238E27FC236}">
                    <a16:creationId xmlns:a16="http://schemas.microsoft.com/office/drawing/2014/main" id="{0873A03C-2193-42DF-B8E3-80C4E1C1F7B2}"/>
                  </a:ext>
                </a:extLst>
              </p:cNvPr>
              <p:cNvSpPr/>
              <p:nvPr/>
            </p:nvSpPr>
            <p:spPr>
              <a:xfrm>
                <a:off x="10189769" y="816121"/>
                <a:ext cx="29575" cy="44790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3" name="dasdasda">
                <a:extLst>
                  <a:ext uri="{FF2B5EF4-FFF2-40B4-BE49-F238E27FC236}">
                    <a16:creationId xmlns:a16="http://schemas.microsoft.com/office/drawing/2014/main" id="{07DB5DB7-D9C0-49F5-8055-0C105630C376}"/>
                  </a:ext>
                </a:extLst>
              </p:cNvPr>
              <p:cNvGrpSpPr/>
              <p:nvPr/>
            </p:nvGrpSpPr>
            <p:grpSpPr>
              <a:xfrm>
                <a:off x="10121109" y="701339"/>
                <a:ext cx="167560" cy="33131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109" name="Frihåndsform: figur 108">
                  <a:extLst>
                    <a:ext uri="{FF2B5EF4-FFF2-40B4-BE49-F238E27FC236}">
                      <a16:creationId xmlns:a16="http://schemas.microsoft.com/office/drawing/2014/main" id="{DF2CB890-FFAE-4977-902E-5692A878BB59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0" name="Frihåndsform: figur 109">
                  <a:extLst>
                    <a:ext uri="{FF2B5EF4-FFF2-40B4-BE49-F238E27FC236}">
                      <a16:creationId xmlns:a16="http://schemas.microsoft.com/office/drawing/2014/main" id="{9501E095-0844-4FF4-A74E-6E3FD8887BE4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1" name="Frihåndsform: figur 110">
                  <a:extLst>
                    <a:ext uri="{FF2B5EF4-FFF2-40B4-BE49-F238E27FC236}">
                      <a16:creationId xmlns:a16="http://schemas.microsoft.com/office/drawing/2014/main" id="{29459E63-440F-4002-8896-211BE61A744C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2" name="Frihåndsform: figur 111">
                  <a:extLst>
                    <a:ext uri="{FF2B5EF4-FFF2-40B4-BE49-F238E27FC236}">
                      <a16:creationId xmlns:a16="http://schemas.microsoft.com/office/drawing/2014/main" id="{D4534045-AD07-4DC9-AE2E-B273FF5B47F5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3" name="Frihåndsform: figur 112">
                  <a:extLst>
                    <a:ext uri="{FF2B5EF4-FFF2-40B4-BE49-F238E27FC236}">
                      <a16:creationId xmlns:a16="http://schemas.microsoft.com/office/drawing/2014/main" id="{7C38EE97-4EF0-475F-A990-F84E800E14C7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4" name="Frihåndsform: figur 113">
                  <a:extLst>
                    <a:ext uri="{FF2B5EF4-FFF2-40B4-BE49-F238E27FC236}">
                      <a16:creationId xmlns:a16="http://schemas.microsoft.com/office/drawing/2014/main" id="{A2638332-73B4-4C0C-9C49-0559CD339F7A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5" name="Frihåndsform: figur 114">
                  <a:extLst>
                    <a:ext uri="{FF2B5EF4-FFF2-40B4-BE49-F238E27FC236}">
                      <a16:creationId xmlns:a16="http://schemas.microsoft.com/office/drawing/2014/main" id="{576DC595-580E-40DD-9698-0B6889BDB947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6" name="Frihåndsform: figur 115">
                  <a:extLst>
                    <a:ext uri="{FF2B5EF4-FFF2-40B4-BE49-F238E27FC236}">
                      <a16:creationId xmlns:a16="http://schemas.microsoft.com/office/drawing/2014/main" id="{AAB3D611-CED2-40C9-BE07-E8EA99DA0E2F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7" name="Frihåndsform: figur 116">
                  <a:extLst>
                    <a:ext uri="{FF2B5EF4-FFF2-40B4-BE49-F238E27FC236}">
                      <a16:creationId xmlns:a16="http://schemas.microsoft.com/office/drawing/2014/main" id="{A9977904-C8FB-4F07-85B2-99A7EEDDD723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8" name="Frihåndsform: figur 117">
                  <a:extLst>
                    <a:ext uri="{FF2B5EF4-FFF2-40B4-BE49-F238E27FC236}">
                      <a16:creationId xmlns:a16="http://schemas.microsoft.com/office/drawing/2014/main" id="{E434C100-0181-41E0-8380-B08FFEA7B5E1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9" name="Frihåndsform: figur 118">
                  <a:extLst>
                    <a:ext uri="{FF2B5EF4-FFF2-40B4-BE49-F238E27FC236}">
                      <a16:creationId xmlns:a16="http://schemas.microsoft.com/office/drawing/2014/main" id="{B7321A7D-1332-48AD-ADAC-62FBC58D0029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0" name="Frihåndsform: figur 119">
                  <a:extLst>
                    <a:ext uri="{FF2B5EF4-FFF2-40B4-BE49-F238E27FC236}">
                      <a16:creationId xmlns:a16="http://schemas.microsoft.com/office/drawing/2014/main" id="{BB7FCB4E-87BC-4179-882E-3B62CC8573A3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1" name="Frihåndsform: figur 120">
                  <a:extLst>
                    <a:ext uri="{FF2B5EF4-FFF2-40B4-BE49-F238E27FC236}">
                      <a16:creationId xmlns:a16="http://schemas.microsoft.com/office/drawing/2014/main" id="{CBD720F9-D382-4EC9-9BB1-352636DF858E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2" name="Frihåndsform: figur 121">
                  <a:extLst>
                    <a:ext uri="{FF2B5EF4-FFF2-40B4-BE49-F238E27FC236}">
                      <a16:creationId xmlns:a16="http://schemas.microsoft.com/office/drawing/2014/main" id="{8DDEF215-D6B4-4C23-9C6D-8B90E690E45B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3" name="Frihåndsform: figur 122">
                  <a:extLst>
                    <a:ext uri="{FF2B5EF4-FFF2-40B4-BE49-F238E27FC236}">
                      <a16:creationId xmlns:a16="http://schemas.microsoft.com/office/drawing/2014/main" id="{06870321-5C33-4BA1-902B-4CDF469E7A7D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4" name="Frihåndsform: figur 123">
                  <a:extLst>
                    <a:ext uri="{FF2B5EF4-FFF2-40B4-BE49-F238E27FC236}">
                      <a16:creationId xmlns:a16="http://schemas.microsoft.com/office/drawing/2014/main" id="{F5723BFD-A915-4A45-9D7B-045518B1620C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5" name="Frihåndsform: figur 124">
                  <a:extLst>
                    <a:ext uri="{FF2B5EF4-FFF2-40B4-BE49-F238E27FC236}">
                      <a16:creationId xmlns:a16="http://schemas.microsoft.com/office/drawing/2014/main" id="{5B9325E9-AADC-4FC8-907E-49FA5FA66AB1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6" name="Frihåndsform: figur 125">
                  <a:extLst>
                    <a:ext uri="{FF2B5EF4-FFF2-40B4-BE49-F238E27FC236}">
                      <a16:creationId xmlns:a16="http://schemas.microsoft.com/office/drawing/2014/main" id="{8B4B470F-A051-4A84-BF59-6A9C6131FE39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7" name="Frihåndsform: figur 126">
                  <a:extLst>
                    <a:ext uri="{FF2B5EF4-FFF2-40B4-BE49-F238E27FC236}">
                      <a16:creationId xmlns:a16="http://schemas.microsoft.com/office/drawing/2014/main" id="{034B03BE-DA3B-499C-88AA-B679E5E4F0D7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8" name="Frihåndsform: figur 127">
                  <a:extLst>
                    <a:ext uri="{FF2B5EF4-FFF2-40B4-BE49-F238E27FC236}">
                      <a16:creationId xmlns:a16="http://schemas.microsoft.com/office/drawing/2014/main" id="{7BCAC87A-8222-4E0C-A367-4867083A0816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9" name="Frihåndsform: figur 128">
                  <a:extLst>
                    <a:ext uri="{FF2B5EF4-FFF2-40B4-BE49-F238E27FC236}">
                      <a16:creationId xmlns:a16="http://schemas.microsoft.com/office/drawing/2014/main" id="{4531152B-504C-4098-928C-B16B90454ABC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0" name="Frihåndsform: figur 129">
                  <a:extLst>
                    <a:ext uri="{FF2B5EF4-FFF2-40B4-BE49-F238E27FC236}">
                      <a16:creationId xmlns:a16="http://schemas.microsoft.com/office/drawing/2014/main" id="{8EE10AB5-6D4B-4641-8CB1-3211068D9E18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4" name="Frihåndsform: figur 43">
                <a:extLst>
                  <a:ext uri="{FF2B5EF4-FFF2-40B4-BE49-F238E27FC236}">
                    <a16:creationId xmlns:a16="http://schemas.microsoft.com/office/drawing/2014/main" id="{6B4E02F7-1652-4A99-A847-79F98262628F}"/>
                  </a:ext>
                </a:extLst>
              </p:cNvPr>
              <p:cNvSpPr/>
              <p:nvPr/>
            </p:nvSpPr>
            <p:spPr>
              <a:xfrm>
                <a:off x="10145644" y="909125"/>
                <a:ext cx="18068" cy="17688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5" name="dasdasda">
                <a:extLst>
                  <a:ext uri="{FF2B5EF4-FFF2-40B4-BE49-F238E27FC236}">
                    <a16:creationId xmlns:a16="http://schemas.microsoft.com/office/drawing/2014/main" id="{8D204790-2D53-419C-BE19-CB33E7EA70AC}"/>
                  </a:ext>
                </a:extLst>
              </p:cNvPr>
              <p:cNvGrpSpPr/>
              <p:nvPr/>
            </p:nvGrpSpPr>
            <p:grpSpPr>
              <a:xfrm>
                <a:off x="10235415" y="1013335"/>
                <a:ext cx="72178" cy="16088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107" name="Frihåndsform: figur 106">
                  <a:extLst>
                    <a:ext uri="{FF2B5EF4-FFF2-40B4-BE49-F238E27FC236}">
                      <a16:creationId xmlns:a16="http://schemas.microsoft.com/office/drawing/2014/main" id="{E28C6F2E-D497-4AEF-A90E-808B28B29839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8" name="Frihåndsform: figur 107">
                  <a:extLst>
                    <a:ext uri="{FF2B5EF4-FFF2-40B4-BE49-F238E27FC236}">
                      <a16:creationId xmlns:a16="http://schemas.microsoft.com/office/drawing/2014/main" id="{3E1ED27A-8ECB-43E6-BEF2-7519B40AAB4E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6" name="Frihåndsform: figur 45">
                <a:extLst>
                  <a:ext uri="{FF2B5EF4-FFF2-40B4-BE49-F238E27FC236}">
                    <a16:creationId xmlns:a16="http://schemas.microsoft.com/office/drawing/2014/main" id="{7550FECB-ADF1-492E-9C44-5A5354652BB7}"/>
                  </a:ext>
                </a:extLst>
              </p:cNvPr>
              <p:cNvSpPr/>
              <p:nvPr/>
            </p:nvSpPr>
            <p:spPr>
              <a:xfrm>
                <a:off x="10092865" y="1001940"/>
                <a:ext cx="16832" cy="16832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" name="Frihåndsform: figur 46">
                <a:extLst>
                  <a:ext uri="{FF2B5EF4-FFF2-40B4-BE49-F238E27FC236}">
                    <a16:creationId xmlns:a16="http://schemas.microsoft.com/office/drawing/2014/main" id="{55B5D326-E2C7-42F5-BF93-1E0561F428E1}"/>
                  </a:ext>
                </a:extLst>
              </p:cNvPr>
              <p:cNvSpPr/>
              <p:nvPr/>
            </p:nvSpPr>
            <p:spPr>
              <a:xfrm>
                <a:off x="10156104" y="1019152"/>
                <a:ext cx="17307" cy="9699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" name="Frihåndsform: figur 47">
                <a:extLst>
                  <a:ext uri="{FF2B5EF4-FFF2-40B4-BE49-F238E27FC236}">
                    <a16:creationId xmlns:a16="http://schemas.microsoft.com/office/drawing/2014/main" id="{B7405FC7-21C3-4D65-93C0-9107F1F33D05}"/>
                  </a:ext>
                </a:extLst>
              </p:cNvPr>
              <p:cNvSpPr/>
              <p:nvPr/>
            </p:nvSpPr>
            <p:spPr>
              <a:xfrm>
                <a:off x="10113881" y="1021435"/>
                <a:ext cx="16261" cy="17022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" name="Frihåndsform: figur 48">
                <a:extLst>
                  <a:ext uri="{FF2B5EF4-FFF2-40B4-BE49-F238E27FC236}">
                    <a16:creationId xmlns:a16="http://schemas.microsoft.com/office/drawing/2014/main" id="{55BB08F1-4081-492A-AE45-71A6A484F235}"/>
                  </a:ext>
                </a:extLst>
              </p:cNvPr>
              <p:cNvSpPr/>
              <p:nvPr/>
            </p:nvSpPr>
            <p:spPr>
              <a:xfrm>
                <a:off x="10063099" y="947735"/>
                <a:ext cx="16451" cy="1502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" name="Frihåndsform: figur 49">
                <a:extLst>
                  <a:ext uri="{FF2B5EF4-FFF2-40B4-BE49-F238E27FC236}">
                    <a16:creationId xmlns:a16="http://schemas.microsoft.com/office/drawing/2014/main" id="{7F69CC77-5AD1-47ED-9C27-81E1CBE0ED5B}"/>
                  </a:ext>
                </a:extLst>
              </p:cNvPr>
              <p:cNvSpPr/>
              <p:nvPr/>
            </p:nvSpPr>
            <p:spPr>
              <a:xfrm>
                <a:off x="10073941" y="974362"/>
                <a:ext cx="16451" cy="11316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1" name="dasdasda">
                <a:extLst>
                  <a:ext uri="{FF2B5EF4-FFF2-40B4-BE49-F238E27FC236}">
                    <a16:creationId xmlns:a16="http://schemas.microsoft.com/office/drawing/2014/main" id="{33156865-169B-4FF9-BE82-DEA868B4C8CD}"/>
                  </a:ext>
                </a:extLst>
              </p:cNvPr>
              <p:cNvGrpSpPr/>
              <p:nvPr/>
            </p:nvGrpSpPr>
            <p:grpSpPr>
              <a:xfrm>
                <a:off x="10083640" y="703431"/>
                <a:ext cx="259825" cy="302469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102" name="Frihåndsform: figur 101">
                  <a:extLst>
                    <a:ext uri="{FF2B5EF4-FFF2-40B4-BE49-F238E27FC236}">
                      <a16:creationId xmlns:a16="http://schemas.microsoft.com/office/drawing/2014/main" id="{11A588D4-0A0B-4BAE-825C-2BFF03E2398D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3" name="Frihåndsform: figur 102">
                  <a:extLst>
                    <a:ext uri="{FF2B5EF4-FFF2-40B4-BE49-F238E27FC236}">
                      <a16:creationId xmlns:a16="http://schemas.microsoft.com/office/drawing/2014/main" id="{6FC53271-0A5C-434F-8894-775B9F8BDF01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4" name="Frihåndsform: figur 103">
                  <a:extLst>
                    <a:ext uri="{FF2B5EF4-FFF2-40B4-BE49-F238E27FC236}">
                      <a16:creationId xmlns:a16="http://schemas.microsoft.com/office/drawing/2014/main" id="{978A4BAE-6CDA-4B2B-9618-9E7971C6CD67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5" name="Frihåndsform: figur 104">
                  <a:extLst>
                    <a:ext uri="{FF2B5EF4-FFF2-40B4-BE49-F238E27FC236}">
                      <a16:creationId xmlns:a16="http://schemas.microsoft.com/office/drawing/2014/main" id="{118AE42C-CEBC-44F0-9F38-42355C328EC5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6" name="Frihåndsform: figur 105">
                  <a:extLst>
                    <a:ext uri="{FF2B5EF4-FFF2-40B4-BE49-F238E27FC236}">
                      <a16:creationId xmlns:a16="http://schemas.microsoft.com/office/drawing/2014/main" id="{5421B3DE-A6AC-4638-A26C-2998C329E4BB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2" name="Frihåndsform: figur 51">
                <a:extLst>
                  <a:ext uri="{FF2B5EF4-FFF2-40B4-BE49-F238E27FC236}">
                    <a16:creationId xmlns:a16="http://schemas.microsoft.com/office/drawing/2014/main" id="{21EBB5A5-A3C1-4F5B-A5C6-4AEA0833F495}"/>
                  </a:ext>
                </a:extLst>
              </p:cNvPr>
              <p:cNvSpPr/>
              <p:nvPr/>
            </p:nvSpPr>
            <p:spPr>
              <a:xfrm>
                <a:off x="10300366" y="1000418"/>
                <a:ext cx="14835" cy="14264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" name="Frihåndsform: figur 52">
                <a:extLst>
                  <a:ext uri="{FF2B5EF4-FFF2-40B4-BE49-F238E27FC236}">
                    <a16:creationId xmlns:a16="http://schemas.microsoft.com/office/drawing/2014/main" id="{BB4111CE-F695-4AC4-86C4-D7E0F22813C1}"/>
                  </a:ext>
                </a:extLst>
              </p:cNvPr>
              <p:cNvSpPr/>
              <p:nvPr/>
            </p:nvSpPr>
            <p:spPr>
              <a:xfrm>
                <a:off x="10313490" y="983491"/>
                <a:ext cx="15215" cy="13218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4" name="dasdasda">
                <a:extLst>
                  <a:ext uri="{FF2B5EF4-FFF2-40B4-BE49-F238E27FC236}">
                    <a16:creationId xmlns:a16="http://schemas.microsoft.com/office/drawing/2014/main" id="{5FDB28E1-8074-4BE9-B150-791BD12E7A5E}"/>
                  </a:ext>
                </a:extLst>
              </p:cNvPr>
              <p:cNvGrpSpPr/>
              <p:nvPr/>
            </p:nvGrpSpPr>
            <p:grpSpPr>
              <a:xfrm>
                <a:off x="10165712" y="777131"/>
                <a:ext cx="182305" cy="281209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98" name="Frihåndsform: figur 97">
                  <a:extLst>
                    <a:ext uri="{FF2B5EF4-FFF2-40B4-BE49-F238E27FC236}">
                      <a16:creationId xmlns:a16="http://schemas.microsoft.com/office/drawing/2014/main" id="{93CB6A82-864D-4CC1-A4D5-0AA33633A89F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9" name="Frihåndsform: figur 98">
                  <a:extLst>
                    <a:ext uri="{FF2B5EF4-FFF2-40B4-BE49-F238E27FC236}">
                      <a16:creationId xmlns:a16="http://schemas.microsoft.com/office/drawing/2014/main" id="{36CEC240-00BF-4FB6-805D-02134B37E8E0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0" name="Frihåndsform: figur 99">
                  <a:extLst>
                    <a:ext uri="{FF2B5EF4-FFF2-40B4-BE49-F238E27FC236}">
                      <a16:creationId xmlns:a16="http://schemas.microsoft.com/office/drawing/2014/main" id="{4D2786D9-E473-4A4E-AEBF-512988AE059F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1" name="Frihåndsform: figur 100">
                  <a:extLst>
                    <a:ext uri="{FF2B5EF4-FFF2-40B4-BE49-F238E27FC236}">
                      <a16:creationId xmlns:a16="http://schemas.microsoft.com/office/drawing/2014/main" id="{05B7CDCE-3D03-47A7-8350-02B521D0BC9C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5" name="Frihåndsform: figur 54">
                <a:extLst>
                  <a:ext uri="{FF2B5EF4-FFF2-40B4-BE49-F238E27FC236}">
                    <a16:creationId xmlns:a16="http://schemas.microsoft.com/office/drawing/2014/main" id="{8A43B02D-78BF-4D83-BD1E-41C58B563463}"/>
                  </a:ext>
                </a:extLst>
              </p:cNvPr>
              <p:cNvSpPr/>
              <p:nvPr/>
            </p:nvSpPr>
            <p:spPr>
              <a:xfrm>
                <a:off x="10079076" y="984918"/>
                <a:ext cx="13313" cy="8653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C1FA18C3-3072-4356-9FB3-58F8B05258BE}"/>
                  </a:ext>
                </a:extLst>
              </p:cNvPr>
              <p:cNvSpPr/>
              <p:nvPr/>
            </p:nvSpPr>
            <p:spPr>
              <a:xfrm>
                <a:off x="10060912" y="941458"/>
                <a:ext cx="13789" cy="6751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7" name="dasdasda">
                <a:extLst>
                  <a:ext uri="{FF2B5EF4-FFF2-40B4-BE49-F238E27FC236}">
                    <a16:creationId xmlns:a16="http://schemas.microsoft.com/office/drawing/2014/main" id="{0391CE62-B49D-4829-B567-CDA44B3CE4FC}"/>
                  </a:ext>
                </a:extLst>
              </p:cNvPr>
              <p:cNvGrpSpPr/>
              <p:nvPr/>
            </p:nvGrpSpPr>
            <p:grpSpPr>
              <a:xfrm>
                <a:off x="10235320" y="907033"/>
                <a:ext cx="46692" cy="2928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96" name="Frihåndsform: figur 95">
                  <a:extLst>
                    <a:ext uri="{FF2B5EF4-FFF2-40B4-BE49-F238E27FC236}">
                      <a16:creationId xmlns:a16="http://schemas.microsoft.com/office/drawing/2014/main" id="{A4F6B3D5-1AB3-4073-B39C-1971E4477B72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7" name="Frihåndsform: figur 96">
                  <a:extLst>
                    <a:ext uri="{FF2B5EF4-FFF2-40B4-BE49-F238E27FC236}">
                      <a16:creationId xmlns:a16="http://schemas.microsoft.com/office/drawing/2014/main" id="{3D25AA96-BA2D-4894-8344-7C9907D8D1F2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8" name="Frihåndsform: figur 57">
                <a:extLst>
                  <a:ext uri="{FF2B5EF4-FFF2-40B4-BE49-F238E27FC236}">
                    <a16:creationId xmlns:a16="http://schemas.microsoft.com/office/drawing/2014/main" id="{1C3A09FE-4716-4BA8-83EB-50AE5A18DFA8}"/>
                  </a:ext>
                </a:extLst>
              </p:cNvPr>
              <p:cNvSpPr/>
              <p:nvPr/>
            </p:nvSpPr>
            <p:spPr>
              <a:xfrm>
                <a:off x="10241596" y="1042927"/>
                <a:ext cx="12647" cy="15215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43BFFB9A-5941-4EF2-862A-D5F4D87DAD65}"/>
                  </a:ext>
                </a:extLst>
              </p:cNvPr>
              <p:cNvSpPr/>
              <p:nvPr/>
            </p:nvSpPr>
            <p:spPr>
              <a:xfrm>
                <a:off x="10128716" y="1027996"/>
                <a:ext cx="12838" cy="15310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0" name="Frihåndsform: figur 59">
                <a:extLst>
                  <a:ext uri="{FF2B5EF4-FFF2-40B4-BE49-F238E27FC236}">
                    <a16:creationId xmlns:a16="http://schemas.microsoft.com/office/drawing/2014/main" id="{5137A591-E997-48FB-8070-B0AE748592E5}"/>
                  </a:ext>
                </a:extLst>
              </p:cNvPr>
              <p:cNvSpPr/>
              <p:nvPr/>
            </p:nvSpPr>
            <p:spPr>
              <a:xfrm>
                <a:off x="10310351" y="995378"/>
                <a:ext cx="12552" cy="10365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1" name="Frihåndsform: figur 60">
                <a:extLst>
                  <a:ext uri="{FF2B5EF4-FFF2-40B4-BE49-F238E27FC236}">
                    <a16:creationId xmlns:a16="http://schemas.microsoft.com/office/drawing/2014/main" id="{01051762-97DD-4E44-B942-E647F7CCD0C5}"/>
                  </a:ext>
                </a:extLst>
              </p:cNvPr>
              <p:cNvSpPr/>
              <p:nvPr/>
            </p:nvSpPr>
            <p:spPr>
              <a:xfrm>
                <a:off x="10265275" y="1029993"/>
                <a:ext cx="11696" cy="16641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788F92A3-407E-4735-8C0D-FFE2A247D50A}"/>
                  </a:ext>
                </a:extLst>
              </p:cNvPr>
              <p:cNvSpPr/>
              <p:nvPr/>
            </p:nvSpPr>
            <p:spPr>
              <a:xfrm>
                <a:off x="10217156" y="1047111"/>
                <a:ext cx="11411" cy="14264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3" name="dasdasda">
                <a:extLst>
                  <a:ext uri="{FF2B5EF4-FFF2-40B4-BE49-F238E27FC236}">
                    <a16:creationId xmlns:a16="http://schemas.microsoft.com/office/drawing/2014/main" id="{A7F8EF7B-E10F-498D-95C2-0B311A7AAF44}"/>
                  </a:ext>
                </a:extLst>
              </p:cNvPr>
              <p:cNvGrpSpPr/>
              <p:nvPr/>
            </p:nvGrpSpPr>
            <p:grpSpPr>
              <a:xfrm>
                <a:off x="10151839" y="1041976"/>
                <a:ext cx="40046" cy="19054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94" name="Frihåndsform: figur 93">
                  <a:extLst>
                    <a:ext uri="{FF2B5EF4-FFF2-40B4-BE49-F238E27FC236}">
                      <a16:creationId xmlns:a16="http://schemas.microsoft.com/office/drawing/2014/main" id="{B6F43FF7-3B7D-46E2-9019-FE422706AE46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5" name="Frihåndsform: figur 94">
                  <a:extLst>
                    <a:ext uri="{FF2B5EF4-FFF2-40B4-BE49-F238E27FC236}">
                      <a16:creationId xmlns:a16="http://schemas.microsoft.com/office/drawing/2014/main" id="{848DC911-9B25-4964-B0B7-66110493C005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4" name="Frihåndsform: figur 63">
                <a:extLst>
                  <a:ext uri="{FF2B5EF4-FFF2-40B4-BE49-F238E27FC236}">
                    <a16:creationId xmlns:a16="http://schemas.microsoft.com/office/drawing/2014/main" id="{0458ACD5-C04C-4E2C-B395-24801E88F58A}"/>
                  </a:ext>
                </a:extLst>
              </p:cNvPr>
              <p:cNvSpPr/>
              <p:nvPr/>
            </p:nvSpPr>
            <p:spPr>
              <a:xfrm>
                <a:off x="10188627" y="854635"/>
                <a:ext cx="11031" cy="21586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5" name="Frihåndsform: figur 64">
                <a:extLst>
                  <a:ext uri="{FF2B5EF4-FFF2-40B4-BE49-F238E27FC236}">
                    <a16:creationId xmlns:a16="http://schemas.microsoft.com/office/drawing/2014/main" id="{9E124DCC-3660-4C3D-830E-C3533B513A77}"/>
                  </a:ext>
                </a:extLst>
              </p:cNvPr>
              <p:cNvSpPr/>
              <p:nvPr/>
            </p:nvSpPr>
            <p:spPr>
              <a:xfrm>
                <a:off x="10195665" y="1048442"/>
                <a:ext cx="11221" cy="13693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6" name="Frihåndsform: figur 65">
                <a:extLst>
                  <a:ext uri="{FF2B5EF4-FFF2-40B4-BE49-F238E27FC236}">
                    <a16:creationId xmlns:a16="http://schemas.microsoft.com/office/drawing/2014/main" id="{EB37395A-96BD-4501-A685-7C071E563A16}"/>
                  </a:ext>
                </a:extLst>
              </p:cNvPr>
              <p:cNvSpPr/>
              <p:nvPr/>
            </p:nvSpPr>
            <p:spPr>
              <a:xfrm>
                <a:off x="10209739" y="855681"/>
                <a:ext cx="10745" cy="2177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7" name="dasdasda">
                <a:extLst>
                  <a:ext uri="{FF2B5EF4-FFF2-40B4-BE49-F238E27FC236}">
                    <a16:creationId xmlns:a16="http://schemas.microsoft.com/office/drawing/2014/main" id="{1EECE333-4C9D-45E7-AD99-D4007A9176FC}"/>
                  </a:ext>
                </a:extLst>
              </p:cNvPr>
              <p:cNvGrpSpPr/>
              <p:nvPr/>
            </p:nvGrpSpPr>
            <p:grpSpPr>
              <a:xfrm>
                <a:off x="10113596" y="701814"/>
                <a:ext cx="182681" cy="239453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78" name="Frihåndsform: figur 77">
                  <a:extLst>
                    <a:ext uri="{FF2B5EF4-FFF2-40B4-BE49-F238E27FC236}">
                      <a16:creationId xmlns:a16="http://schemas.microsoft.com/office/drawing/2014/main" id="{0DDEE420-E1A9-4641-A6C4-7D1851763B83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9" name="Frihåndsform: figur 78">
                  <a:extLst>
                    <a:ext uri="{FF2B5EF4-FFF2-40B4-BE49-F238E27FC236}">
                      <a16:creationId xmlns:a16="http://schemas.microsoft.com/office/drawing/2014/main" id="{76B01B14-25D7-4188-9D2B-1C50AF8AFA98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0" name="Frihåndsform: figur 79">
                  <a:extLst>
                    <a:ext uri="{FF2B5EF4-FFF2-40B4-BE49-F238E27FC236}">
                      <a16:creationId xmlns:a16="http://schemas.microsoft.com/office/drawing/2014/main" id="{2D086C25-E554-41E1-9B5B-3BCBF5C4B326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1" name="Frihåndsform: figur 80">
                  <a:extLst>
                    <a:ext uri="{FF2B5EF4-FFF2-40B4-BE49-F238E27FC236}">
                      <a16:creationId xmlns:a16="http://schemas.microsoft.com/office/drawing/2014/main" id="{85F6DB5E-587D-4685-A1AA-D12CE1D5DBB0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2" name="Frihåndsform: figur 81">
                  <a:extLst>
                    <a:ext uri="{FF2B5EF4-FFF2-40B4-BE49-F238E27FC236}">
                      <a16:creationId xmlns:a16="http://schemas.microsoft.com/office/drawing/2014/main" id="{7DDA2F71-9951-4C44-8E8B-A9199EF5B20A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3" name="Frihåndsform: figur 82">
                  <a:extLst>
                    <a:ext uri="{FF2B5EF4-FFF2-40B4-BE49-F238E27FC236}">
                      <a16:creationId xmlns:a16="http://schemas.microsoft.com/office/drawing/2014/main" id="{F86DD7F7-2610-4F7B-9EC8-45972B7BA0B3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4" name="Frihåndsform: figur 83">
                  <a:extLst>
                    <a:ext uri="{FF2B5EF4-FFF2-40B4-BE49-F238E27FC236}">
                      <a16:creationId xmlns:a16="http://schemas.microsoft.com/office/drawing/2014/main" id="{8B6D675B-C29D-46A2-8249-C196B671E687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5" name="Frihåndsform: figur 84">
                  <a:extLst>
                    <a:ext uri="{FF2B5EF4-FFF2-40B4-BE49-F238E27FC236}">
                      <a16:creationId xmlns:a16="http://schemas.microsoft.com/office/drawing/2014/main" id="{B710328F-28D0-4DB7-8BE1-8AA6DCA5E953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6" name="Frihåndsform: figur 85">
                  <a:extLst>
                    <a:ext uri="{FF2B5EF4-FFF2-40B4-BE49-F238E27FC236}">
                      <a16:creationId xmlns:a16="http://schemas.microsoft.com/office/drawing/2014/main" id="{707F2167-E2DB-4E0A-9A80-E76DD6823A7A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7" name="Frihåndsform: figur 86">
                  <a:extLst>
                    <a:ext uri="{FF2B5EF4-FFF2-40B4-BE49-F238E27FC236}">
                      <a16:creationId xmlns:a16="http://schemas.microsoft.com/office/drawing/2014/main" id="{B1365077-BB5A-46E3-BEF2-B9379028EC5D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8" name="Frihåndsform: figur 87">
                  <a:extLst>
                    <a:ext uri="{FF2B5EF4-FFF2-40B4-BE49-F238E27FC236}">
                      <a16:creationId xmlns:a16="http://schemas.microsoft.com/office/drawing/2014/main" id="{78748D4C-B89A-4A63-8D11-E63692D05EE9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9" name="Frihåndsform: figur 88">
                  <a:extLst>
                    <a:ext uri="{FF2B5EF4-FFF2-40B4-BE49-F238E27FC236}">
                      <a16:creationId xmlns:a16="http://schemas.microsoft.com/office/drawing/2014/main" id="{4EC0DB4B-AF6E-4484-B7BE-42F1C4F6552E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0" name="Frihåndsform: figur 89">
                  <a:extLst>
                    <a:ext uri="{FF2B5EF4-FFF2-40B4-BE49-F238E27FC236}">
                      <a16:creationId xmlns:a16="http://schemas.microsoft.com/office/drawing/2014/main" id="{A4596779-FCC1-4D0D-9607-0129C5987956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1" name="Frihåndsform: figur 90">
                  <a:extLst>
                    <a:ext uri="{FF2B5EF4-FFF2-40B4-BE49-F238E27FC236}">
                      <a16:creationId xmlns:a16="http://schemas.microsoft.com/office/drawing/2014/main" id="{F7391919-2C36-4CBF-BFA1-93D8E5E12785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2" name="Frihåndsform: figur 91">
                  <a:extLst>
                    <a:ext uri="{FF2B5EF4-FFF2-40B4-BE49-F238E27FC236}">
                      <a16:creationId xmlns:a16="http://schemas.microsoft.com/office/drawing/2014/main" id="{B4FF5058-FF13-409A-860D-995EA4F76A13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3" name="Frihåndsform: figur 92">
                  <a:extLst>
                    <a:ext uri="{FF2B5EF4-FFF2-40B4-BE49-F238E27FC236}">
                      <a16:creationId xmlns:a16="http://schemas.microsoft.com/office/drawing/2014/main" id="{1D3B1916-AF59-45A1-9E23-EF3C9343F828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8" name="Frihåndsform: figur 67">
                <a:extLst>
                  <a:ext uri="{FF2B5EF4-FFF2-40B4-BE49-F238E27FC236}">
                    <a16:creationId xmlns:a16="http://schemas.microsoft.com/office/drawing/2014/main" id="{754B3A46-8547-43A2-A6C7-2B5FC87630AE}"/>
                  </a:ext>
                </a:extLst>
              </p:cNvPr>
              <p:cNvSpPr/>
              <p:nvPr/>
            </p:nvSpPr>
            <p:spPr>
              <a:xfrm rot="-646302">
                <a:off x="10232940" y="1046083"/>
                <a:ext cx="2852" cy="13504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9" name="dasdasda">
                <a:extLst>
                  <a:ext uri="{FF2B5EF4-FFF2-40B4-BE49-F238E27FC236}">
                    <a16:creationId xmlns:a16="http://schemas.microsoft.com/office/drawing/2014/main" id="{515622AD-B2F6-470A-977F-936374D23293}"/>
                  </a:ext>
                </a:extLst>
              </p:cNvPr>
              <p:cNvGrpSpPr/>
              <p:nvPr/>
            </p:nvGrpSpPr>
            <p:grpSpPr>
              <a:xfrm>
                <a:off x="10145358" y="804519"/>
                <a:ext cx="7702" cy="7988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76" name="Frihåndsform: figur 75">
                  <a:extLst>
                    <a:ext uri="{FF2B5EF4-FFF2-40B4-BE49-F238E27FC236}">
                      <a16:creationId xmlns:a16="http://schemas.microsoft.com/office/drawing/2014/main" id="{EEF388F1-E66C-442E-BD4D-EA54BD7E5836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7" name="Frihåndsform: figur 76">
                  <a:extLst>
                    <a:ext uri="{FF2B5EF4-FFF2-40B4-BE49-F238E27FC236}">
                      <a16:creationId xmlns:a16="http://schemas.microsoft.com/office/drawing/2014/main" id="{A01EC117-56C8-4C78-B6F0-1A30BCF4B866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0" name="Frihåndsform: figur 69">
                <a:extLst>
                  <a:ext uri="{FF2B5EF4-FFF2-40B4-BE49-F238E27FC236}">
                    <a16:creationId xmlns:a16="http://schemas.microsoft.com/office/drawing/2014/main" id="{D281998E-CE4A-466A-A9D1-DF7597746D02}"/>
                  </a:ext>
                </a:extLst>
              </p:cNvPr>
              <p:cNvSpPr/>
              <p:nvPr/>
            </p:nvSpPr>
            <p:spPr>
              <a:xfrm>
                <a:off x="10210500" y="1048537"/>
                <a:ext cx="3423" cy="13598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71" name="dasdasda">
                <a:extLst>
                  <a:ext uri="{FF2B5EF4-FFF2-40B4-BE49-F238E27FC236}">
                    <a16:creationId xmlns:a16="http://schemas.microsoft.com/office/drawing/2014/main" id="{7F9CA96D-BD96-40A6-9703-0F90B035B038}"/>
                  </a:ext>
                </a:extLst>
              </p:cNvPr>
              <p:cNvGrpSpPr/>
              <p:nvPr/>
            </p:nvGrpSpPr>
            <p:grpSpPr>
              <a:xfrm>
                <a:off x="10193477" y="1008787"/>
                <a:ext cx="1023730" cy="87298"/>
                <a:chOff x="10193477" y="1008787"/>
                <a:chExt cx="1023730" cy="87298"/>
              </a:xfrm>
            </p:grpSpPr>
            <p:sp>
              <p:nvSpPr>
                <p:cNvPr id="73" name="Frihåndsform: figur 72">
                  <a:extLst>
                    <a:ext uri="{FF2B5EF4-FFF2-40B4-BE49-F238E27FC236}">
                      <a16:creationId xmlns:a16="http://schemas.microsoft.com/office/drawing/2014/main" id="{A31A2449-A330-4B59-8DFA-97B4A3485318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4" name="Frihåndsform: figur 73">
                  <a:extLst>
                    <a:ext uri="{FF2B5EF4-FFF2-40B4-BE49-F238E27FC236}">
                      <a16:creationId xmlns:a16="http://schemas.microsoft.com/office/drawing/2014/main" id="{372AEE3A-6B0B-40A1-A2B6-B2FC5DDE7391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5" name="Frihåndsform: figur 74">
                  <a:extLst>
                    <a:ext uri="{FF2B5EF4-FFF2-40B4-BE49-F238E27FC236}">
                      <a16:creationId xmlns:a16="http://schemas.microsoft.com/office/drawing/2014/main" id="{0A310396-21F7-4536-9F9D-61F56659C4D6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solidFill>
                  <a:srgbClr val="000000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2" name="Frihåndsform: figur 71">
                <a:extLst>
                  <a:ext uri="{FF2B5EF4-FFF2-40B4-BE49-F238E27FC236}">
                    <a16:creationId xmlns:a16="http://schemas.microsoft.com/office/drawing/2014/main" id="{84637BE8-8674-45DF-9F3E-66DD8457B81C}"/>
                  </a:ext>
                </a:extLst>
              </p:cNvPr>
              <p:cNvSpPr/>
              <p:nvPr/>
            </p:nvSpPr>
            <p:spPr>
              <a:xfrm>
                <a:off x="10422185" y="1044448"/>
                <a:ext cx="36327" cy="9414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158" name="Text Placeholder 12">
            <a:extLst>
              <a:ext uri="{FF2B5EF4-FFF2-40B4-BE49-F238E27FC236}">
                <a16:creationId xmlns:a16="http://schemas.microsoft.com/office/drawing/2014/main" id="{126854F8-EA26-479F-AB4D-220515E8603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/>
              <a:t>    </a:t>
            </a:r>
            <a:endParaRPr lang="nb-NO"/>
          </a:p>
        </p:txBody>
      </p:sp>
      <p:grpSp>
        <p:nvGrpSpPr>
          <p:cNvPr id="159" name="dasdasda">
            <a:extLst>
              <a:ext uri="{FF2B5EF4-FFF2-40B4-BE49-F238E27FC236}">
                <a16:creationId xmlns:a16="http://schemas.microsoft.com/office/drawing/2014/main" id="{668C4165-DD41-4446-84FA-FE70B3A86BBD}"/>
              </a:ext>
            </a:extLst>
          </p:cNvPr>
          <p:cNvGrpSpPr/>
          <p:nvPr userDrawn="1"/>
        </p:nvGrpSpPr>
        <p:grpSpPr>
          <a:xfrm>
            <a:off x="10819799" y="142943"/>
            <a:ext cx="1179545" cy="469900"/>
            <a:chOff x="10053875" y="625546"/>
            <a:chExt cx="1163332" cy="470539"/>
          </a:xfrm>
        </p:grpSpPr>
        <p:grpSp>
          <p:nvGrpSpPr>
            <p:cNvPr id="160" name="dasdasda">
              <a:extLst>
                <a:ext uri="{FF2B5EF4-FFF2-40B4-BE49-F238E27FC236}">
                  <a16:creationId xmlns:a16="http://schemas.microsoft.com/office/drawing/2014/main" id="{479BC5A7-77AF-4C9D-BF77-6D01CF9DFAD1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284" name="Frihåndsform: figur 283">
                <a:extLst>
                  <a:ext uri="{FF2B5EF4-FFF2-40B4-BE49-F238E27FC236}">
                    <a16:creationId xmlns:a16="http://schemas.microsoft.com/office/drawing/2014/main" id="{4B1908AF-69BD-42BC-A7B3-EF69E25B80D6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5" name="Frihåndsform: figur 284">
                <a:extLst>
                  <a:ext uri="{FF2B5EF4-FFF2-40B4-BE49-F238E27FC236}">
                    <a16:creationId xmlns:a16="http://schemas.microsoft.com/office/drawing/2014/main" id="{A0FC1ACF-FBF0-41EC-9838-04BA502EAE6D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6" name="Frihåndsform: figur 285">
                <a:extLst>
                  <a:ext uri="{FF2B5EF4-FFF2-40B4-BE49-F238E27FC236}">
                    <a16:creationId xmlns:a16="http://schemas.microsoft.com/office/drawing/2014/main" id="{9329501D-3E33-4EA9-80B9-468DE20A81A9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7" name="Frihåndsform: figur 286">
                <a:extLst>
                  <a:ext uri="{FF2B5EF4-FFF2-40B4-BE49-F238E27FC236}">
                    <a16:creationId xmlns:a16="http://schemas.microsoft.com/office/drawing/2014/main" id="{25B0BC14-F975-4A1B-A5EC-884F479C2D02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8" name="Frihåndsform: figur 287">
                <a:extLst>
                  <a:ext uri="{FF2B5EF4-FFF2-40B4-BE49-F238E27FC236}">
                    <a16:creationId xmlns:a16="http://schemas.microsoft.com/office/drawing/2014/main" id="{380B89FD-5763-40F4-9894-CCA7B9EAAB89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1" name="Frihåndsform: figur 160">
              <a:extLst>
                <a:ext uri="{FF2B5EF4-FFF2-40B4-BE49-F238E27FC236}">
                  <a16:creationId xmlns:a16="http://schemas.microsoft.com/office/drawing/2014/main" id="{9EA3688E-A723-455A-A74C-6FFCBE30D125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2" name="dasdasda">
              <a:extLst>
                <a:ext uri="{FF2B5EF4-FFF2-40B4-BE49-F238E27FC236}">
                  <a16:creationId xmlns:a16="http://schemas.microsoft.com/office/drawing/2014/main" id="{526E937D-63E6-4916-8D70-3F532437B9AB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277" name="Frihåndsform: figur 276">
                <a:extLst>
                  <a:ext uri="{FF2B5EF4-FFF2-40B4-BE49-F238E27FC236}">
                    <a16:creationId xmlns:a16="http://schemas.microsoft.com/office/drawing/2014/main" id="{DFBBA7AC-9F4E-40CD-A89E-341E47911F28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8" name="Frihåndsform: figur 277">
                <a:extLst>
                  <a:ext uri="{FF2B5EF4-FFF2-40B4-BE49-F238E27FC236}">
                    <a16:creationId xmlns:a16="http://schemas.microsoft.com/office/drawing/2014/main" id="{4F81EAF4-8320-4CB4-9B2C-A5658528A88D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9" name="Frihåndsform: figur 278">
                <a:extLst>
                  <a:ext uri="{FF2B5EF4-FFF2-40B4-BE49-F238E27FC236}">
                    <a16:creationId xmlns:a16="http://schemas.microsoft.com/office/drawing/2014/main" id="{45E82315-893B-4F97-98F7-E61EFD64E881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0" name="Frihåndsform: figur 279">
                <a:extLst>
                  <a:ext uri="{FF2B5EF4-FFF2-40B4-BE49-F238E27FC236}">
                    <a16:creationId xmlns:a16="http://schemas.microsoft.com/office/drawing/2014/main" id="{9299384C-710D-40A4-B4D4-189668614DB6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1" name="Frihåndsform: figur 280">
                <a:extLst>
                  <a:ext uri="{FF2B5EF4-FFF2-40B4-BE49-F238E27FC236}">
                    <a16:creationId xmlns:a16="http://schemas.microsoft.com/office/drawing/2014/main" id="{05C2F96E-C340-4B65-BFC9-AA2F21491CC0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2" name="Frihåndsform: figur 281">
                <a:extLst>
                  <a:ext uri="{FF2B5EF4-FFF2-40B4-BE49-F238E27FC236}">
                    <a16:creationId xmlns:a16="http://schemas.microsoft.com/office/drawing/2014/main" id="{AADA84C4-6D2C-4631-B7EA-5C30E04564F5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3" name="Frihåndsform: figur 282">
                <a:extLst>
                  <a:ext uri="{FF2B5EF4-FFF2-40B4-BE49-F238E27FC236}">
                    <a16:creationId xmlns:a16="http://schemas.microsoft.com/office/drawing/2014/main" id="{7D1198CE-506B-40FE-830B-81AC9F6785B2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3" name="Frihåndsform: figur 162">
              <a:extLst>
                <a:ext uri="{FF2B5EF4-FFF2-40B4-BE49-F238E27FC236}">
                  <a16:creationId xmlns:a16="http://schemas.microsoft.com/office/drawing/2014/main" id="{8D644C1C-D792-406F-8281-8E4AAB678FE2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4" name="dasdasda">
              <a:extLst>
                <a:ext uri="{FF2B5EF4-FFF2-40B4-BE49-F238E27FC236}">
                  <a16:creationId xmlns:a16="http://schemas.microsoft.com/office/drawing/2014/main" id="{9E8F0760-5245-429C-90DA-6881C5E55877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271" name="Frihåndsform: figur 270">
                <a:extLst>
                  <a:ext uri="{FF2B5EF4-FFF2-40B4-BE49-F238E27FC236}">
                    <a16:creationId xmlns:a16="http://schemas.microsoft.com/office/drawing/2014/main" id="{7F0ED917-D5DF-47FC-A7F9-35073407913B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2" name="Frihåndsform: figur 271">
                <a:extLst>
                  <a:ext uri="{FF2B5EF4-FFF2-40B4-BE49-F238E27FC236}">
                    <a16:creationId xmlns:a16="http://schemas.microsoft.com/office/drawing/2014/main" id="{49399C0B-769F-4DC3-8C4B-B75D43DCCBCB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3" name="Frihåndsform: figur 272">
                <a:extLst>
                  <a:ext uri="{FF2B5EF4-FFF2-40B4-BE49-F238E27FC236}">
                    <a16:creationId xmlns:a16="http://schemas.microsoft.com/office/drawing/2014/main" id="{B0968074-5ECC-4080-AA07-ABC2044650AB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4" name="Frihåndsform: figur 273">
                <a:extLst>
                  <a:ext uri="{FF2B5EF4-FFF2-40B4-BE49-F238E27FC236}">
                    <a16:creationId xmlns:a16="http://schemas.microsoft.com/office/drawing/2014/main" id="{4F279D4E-C74F-4406-A45D-534E63903F10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5" name="Frihåndsform: figur 274">
                <a:extLst>
                  <a:ext uri="{FF2B5EF4-FFF2-40B4-BE49-F238E27FC236}">
                    <a16:creationId xmlns:a16="http://schemas.microsoft.com/office/drawing/2014/main" id="{52A8CC97-FF68-442E-A33D-CE1C6B57FB51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6" name="Frihåndsform: figur 275">
                <a:extLst>
                  <a:ext uri="{FF2B5EF4-FFF2-40B4-BE49-F238E27FC236}">
                    <a16:creationId xmlns:a16="http://schemas.microsoft.com/office/drawing/2014/main" id="{2652A4FC-38C0-4870-BEBB-76FFCFBC988C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5" name="Frihåndsform: figur 164">
              <a:extLst>
                <a:ext uri="{FF2B5EF4-FFF2-40B4-BE49-F238E27FC236}">
                  <a16:creationId xmlns:a16="http://schemas.microsoft.com/office/drawing/2014/main" id="{ED3F97DB-353E-42C5-A12E-8793454E7922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6" name="dasdasda">
              <a:extLst>
                <a:ext uri="{FF2B5EF4-FFF2-40B4-BE49-F238E27FC236}">
                  <a16:creationId xmlns:a16="http://schemas.microsoft.com/office/drawing/2014/main" id="{B166DEFC-9D64-4942-9993-0451AFF7DC98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268" name="Frihåndsform: figur 267">
                <a:extLst>
                  <a:ext uri="{FF2B5EF4-FFF2-40B4-BE49-F238E27FC236}">
                    <a16:creationId xmlns:a16="http://schemas.microsoft.com/office/drawing/2014/main" id="{34F28400-052A-4C0F-ADAE-C8B23FF132B7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9" name="Frihåndsform: figur 268">
                <a:extLst>
                  <a:ext uri="{FF2B5EF4-FFF2-40B4-BE49-F238E27FC236}">
                    <a16:creationId xmlns:a16="http://schemas.microsoft.com/office/drawing/2014/main" id="{F0AEC1BD-624D-4D9C-BC60-444534A0E4D5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0" name="Frihåndsform: figur 269">
                <a:extLst>
                  <a:ext uri="{FF2B5EF4-FFF2-40B4-BE49-F238E27FC236}">
                    <a16:creationId xmlns:a16="http://schemas.microsoft.com/office/drawing/2014/main" id="{35AA03B0-8510-4E27-BDBD-8A422BC9487B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7" name="Frihåndsform: figur 166">
              <a:extLst>
                <a:ext uri="{FF2B5EF4-FFF2-40B4-BE49-F238E27FC236}">
                  <a16:creationId xmlns:a16="http://schemas.microsoft.com/office/drawing/2014/main" id="{D617D5C9-1084-4C7E-8B2D-8E993C726878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8" name="dasdasda">
              <a:extLst>
                <a:ext uri="{FF2B5EF4-FFF2-40B4-BE49-F238E27FC236}">
                  <a16:creationId xmlns:a16="http://schemas.microsoft.com/office/drawing/2014/main" id="{37F217E4-F544-4216-B23F-1FB57AD4BD3A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265" name="Frihåndsform: figur 264">
                <a:extLst>
                  <a:ext uri="{FF2B5EF4-FFF2-40B4-BE49-F238E27FC236}">
                    <a16:creationId xmlns:a16="http://schemas.microsoft.com/office/drawing/2014/main" id="{DCF87D73-78D0-448E-81A0-4468361A18B6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6" name="Frihåndsform: figur 265">
                <a:extLst>
                  <a:ext uri="{FF2B5EF4-FFF2-40B4-BE49-F238E27FC236}">
                    <a16:creationId xmlns:a16="http://schemas.microsoft.com/office/drawing/2014/main" id="{929712F7-1E80-4365-B41C-1353D8793C94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7" name="Frihåndsform: figur 266">
                <a:extLst>
                  <a:ext uri="{FF2B5EF4-FFF2-40B4-BE49-F238E27FC236}">
                    <a16:creationId xmlns:a16="http://schemas.microsoft.com/office/drawing/2014/main" id="{7494CDD9-21BB-4614-A513-F2FFDC80ED31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9" name="Frihåndsform: figur 168">
              <a:extLst>
                <a:ext uri="{FF2B5EF4-FFF2-40B4-BE49-F238E27FC236}">
                  <a16:creationId xmlns:a16="http://schemas.microsoft.com/office/drawing/2014/main" id="{4A48D47A-9783-46A1-9B1B-435610AED9DD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0" name="dasdasda">
              <a:extLst>
                <a:ext uri="{FF2B5EF4-FFF2-40B4-BE49-F238E27FC236}">
                  <a16:creationId xmlns:a16="http://schemas.microsoft.com/office/drawing/2014/main" id="{F5D41504-4690-4809-9B01-A6A105E1AA8F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262" name="Frihåndsform: figur 261">
                <a:extLst>
                  <a:ext uri="{FF2B5EF4-FFF2-40B4-BE49-F238E27FC236}">
                    <a16:creationId xmlns:a16="http://schemas.microsoft.com/office/drawing/2014/main" id="{F8031855-4FA8-4F38-8FC6-6141AE84190D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3" name="Frihåndsform: figur 262">
                <a:extLst>
                  <a:ext uri="{FF2B5EF4-FFF2-40B4-BE49-F238E27FC236}">
                    <a16:creationId xmlns:a16="http://schemas.microsoft.com/office/drawing/2014/main" id="{E53FABB3-5939-470C-86A2-7D612844184E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4" name="Frihåndsform: figur 263">
                <a:extLst>
                  <a:ext uri="{FF2B5EF4-FFF2-40B4-BE49-F238E27FC236}">
                    <a16:creationId xmlns:a16="http://schemas.microsoft.com/office/drawing/2014/main" id="{B4F5ED0C-08DA-4D3B-A4E6-C3D70B467A95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1" name="Frihåndsform: figur 170">
              <a:extLst>
                <a:ext uri="{FF2B5EF4-FFF2-40B4-BE49-F238E27FC236}">
                  <a16:creationId xmlns:a16="http://schemas.microsoft.com/office/drawing/2014/main" id="{63C84A2F-64CD-4481-9E53-187DB4A5474E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2" name="Frihåndsform: figur 171">
              <a:extLst>
                <a:ext uri="{FF2B5EF4-FFF2-40B4-BE49-F238E27FC236}">
                  <a16:creationId xmlns:a16="http://schemas.microsoft.com/office/drawing/2014/main" id="{0030E56F-D3BB-4633-BFCD-9273B17F6455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3" name="Frihåndsform: figur 172">
              <a:extLst>
                <a:ext uri="{FF2B5EF4-FFF2-40B4-BE49-F238E27FC236}">
                  <a16:creationId xmlns:a16="http://schemas.microsoft.com/office/drawing/2014/main" id="{FD2C4906-C781-4FE4-9F96-88DD42369F5F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4" name="dasdasda">
              <a:extLst>
                <a:ext uri="{FF2B5EF4-FFF2-40B4-BE49-F238E27FC236}">
                  <a16:creationId xmlns:a16="http://schemas.microsoft.com/office/drawing/2014/main" id="{C844FC7A-F381-48F1-9BA5-DA827399DFCA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240" name="Frihåndsform: figur 239">
                <a:extLst>
                  <a:ext uri="{FF2B5EF4-FFF2-40B4-BE49-F238E27FC236}">
                    <a16:creationId xmlns:a16="http://schemas.microsoft.com/office/drawing/2014/main" id="{933355A0-83CE-48C3-8112-79CA32793273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1" name="Frihåndsform: figur 240">
                <a:extLst>
                  <a:ext uri="{FF2B5EF4-FFF2-40B4-BE49-F238E27FC236}">
                    <a16:creationId xmlns:a16="http://schemas.microsoft.com/office/drawing/2014/main" id="{ADC006C8-1615-4D06-BFDC-94CAA77FED2C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2" name="Frihåndsform: figur 241">
                <a:extLst>
                  <a:ext uri="{FF2B5EF4-FFF2-40B4-BE49-F238E27FC236}">
                    <a16:creationId xmlns:a16="http://schemas.microsoft.com/office/drawing/2014/main" id="{AAEA3C2A-1F68-4878-BB35-FE274E8370BB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3" name="Frihåndsform: figur 242">
                <a:extLst>
                  <a:ext uri="{FF2B5EF4-FFF2-40B4-BE49-F238E27FC236}">
                    <a16:creationId xmlns:a16="http://schemas.microsoft.com/office/drawing/2014/main" id="{E0BA4F23-017D-447B-BD20-5ABABDACAF6A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4" name="Frihåndsform: figur 243">
                <a:extLst>
                  <a:ext uri="{FF2B5EF4-FFF2-40B4-BE49-F238E27FC236}">
                    <a16:creationId xmlns:a16="http://schemas.microsoft.com/office/drawing/2014/main" id="{0F93C4C5-F718-458D-8D44-E9F9FAA31135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5" name="Frihåndsform: figur 244">
                <a:extLst>
                  <a:ext uri="{FF2B5EF4-FFF2-40B4-BE49-F238E27FC236}">
                    <a16:creationId xmlns:a16="http://schemas.microsoft.com/office/drawing/2014/main" id="{374AD41C-896B-41F0-8FE1-F5B9CC8798A5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6" name="Frihåndsform: figur 245">
                <a:extLst>
                  <a:ext uri="{FF2B5EF4-FFF2-40B4-BE49-F238E27FC236}">
                    <a16:creationId xmlns:a16="http://schemas.microsoft.com/office/drawing/2014/main" id="{CD70256B-7D9F-4DCD-BF55-D78F4DBDEF9B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7" name="Frihåndsform: figur 246">
                <a:extLst>
                  <a:ext uri="{FF2B5EF4-FFF2-40B4-BE49-F238E27FC236}">
                    <a16:creationId xmlns:a16="http://schemas.microsoft.com/office/drawing/2014/main" id="{1C36E48D-6263-458D-8653-AEBC75E54975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8" name="Frihåndsform: figur 247">
                <a:extLst>
                  <a:ext uri="{FF2B5EF4-FFF2-40B4-BE49-F238E27FC236}">
                    <a16:creationId xmlns:a16="http://schemas.microsoft.com/office/drawing/2014/main" id="{19AD134F-FABC-4F47-A957-3383105F0A13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9" name="Frihåndsform: figur 248">
                <a:extLst>
                  <a:ext uri="{FF2B5EF4-FFF2-40B4-BE49-F238E27FC236}">
                    <a16:creationId xmlns:a16="http://schemas.microsoft.com/office/drawing/2014/main" id="{DC88FCB7-C529-47E0-9988-919B099BAC49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0" name="Frihåndsform: figur 249">
                <a:extLst>
                  <a:ext uri="{FF2B5EF4-FFF2-40B4-BE49-F238E27FC236}">
                    <a16:creationId xmlns:a16="http://schemas.microsoft.com/office/drawing/2014/main" id="{D485ADAA-1581-407F-83D9-AB0FCB45FBA5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1" name="Frihåndsform: figur 250">
                <a:extLst>
                  <a:ext uri="{FF2B5EF4-FFF2-40B4-BE49-F238E27FC236}">
                    <a16:creationId xmlns:a16="http://schemas.microsoft.com/office/drawing/2014/main" id="{EDF0AC12-4283-4970-A790-B4FF58A5DCC3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2" name="Frihåndsform: figur 251">
                <a:extLst>
                  <a:ext uri="{FF2B5EF4-FFF2-40B4-BE49-F238E27FC236}">
                    <a16:creationId xmlns:a16="http://schemas.microsoft.com/office/drawing/2014/main" id="{CE6F2777-2FE8-4F6D-A04E-AA94B8C8C89A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3" name="Frihåndsform: figur 252">
                <a:extLst>
                  <a:ext uri="{FF2B5EF4-FFF2-40B4-BE49-F238E27FC236}">
                    <a16:creationId xmlns:a16="http://schemas.microsoft.com/office/drawing/2014/main" id="{DD581F36-0D21-4167-8C05-0BDFC5819443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4" name="Frihåndsform: figur 253">
                <a:extLst>
                  <a:ext uri="{FF2B5EF4-FFF2-40B4-BE49-F238E27FC236}">
                    <a16:creationId xmlns:a16="http://schemas.microsoft.com/office/drawing/2014/main" id="{9AAC0414-396B-4118-AC32-CB9390CFD603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5" name="Frihåndsform: figur 254">
                <a:extLst>
                  <a:ext uri="{FF2B5EF4-FFF2-40B4-BE49-F238E27FC236}">
                    <a16:creationId xmlns:a16="http://schemas.microsoft.com/office/drawing/2014/main" id="{B6964E1D-416A-4644-9EEC-16C9B0EABB98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6" name="Frihåndsform: figur 255">
                <a:extLst>
                  <a:ext uri="{FF2B5EF4-FFF2-40B4-BE49-F238E27FC236}">
                    <a16:creationId xmlns:a16="http://schemas.microsoft.com/office/drawing/2014/main" id="{559E0326-3C06-42B6-865E-110F277B4F6B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7" name="Frihåndsform: figur 256">
                <a:extLst>
                  <a:ext uri="{FF2B5EF4-FFF2-40B4-BE49-F238E27FC236}">
                    <a16:creationId xmlns:a16="http://schemas.microsoft.com/office/drawing/2014/main" id="{B057A4E4-7E3B-459B-B78D-A8EFD9AA1B44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8" name="Frihåndsform: figur 257">
                <a:extLst>
                  <a:ext uri="{FF2B5EF4-FFF2-40B4-BE49-F238E27FC236}">
                    <a16:creationId xmlns:a16="http://schemas.microsoft.com/office/drawing/2014/main" id="{C75A5274-289D-4199-B09D-103E9F8CC834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9" name="Frihåndsform: figur 258">
                <a:extLst>
                  <a:ext uri="{FF2B5EF4-FFF2-40B4-BE49-F238E27FC236}">
                    <a16:creationId xmlns:a16="http://schemas.microsoft.com/office/drawing/2014/main" id="{3A6AB2DB-F5D6-414F-BCFC-667A162D3547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0" name="Frihåndsform: figur 259">
                <a:extLst>
                  <a:ext uri="{FF2B5EF4-FFF2-40B4-BE49-F238E27FC236}">
                    <a16:creationId xmlns:a16="http://schemas.microsoft.com/office/drawing/2014/main" id="{7E649478-A8BA-4ADE-BD19-B92371F18D5F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1" name="Frihåndsform: figur 260">
                <a:extLst>
                  <a:ext uri="{FF2B5EF4-FFF2-40B4-BE49-F238E27FC236}">
                    <a16:creationId xmlns:a16="http://schemas.microsoft.com/office/drawing/2014/main" id="{8ACA2F94-897D-4A10-9A22-24F52932D9C9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5" name="Frihåndsform: figur 174">
              <a:extLst>
                <a:ext uri="{FF2B5EF4-FFF2-40B4-BE49-F238E27FC236}">
                  <a16:creationId xmlns:a16="http://schemas.microsoft.com/office/drawing/2014/main" id="{69F8DB04-16F3-4924-8B09-C5D62375E2B3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6" name="dasdasda">
              <a:extLst>
                <a:ext uri="{FF2B5EF4-FFF2-40B4-BE49-F238E27FC236}">
                  <a16:creationId xmlns:a16="http://schemas.microsoft.com/office/drawing/2014/main" id="{6BDC9B3C-83F7-4AFB-B5CE-A9EBD41178BE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238" name="Frihåndsform: figur 237">
                <a:extLst>
                  <a:ext uri="{FF2B5EF4-FFF2-40B4-BE49-F238E27FC236}">
                    <a16:creationId xmlns:a16="http://schemas.microsoft.com/office/drawing/2014/main" id="{69101514-0989-45C0-9AC4-7B7EE1DF411C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9" name="Frihåndsform: figur 238">
                <a:extLst>
                  <a:ext uri="{FF2B5EF4-FFF2-40B4-BE49-F238E27FC236}">
                    <a16:creationId xmlns:a16="http://schemas.microsoft.com/office/drawing/2014/main" id="{DC349A08-89FE-4F60-AE05-A0290AFC0AEF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7" name="Frihåndsform: figur 176">
              <a:extLst>
                <a:ext uri="{FF2B5EF4-FFF2-40B4-BE49-F238E27FC236}">
                  <a16:creationId xmlns:a16="http://schemas.microsoft.com/office/drawing/2014/main" id="{747EB999-FAEA-4BA7-B9CC-EE3D0E921C62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8" name="Frihåndsform: figur 177">
              <a:extLst>
                <a:ext uri="{FF2B5EF4-FFF2-40B4-BE49-F238E27FC236}">
                  <a16:creationId xmlns:a16="http://schemas.microsoft.com/office/drawing/2014/main" id="{131D9BDF-7A10-4E8B-B83A-1CDB0348BB95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9" name="Frihåndsform: figur 178">
              <a:extLst>
                <a:ext uri="{FF2B5EF4-FFF2-40B4-BE49-F238E27FC236}">
                  <a16:creationId xmlns:a16="http://schemas.microsoft.com/office/drawing/2014/main" id="{0DECEAC6-D647-42E2-9B76-F6D7C0A9AE47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0" name="Frihåndsform: figur 179">
              <a:extLst>
                <a:ext uri="{FF2B5EF4-FFF2-40B4-BE49-F238E27FC236}">
                  <a16:creationId xmlns:a16="http://schemas.microsoft.com/office/drawing/2014/main" id="{DCEC5AF5-19CB-471D-BC9D-C21B95283765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1" name="Frihåndsform: figur 180">
              <a:extLst>
                <a:ext uri="{FF2B5EF4-FFF2-40B4-BE49-F238E27FC236}">
                  <a16:creationId xmlns:a16="http://schemas.microsoft.com/office/drawing/2014/main" id="{10BDBA52-4648-4C98-A4ED-21AA22CFAAAD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2" name="dasdasda">
              <a:extLst>
                <a:ext uri="{FF2B5EF4-FFF2-40B4-BE49-F238E27FC236}">
                  <a16:creationId xmlns:a16="http://schemas.microsoft.com/office/drawing/2014/main" id="{24DEC07D-9ABB-4605-812B-BEC0C1BD1402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233" name="Frihåndsform: figur 232">
                <a:extLst>
                  <a:ext uri="{FF2B5EF4-FFF2-40B4-BE49-F238E27FC236}">
                    <a16:creationId xmlns:a16="http://schemas.microsoft.com/office/drawing/2014/main" id="{341C9BBC-C63F-4466-87B4-36CEF942E7B9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4" name="Frihåndsform: figur 233">
                <a:extLst>
                  <a:ext uri="{FF2B5EF4-FFF2-40B4-BE49-F238E27FC236}">
                    <a16:creationId xmlns:a16="http://schemas.microsoft.com/office/drawing/2014/main" id="{B9AA1F85-CFF3-436E-B332-E36B48E9DC4C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5" name="Frihåndsform: figur 234">
                <a:extLst>
                  <a:ext uri="{FF2B5EF4-FFF2-40B4-BE49-F238E27FC236}">
                    <a16:creationId xmlns:a16="http://schemas.microsoft.com/office/drawing/2014/main" id="{35B5FAD5-0810-46C7-AD5B-69195B06D24C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6" name="Frihåndsform: figur 235">
                <a:extLst>
                  <a:ext uri="{FF2B5EF4-FFF2-40B4-BE49-F238E27FC236}">
                    <a16:creationId xmlns:a16="http://schemas.microsoft.com/office/drawing/2014/main" id="{7D669331-3A96-4067-8323-579A073655E9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7" name="Frihåndsform: figur 236">
                <a:extLst>
                  <a:ext uri="{FF2B5EF4-FFF2-40B4-BE49-F238E27FC236}">
                    <a16:creationId xmlns:a16="http://schemas.microsoft.com/office/drawing/2014/main" id="{C5C4C9A9-1974-492B-B04F-728648040498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3" name="Frihåndsform: figur 182">
              <a:extLst>
                <a:ext uri="{FF2B5EF4-FFF2-40B4-BE49-F238E27FC236}">
                  <a16:creationId xmlns:a16="http://schemas.microsoft.com/office/drawing/2014/main" id="{20CB7F14-0116-4750-9955-29FC076ABFC3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4" name="Frihåndsform: figur 183">
              <a:extLst>
                <a:ext uri="{FF2B5EF4-FFF2-40B4-BE49-F238E27FC236}">
                  <a16:creationId xmlns:a16="http://schemas.microsoft.com/office/drawing/2014/main" id="{D292F055-4E7A-4357-99EB-553E8B83767A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5" name="dasdasda">
              <a:extLst>
                <a:ext uri="{FF2B5EF4-FFF2-40B4-BE49-F238E27FC236}">
                  <a16:creationId xmlns:a16="http://schemas.microsoft.com/office/drawing/2014/main" id="{45C98C2D-8E20-4894-8741-6D9CD1416208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229" name="Frihåndsform: figur 228">
                <a:extLst>
                  <a:ext uri="{FF2B5EF4-FFF2-40B4-BE49-F238E27FC236}">
                    <a16:creationId xmlns:a16="http://schemas.microsoft.com/office/drawing/2014/main" id="{061BC955-4DCB-4EB4-8B6D-D692250FC3C3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0" name="Frihåndsform: figur 229">
                <a:extLst>
                  <a:ext uri="{FF2B5EF4-FFF2-40B4-BE49-F238E27FC236}">
                    <a16:creationId xmlns:a16="http://schemas.microsoft.com/office/drawing/2014/main" id="{3BDE4710-8565-41F2-B6AC-09231DFA45E1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1" name="Frihåndsform: figur 230">
                <a:extLst>
                  <a:ext uri="{FF2B5EF4-FFF2-40B4-BE49-F238E27FC236}">
                    <a16:creationId xmlns:a16="http://schemas.microsoft.com/office/drawing/2014/main" id="{8A527405-1820-48C9-903E-F97DFD6FA938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2" name="Frihåndsform: figur 231">
                <a:extLst>
                  <a:ext uri="{FF2B5EF4-FFF2-40B4-BE49-F238E27FC236}">
                    <a16:creationId xmlns:a16="http://schemas.microsoft.com/office/drawing/2014/main" id="{35BA25EE-27E4-4DD2-93E1-6BC7794D2B30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6" name="Frihåndsform: figur 185">
              <a:extLst>
                <a:ext uri="{FF2B5EF4-FFF2-40B4-BE49-F238E27FC236}">
                  <a16:creationId xmlns:a16="http://schemas.microsoft.com/office/drawing/2014/main" id="{46200E80-EA37-407F-AC14-45202B6799E7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7" name="Frihåndsform: figur 186">
              <a:extLst>
                <a:ext uri="{FF2B5EF4-FFF2-40B4-BE49-F238E27FC236}">
                  <a16:creationId xmlns:a16="http://schemas.microsoft.com/office/drawing/2014/main" id="{432F456D-B8DA-4545-8363-0B84B4C104C7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8" name="dasdasda">
              <a:extLst>
                <a:ext uri="{FF2B5EF4-FFF2-40B4-BE49-F238E27FC236}">
                  <a16:creationId xmlns:a16="http://schemas.microsoft.com/office/drawing/2014/main" id="{003822DE-87A5-4E12-ABA1-A6F42226ECFD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227" name="Frihåndsform: figur 226">
                <a:extLst>
                  <a:ext uri="{FF2B5EF4-FFF2-40B4-BE49-F238E27FC236}">
                    <a16:creationId xmlns:a16="http://schemas.microsoft.com/office/drawing/2014/main" id="{EBEC085F-84AC-4E83-81EF-5BDA3CFD9295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8" name="Frihåndsform: figur 227">
                <a:extLst>
                  <a:ext uri="{FF2B5EF4-FFF2-40B4-BE49-F238E27FC236}">
                    <a16:creationId xmlns:a16="http://schemas.microsoft.com/office/drawing/2014/main" id="{6F70C95D-A9F9-4CEA-847B-D2D5C90962EA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9" name="Frihåndsform: figur 188">
              <a:extLst>
                <a:ext uri="{FF2B5EF4-FFF2-40B4-BE49-F238E27FC236}">
                  <a16:creationId xmlns:a16="http://schemas.microsoft.com/office/drawing/2014/main" id="{8ACDCCF7-36E5-4DE8-B4D6-CCB60C88A975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0" name="Frihåndsform: figur 189">
              <a:extLst>
                <a:ext uri="{FF2B5EF4-FFF2-40B4-BE49-F238E27FC236}">
                  <a16:creationId xmlns:a16="http://schemas.microsoft.com/office/drawing/2014/main" id="{EEFD3FB7-82A1-4E0C-98E9-DA65891053C7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1" name="Frihåndsform: figur 190">
              <a:extLst>
                <a:ext uri="{FF2B5EF4-FFF2-40B4-BE49-F238E27FC236}">
                  <a16:creationId xmlns:a16="http://schemas.microsoft.com/office/drawing/2014/main" id="{2D63DE2C-EC61-48CD-9F38-E8A0CE93A654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2" name="Frihåndsform: figur 191">
              <a:extLst>
                <a:ext uri="{FF2B5EF4-FFF2-40B4-BE49-F238E27FC236}">
                  <a16:creationId xmlns:a16="http://schemas.microsoft.com/office/drawing/2014/main" id="{2A5E991E-6908-4A57-9339-2B34C6ED907C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3" name="Frihåndsform: figur 192">
              <a:extLst>
                <a:ext uri="{FF2B5EF4-FFF2-40B4-BE49-F238E27FC236}">
                  <a16:creationId xmlns:a16="http://schemas.microsoft.com/office/drawing/2014/main" id="{9000AE2D-0973-4F69-95FA-0223E7C54BDC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4" name="dasdasda">
              <a:extLst>
                <a:ext uri="{FF2B5EF4-FFF2-40B4-BE49-F238E27FC236}">
                  <a16:creationId xmlns:a16="http://schemas.microsoft.com/office/drawing/2014/main" id="{8C2B9500-0517-4826-9162-903A0283D165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225" name="Frihåndsform: figur 224">
                <a:extLst>
                  <a:ext uri="{FF2B5EF4-FFF2-40B4-BE49-F238E27FC236}">
                    <a16:creationId xmlns:a16="http://schemas.microsoft.com/office/drawing/2014/main" id="{44D22E09-CD8E-4AD6-9196-08CF5DFC3A55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6" name="Frihåndsform: figur 225">
                <a:extLst>
                  <a:ext uri="{FF2B5EF4-FFF2-40B4-BE49-F238E27FC236}">
                    <a16:creationId xmlns:a16="http://schemas.microsoft.com/office/drawing/2014/main" id="{407445BE-EC2F-4AB1-B62D-B6AE71C98F24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5" name="Frihåndsform: figur 194">
              <a:extLst>
                <a:ext uri="{FF2B5EF4-FFF2-40B4-BE49-F238E27FC236}">
                  <a16:creationId xmlns:a16="http://schemas.microsoft.com/office/drawing/2014/main" id="{88422B1E-D37C-4F0D-B8FF-CEDD2DFFDFF0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6" name="Frihåndsform: figur 195">
              <a:extLst>
                <a:ext uri="{FF2B5EF4-FFF2-40B4-BE49-F238E27FC236}">
                  <a16:creationId xmlns:a16="http://schemas.microsoft.com/office/drawing/2014/main" id="{BBBB40AD-5C1C-4D8C-A400-3447011BD43F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7" name="Frihåndsform: figur 196">
              <a:extLst>
                <a:ext uri="{FF2B5EF4-FFF2-40B4-BE49-F238E27FC236}">
                  <a16:creationId xmlns:a16="http://schemas.microsoft.com/office/drawing/2014/main" id="{ABAF302A-8856-49A6-A90C-7D9C551A45A4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8" name="dasdasda">
              <a:extLst>
                <a:ext uri="{FF2B5EF4-FFF2-40B4-BE49-F238E27FC236}">
                  <a16:creationId xmlns:a16="http://schemas.microsoft.com/office/drawing/2014/main" id="{F8354E48-85FE-44EB-B703-8FFB91D400F7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209" name="Frihåndsform: figur 208">
                <a:extLst>
                  <a:ext uri="{FF2B5EF4-FFF2-40B4-BE49-F238E27FC236}">
                    <a16:creationId xmlns:a16="http://schemas.microsoft.com/office/drawing/2014/main" id="{FED20A9E-9BC7-4015-A359-C6B664EB077D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0" name="Frihåndsform: figur 209">
                <a:extLst>
                  <a:ext uri="{FF2B5EF4-FFF2-40B4-BE49-F238E27FC236}">
                    <a16:creationId xmlns:a16="http://schemas.microsoft.com/office/drawing/2014/main" id="{7E11A2D2-FDCD-4881-83B5-DB0997B9F752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1" name="Frihåndsform: figur 210">
                <a:extLst>
                  <a:ext uri="{FF2B5EF4-FFF2-40B4-BE49-F238E27FC236}">
                    <a16:creationId xmlns:a16="http://schemas.microsoft.com/office/drawing/2014/main" id="{4DC99AC8-8064-41DD-B213-E461833A2271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2" name="Frihåndsform: figur 211">
                <a:extLst>
                  <a:ext uri="{FF2B5EF4-FFF2-40B4-BE49-F238E27FC236}">
                    <a16:creationId xmlns:a16="http://schemas.microsoft.com/office/drawing/2014/main" id="{773C865D-88EF-468F-9E24-8833695FEEAC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3" name="Frihåndsform: figur 212">
                <a:extLst>
                  <a:ext uri="{FF2B5EF4-FFF2-40B4-BE49-F238E27FC236}">
                    <a16:creationId xmlns:a16="http://schemas.microsoft.com/office/drawing/2014/main" id="{827635AE-40ED-4FBD-91A6-84CDEF520054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4" name="Frihåndsform: figur 213">
                <a:extLst>
                  <a:ext uri="{FF2B5EF4-FFF2-40B4-BE49-F238E27FC236}">
                    <a16:creationId xmlns:a16="http://schemas.microsoft.com/office/drawing/2014/main" id="{ED45ECA7-F2C2-45A3-B95D-2A25D2C3AC3B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5" name="Frihåndsform: figur 214">
                <a:extLst>
                  <a:ext uri="{FF2B5EF4-FFF2-40B4-BE49-F238E27FC236}">
                    <a16:creationId xmlns:a16="http://schemas.microsoft.com/office/drawing/2014/main" id="{F4E70836-0F2A-43D9-BAED-3E2968B2107B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6" name="Frihåndsform: figur 215">
                <a:extLst>
                  <a:ext uri="{FF2B5EF4-FFF2-40B4-BE49-F238E27FC236}">
                    <a16:creationId xmlns:a16="http://schemas.microsoft.com/office/drawing/2014/main" id="{E5E63298-861C-488B-B867-E17A74B9BCCB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7" name="Frihåndsform: figur 216">
                <a:extLst>
                  <a:ext uri="{FF2B5EF4-FFF2-40B4-BE49-F238E27FC236}">
                    <a16:creationId xmlns:a16="http://schemas.microsoft.com/office/drawing/2014/main" id="{39BAC127-E87B-4E67-BA3A-75684DD378B9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8" name="Frihåndsform: figur 217">
                <a:extLst>
                  <a:ext uri="{FF2B5EF4-FFF2-40B4-BE49-F238E27FC236}">
                    <a16:creationId xmlns:a16="http://schemas.microsoft.com/office/drawing/2014/main" id="{6A422316-F436-4F6E-9521-49423665B322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9" name="Frihåndsform: figur 218">
                <a:extLst>
                  <a:ext uri="{FF2B5EF4-FFF2-40B4-BE49-F238E27FC236}">
                    <a16:creationId xmlns:a16="http://schemas.microsoft.com/office/drawing/2014/main" id="{16EE31E0-A4EC-44EA-8C3D-0939F7A5B586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0" name="Frihåndsform: figur 219">
                <a:extLst>
                  <a:ext uri="{FF2B5EF4-FFF2-40B4-BE49-F238E27FC236}">
                    <a16:creationId xmlns:a16="http://schemas.microsoft.com/office/drawing/2014/main" id="{2D41CEF2-A8BA-4E14-A74B-D31937F3242B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1" name="Frihåndsform: figur 220">
                <a:extLst>
                  <a:ext uri="{FF2B5EF4-FFF2-40B4-BE49-F238E27FC236}">
                    <a16:creationId xmlns:a16="http://schemas.microsoft.com/office/drawing/2014/main" id="{3AC4F376-E833-4D5A-BAC0-2E3BDE340835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2" name="Frihåndsform: figur 221">
                <a:extLst>
                  <a:ext uri="{FF2B5EF4-FFF2-40B4-BE49-F238E27FC236}">
                    <a16:creationId xmlns:a16="http://schemas.microsoft.com/office/drawing/2014/main" id="{4C1FA11E-7C19-4064-BA18-F016A495A085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3" name="Frihåndsform: figur 222">
                <a:extLst>
                  <a:ext uri="{FF2B5EF4-FFF2-40B4-BE49-F238E27FC236}">
                    <a16:creationId xmlns:a16="http://schemas.microsoft.com/office/drawing/2014/main" id="{DC747F38-49D0-4C85-AD87-39D18305D953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4" name="Frihåndsform: figur 223">
                <a:extLst>
                  <a:ext uri="{FF2B5EF4-FFF2-40B4-BE49-F238E27FC236}">
                    <a16:creationId xmlns:a16="http://schemas.microsoft.com/office/drawing/2014/main" id="{FEB5034E-7521-4E78-A00A-A1558DAF20B0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9" name="Frihåndsform: figur 198">
              <a:extLst>
                <a:ext uri="{FF2B5EF4-FFF2-40B4-BE49-F238E27FC236}">
                  <a16:creationId xmlns:a16="http://schemas.microsoft.com/office/drawing/2014/main" id="{06D8A0D3-F282-4F61-B256-D7DA21A92798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0" name="dasdasda">
              <a:extLst>
                <a:ext uri="{FF2B5EF4-FFF2-40B4-BE49-F238E27FC236}">
                  <a16:creationId xmlns:a16="http://schemas.microsoft.com/office/drawing/2014/main" id="{B5AF5BD9-B258-4539-8DD4-E916F6A0696D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207" name="Frihåndsform: figur 206">
                <a:extLst>
                  <a:ext uri="{FF2B5EF4-FFF2-40B4-BE49-F238E27FC236}">
                    <a16:creationId xmlns:a16="http://schemas.microsoft.com/office/drawing/2014/main" id="{55E72CC2-E591-448C-911F-487DA09C041C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8" name="Frihåndsform: figur 207">
                <a:extLst>
                  <a:ext uri="{FF2B5EF4-FFF2-40B4-BE49-F238E27FC236}">
                    <a16:creationId xmlns:a16="http://schemas.microsoft.com/office/drawing/2014/main" id="{26D09276-AE01-4D76-BCF8-9885B36A9379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1" name="Frihåndsform: figur 200">
              <a:extLst>
                <a:ext uri="{FF2B5EF4-FFF2-40B4-BE49-F238E27FC236}">
                  <a16:creationId xmlns:a16="http://schemas.microsoft.com/office/drawing/2014/main" id="{032D3B6C-27D2-4073-9789-D38D9353CA79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2" name="dasdasda">
              <a:extLst>
                <a:ext uri="{FF2B5EF4-FFF2-40B4-BE49-F238E27FC236}">
                  <a16:creationId xmlns:a16="http://schemas.microsoft.com/office/drawing/2014/main" id="{179F5475-08A6-4990-A9ED-E6D9D6E12BA6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204" name="Frihåndsform: figur 203">
                <a:extLst>
                  <a:ext uri="{FF2B5EF4-FFF2-40B4-BE49-F238E27FC236}">
                    <a16:creationId xmlns:a16="http://schemas.microsoft.com/office/drawing/2014/main" id="{6120E2E7-FA3F-4B32-B692-FB43A8942C90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5" name="Frihåndsform: figur 204">
                <a:extLst>
                  <a:ext uri="{FF2B5EF4-FFF2-40B4-BE49-F238E27FC236}">
                    <a16:creationId xmlns:a16="http://schemas.microsoft.com/office/drawing/2014/main" id="{84F84999-CB8E-4CBE-ADFF-10F6080A4F13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6" name="Frihåndsform: figur 205">
                <a:extLst>
                  <a:ext uri="{FF2B5EF4-FFF2-40B4-BE49-F238E27FC236}">
                    <a16:creationId xmlns:a16="http://schemas.microsoft.com/office/drawing/2014/main" id="{06FF40E7-173E-4080-99D3-68F31613504A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3" name="Frihåndsform: figur 202">
              <a:extLst>
                <a:ext uri="{FF2B5EF4-FFF2-40B4-BE49-F238E27FC236}">
                  <a16:creationId xmlns:a16="http://schemas.microsoft.com/office/drawing/2014/main" id="{2D67D86F-8E8F-4F58-9D2B-FA49823A84EB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  <p:grpSp>
        <p:nvGrpSpPr>
          <p:cNvPr id="289" name="logo_hvit">
            <a:extLst>
              <a:ext uri="{FF2B5EF4-FFF2-40B4-BE49-F238E27FC236}">
                <a16:creationId xmlns:a16="http://schemas.microsoft.com/office/drawing/2014/main" id="{952E0D4E-7DA6-4DA5-93EA-8F0E75E77CD8}"/>
              </a:ext>
            </a:extLst>
          </p:cNvPr>
          <p:cNvGrpSpPr/>
          <p:nvPr userDrawn="1"/>
        </p:nvGrpSpPr>
        <p:grpSpPr>
          <a:xfrm>
            <a:off x="8991232" y="1437"/>
            <a:ext cx="3010067" cy="696569"/>
            <a:chOff x="5369779" y="394353"/>
            <a:chExt cx="3010067" cy="696569"/>
          </a:xfrm>
        </p:grpSpPr>
        <p:pic>
          <p:nvPicPr>
            <p:cNvPr id="290" name="Grafikk 289">
              <a:extLst>
                <a:ext uri="{FF2B5EF4-FFF2-40B4-BE49-F238E27FC236}">
                  <a16:creationId xmlns:a16="http://schemas.microsoft.com/office/drawing/2014/main" id="{2919FA40-78E2-4C50-9EFB-4C1768D33B6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5369779" y="394353"/>
              <a:ext cx="1564895" cy="696569"/>
            </a:xfrm>
            <a:prstGeom prst="rect">
              <a:avLst/>
            </a:prstGeom>
          </p:spPr>
        </p:pic>
        <p:grpSp>
          <p:nvGrpSpPr>
            <p:cNvPr id="291" name="Gruppe 290">
              <a:extLst>
                <a:ext uri="{FF2B5EF4-FFF2-40B4-BE49-F238E27FC236}">
                  <a16:creationId xmlns:a16="http://schemas.microsoft.com/office/drawing/2014/main" id="{D312AD70-6877-45E1-BDCE-D83B9D32D972}"/>
                </a:ext>
              </a:extLst>
            </p:cNvPr>
            <p:cNvGrpSpPr/>
            <p:nvPr userDrawn="1"/>
          </p:nvGrpSpPr>
          <p:grpSpPr>
            <a:xfrm>
              <a:off x="7200301" y="538204"/>
              <a:ext cx="1179545" cy="469900"/>
              <a:chOff x="7200301" y="538204"/>
              <a:chExt cx="1179545" cy="469900"/>
            </a:xfrm>
          </p:grpSpPr>
          <p:grpSp>
            <p:nvGrpSpPr>
              <p:cNvPr id="292" name="dasdasda">
                <a:extLst>
                  <a:ext uri="{FF2B5EF4-FFF2-40B4-BE49-F238E27FC236}">
                    <a16:creationId xmlns:a16="http://schemas.microsoft.com/office/drawing/2014/main" id="{BBC805AC-EC6E-4E52-A3E7-73057256C5A4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609773" cy="108263"/>
                <a:chOff x="10421710" y="740423"/>
                <a:chExt cx="601392" cy="108410"/>
              </a:xfrm>
              <a:solidFill>
                <a:schemeClr val="bg1"/>
              </a:solidFill>
            </p:grpSpPr>
            <p:sp>
              <p:nvSpPr>
                <p:cNvPr id="416" name="Frihåndsform: figur 415">
                  <a:extLst>
                    <a:ext uri="{FF2B5EF4-FFF2-40B4-BE49-F238E27FC236}">
                      <a16:creationId xmlns:a16="http://schemas.microsoft.com/office/drawing/2014/main" id="{75C1214E-04D1-4B76-8A7C-92257478DF73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7" name="Frihåndsform: figur 416">
                  <a:extLst>
                    <a:ext uri="{FF2B5EF4-FFF2-40B4-BE49-F238E27FC236}">
                      <a16:creationId xmlns:a16="http://schemas.microsoft.com/office/drawing/2014/main" id="{E5B15C96-0423-453D-9862-613D758F0CCC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8" name="Frihåndsform: figur 417">
                  <a:extLst>
                    <a:ext uri="{FF2B5EF4-FFF2-40B4-BE49-F238E27FC236}">
                      <a16:creationId xmlns:a16="http://schemas.microsoft.com/office/drawing/2014/main" id="{6DA9606B-7EAB-4B68-960C-446638241A49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9" name="Frihåndsform: figur 418">
                  <a:extLst>
                    <a:ext uri="{FF2B5EF4-FFF2-40B4-BE49-F238E27FC236}">
                      <a16:creationId xmlns:a16="http://schemas.microsoft.com/office/drawing/2014/main" id="{014F5CC4-406C-4DCC-8FE8-0F3483B47FE7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20" name="Frihåndsform: figur 419">
                  <a:extLst>
                    <a:ext uri="{FF2B5EF4-FFF2-40B4-BE49-F238E27FC236}">
                      <a16:creationId xmlns:a16="http://schemas.microsoft.com/office/drawing/2014/main" id="{F3CB7CF5-3C4D-484A-8BCA-6F5CBE5B520E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3" name="Frihåndsform: figur 292">
                <a:extLst>
                  <a:ext uri="{FF2B5EF4-FFF2-40B4-BE49-F238E27FC236}">
                    <a16:creationId xmlns:a16="http://schemas.microsoft.com/office/drawing/2014/main" id="{2CF719C7-4EC0-4E95-B4AB-316A7D627A30}"/>
                  </a:ext>
                </a:extLst>
              </p:cNvPr>
              <p:cNvSpPr/>
              <p:nvPr/>
            </p:nvSpPr>
            <p:spPr>
              <a:xfrm>
                <a:off x="8198849" y="652925"/>
                <a:ext cx="71931" cy="108263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4" name="dasdasda">
                <a:extLst>
                  <a:ext uri="{FF2B5EF4-FFF2-40B4-BE49-F238E27FC236}">
                    <a16:creationId xmlns:a16="http://schemas.microsoft.com/office/drawing/2014/main" id="{56522204-340E-4F4D-8508-5FBC0E9C5011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805703" cy="252234"/>
                <a:chOff x="10421710" y="740423"/>
                <a:chExt cx="794629" cy="252577"/>
              </a:xfrm>
              <a:solidFill>
                <a:schemeClr val="bg1"/>
              </a:solidFill>
            </p:grpSpPr>
            <p:sp>
              <p:nvSpPr>
                <p:cNvPr id="409" name="Frihåndsform: figur 408">
                  <a:extLst>
                    <a:ext uri="{FF2B5EF4-FFF2-40B4-BE49-F238E27FC236}">
                      <a16:creationId xmlns:a16="http://schemas.microsoft.com/office/drawing/2014/main" id="{1F451B92-5583-40B8-980D-934412F3BE01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0" name="Frihåndsform: figur 409">
                  <a:extLst>
                    <a:ext uri="{FF2B5EF4-FFF2-40B4-BE49-F238E27FC236}">
                      <a16:creationId xmlns:a16="http://schemas.microsoft.com/office/drawing/2014/main" id="{207C8AFE-B71B-4A68-A302-900A49F803F1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1" name="Frihåndsform: figur 410">
                  <a:extLst>
                    <a:ext uri="{FF2B5EF4-FFF2-40B4-BE49-F238E27FC236}">
                      <a16:creationId xmlns:a16="http://schemas.microsoft.com/office/drawing/2014/main" id="{02878AB8-03F6-43B9-A360-06B7830BEE75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2" name="Frihåndsform: figur 411">
                  <a:extLst>
                    <a:ext uri="{FF2B5EF4-FFF2-40B4-BE49-F238E27FC236}">
                      <a16:creationId xmlns:a16="http://schemas.microsoft.com/office/drawing/2014/main" id="{055D1019-E934-49C3-BE2E-E2EEE52BA669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3" name="Frihåndsform: figur 412">
                  <a:extLst>
                    <a:ext uri="{FF2B5EF4-FFF2-40B4-BE49-F238E27FC236}">
                      <a16:creationId xmlns:a16="http://schemas.microsoft.com/office/drawing/2014/main" id="{85F3B346-96EC-4B14-B1F8-8B711A535075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4" name="Frihåndsform: figur 413">
                  <a:extLst>
                    <a:ext uri="{FF2B5EF4-FFF2-40B4-BE49-F238E27FC236}">
                      <a16:creationId xmlns:a16="http://schemas.microsoft.com/office/drawing/2014/main" id="{9F06423C-FDEC-4940-BF7C-EEB013233C61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5" name="Frihåndsform: figur 414">
                  <a:extLst>
                    <a:ext uri="{FF2B5EF4-FFF2-40B4-BE49-F238E27FC236}">
                      <a16:creationId xmlns:a16="http://schemas.microsoft.com/office/drawing/2014/main" id="{C7362331-E156-4D02-B4CA-2CC8B7C1DBB4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5" name="Frihåndsform: figur 294">
                <a:extLst>
                  <a:ext uri="{FF2B5EF4-FFF2-40B4-BE49-F238E27FC236}">
                    <a16:creationId xmlns:a16="http://schemas.microsoft.com/office/drawing/2014/main" id="{FC2DB68C-8254-4CE5-8FB7-EC5F03126336}"/>
                  </a:ext>
                </a:extLst>
              </p:cNvPr>
              <p:cNvSpPr/>
              <p:nvPr/>
            </p:nvSpPr>
            <p:spPr>
              <a:xfrm>
                <a:off x="8307999" y="795377"/>
                <a:ext cx="71834" cy="108168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6" name="dasdasda">
                <a:extLst>
                  <a:ext uri="{FF2B5EF4-FFF2-40B4-BE49-F238E27FC236}">
                    <a16:creationId xmlns:a16="http://schemas.microsoft.com/office/drawing/2014/main" id="{BF495A70-47A8-4667-B9C3-403D8562DEA6}"/>
                  </a:ext>
                </a:extLst>
              </p:cNvPr>
              <p:cNvGrpSpPr/>
              <p:nvPr/>
            </p:nvGrpSpPr>
            <p:grpSpPr>
              <a:xfrm>
                <a:off x="7200301" y="538204"/>
                <a:ext cx="307104" cy="439700"/>
                <a:chOff x="10053875" y="625546"/>
                <a:chExt cx="302883" cy="440298"/>
              </a:xfrm>
            </p:grpSpPr>
            <p:sp>
              <p:nvSpPr>
                <p:cNvPr id="403" name="Frihåndsform: figur 402">
                  <a:extLst>
                    <a:ext uri="{FF2B5EF4-FFF2-40B4-BE49-F238E27FC236}">
                      <a16:creationId xmlns:a16="http://schemas.microsoft.com/office/drawing/2014/main" id="{958FA86E-1BC1-49E8-ABFF-EF57ACF319D5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4" name="Frihåndsform: figur 403">
                  <a:extLst>
                    <a:ext uri="{FF2B5EF4-FFF2-40B4-BE49-F238E27FC236}">
                      <a16:creationId xmlns:a16="http://schemas.microsoft.com/office/drawing/2014/main" id="{794E11B4-8F5B-486C-B503-6EC52FE5F088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5" name="Frihåndsform: figur 404">
                  <a:extLst>
                    <a:ext uri="{FF2B5EF4-FFF2-40B4-BE49-F238E27FC236}">
                      <a16:creationId xmlns:a16="http://schemas.microsoft.com/office/drawing/2014/main" id="{72448D94-58E3-40C2-8C89-999332604C3B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6" name="Frihåndsform: figur 405">
                  <a:extLst>
                    <a:ext uri="{FF2B5EF4-FFF2-40B4-BE49-F238E27FC236}">
                      <a16:creationId xmlns:a16="http://schemas.microsoft.com/office/drawing/2014/main" id="{D488FB67-24B0-488E-A2EF-44029ECE16E5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7" name="Frihåndsform: figur 406">
                  <a:extLst>
                    <a:ext uri="{FF2B5EF4-FFF2-40B4-BE49-F238E27FC236}">
                      <a16:creationId xmlns:a16="http://schemas.microsoft.com/office/drawing/2014/main" id="{1B888670-7D3B-4C5A-8B79-0EB48E510EAA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8" name="Frihåndsform: figur 407">
                  <a:extLst>
                    <a:ext uri="{FF2B5EF4-FFF2-40B4-BE49-F238E27FC236}">
                      <a16:creationId xmlns:a16="http://schemas.microsoft.com/office/drawing/2014/main" id="{FE2EE658-500A-47DD-AA08-724A3DE94EC6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7" name="Frihåndsform: figur 296">
                <a:extLst>
                  <a:ext uri="{FF2B5EF4-FFF2-40B4-BE49-F238E27FC236}">
                    <a16:creationId xmlns:a16="http://schemas.microsoft.com/office/drawing/2014/main" id="{1E3FE6E9-E4DC-4408-8611-ED3E93858F68}"/>
                  </a:ext>
                </a:extLst>
              </p:cNvPr>
              <p:cNvSpPr/>
              <p:nvPr/>
            </p:nvSpPr>
            <p:spPr>
              <a:xfrm>
                <a:off x="7322565" y="665176"/>
                <a:ext cx="60456" cy="8452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8" name="dasdasda">
                <a:extLst>
                  <a:ext uri="{FF2B5EF4-FFF2-40B4-BE49-F238E27FC236}">
                    <a16:creationId xmlns:a16="http://schemas.microsoft.com/office/drawing/2014/main" id="{5FDF23C4-E3AF-4B65-8D6D-FA504E300707}"/>
                  </a:ext>
                </a:extLst>
              </p:cNvPr>
              <p:cNvGrpSpPr/>
              <p:nvPr/>
            </p:nvGrpSpPr>
            <p:grpSpPr>
              <a:xfrm>
                <a:off x="7241088" y="546467"/>
                <a:ext cx="224470" cy="367240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400" name="Frihåndsform: figur 399">
                  <a:extLst>
                    <a:ext uri="{FF2B5EF4-FFF2-40B4-BE49-F238E27FC236}">
                      <a16:creationId xmlns:a16="http://schemas.microsoft.com/office/drawing/2014/main" id="{F96D665A-B5EE-4C2A-8994-2FBC07C7F051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1" name="Frihåndsform: figur 400">
                  <a:extLst>
                    <a:ext uri="{FF2B5EF4-FFF2-40B4-BE49-F238E27FC236}">
                      <a16:creationId xmlns:a16="http://schemas.microsoft.com/office/drawing/2014/main" id="{7104E8B6-E59D-4288-9C96-13E9CECAB631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2" name="Frihåndsform: figur 401">
                  <a:extLst>
                    <a:ext uri="{FF2B5EF4-FFF2-40B4-BE49-F238E27FC236}">
                      <a16:creationId xmlns:a16="http://schemas.microsoft.com/office/drawing/2014/main" id="{B5D204A3-2F82-43A6-BE8F-3BA73F180207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9" name="Frihåndsform: figur 298">
                <a:extLst>
                  <a:ext uri="{FF2B5EF4-FFF2-40B4-BE49-F238E27FC236}">
                    <a16:creationId xmlns:a16="http://schemas.microsoft.com/office/drawing/2014/main" id="{13D7A677-7588-4625-A82A-54EA8F16BD56}"/>
                  </a:ext>
                </a:extLst>
              </p:cNvPr>
              <p:cNvSpPr/>
              <p:nvPr/>
            </p:nvSpPr>
            <p:spPr>
              <a:xfrm>
                <a:off x="7298652" y="722632"/>
                <a:ext cx="53225" cy="54226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0" name="dasdasda">
                <a:extLst>
                  <a:ext uri="{FF2B5EF4-FFF2-40B4-BE49-F238E27FC236}">
                    <a16:creationId xmlns:a16="http://schemas.microsoft.com/office/drawing/2014/main" id="{B8322B83-69B6-430F-9A3E-0C173C287509}"/>
                  </a:ext>
                </a:extLst>
              </p:cNvPr>
              <p:cNvGrpSpPr/>
              <p:nvPr/>
            </p:nvGrpSpPr>
            <p:grpSpPr>
              <a:xfrm>
                <a:off x="7326807" y="539724"/>
                <a:ext cx="53514" cy="355653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397" name="Frihåndsform: figur 396">
                  <a:extLst>
                    <a:ext uri="{FF2B5EF4-FFF2-40B4-BE49-F238E27FC236}">
                      <a16:creationId xmlns:a16="http://schemas.microsoft.com/office/drawing/2014/main" id="{D24AC430-41AA-418D-A10B-A84AD63EC683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8" name="Frihåndsform: figur 397">
                  <a:extLst>
                    <a:ext uri="{FF2B5EF4-FFF2-40B4-BE49-F238E27FC236}">
                      <a16:creationId xmlns:a16="http://schemas.microsoft.com/office/drawing/2014/main" id="{D63CFDF2-692B-4D7D-9FC8-40A53114B71F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9" name="Frihåndsform: figur 398">
                  <a:extLst>
                    <a:ext uri="{FF2B5EF4-FFF2-40B4-BE49-F238E27FC236}">
                      <a16:creationId xmlns:a16="http://schemas.microsoft.com/office/drawing/2014/main" id="{AE1998BA-B810-4266-8304-324D9217BF33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1" name="Frihåndsform: figur 300">
                <a:extLst>
                  <a:ext uri="{FF2B5EF4-FFF2-40B4-BE49-F238E27FC236}">
                    <a16:creationId xmlns:a16="http://schemas.microsoft.com/office/drawing/2014/main" id="{5C8170D8-99A9-4BE7-93A4-3EE32C959C96}"/>
                  </a:ext>
                </a:extLst>
              </p:cNvPr>
              <p:cNvSpPr/>
              <p:nvPr/>
            </p:nvSpPr>
            <p:spPr>
              <a:xfrm>
                <a:off x="7333749" y="783221"/>
                <a:ext cx="39243" cy="99146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2" name="dasdasda">
                <a:extLst>
                  <a:ext uri="{FF2B5EF4-FFF2-40B4-BE49-F238E27FC236}">
                    <a16:creationId xmlns:a16="http://schemas.microsoft.com/office/drawing/2014/main" id="{12146B4E-5224-4BF9-9201-3601F68DEAF0}"/>
                  </a:ext>
                </a:extLst>
              </p:cNvPr>
              <p:cNvGrpSpPr/>
              <p:nvPr/>
            </p:nvGrpSpPr>
            <p:grpSpPr>
              <a:xfrm>
                <a:off x="7293349" y="568689"/>
                <a:ext cx="120045" cy="249385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394" name="Frihåndsform: figur 393">
                  <a:extLst>
                    <a:ext uri="{FF2B5EF4-FFF2-40B4-BE49-F238E27FC236}">
                      <a16:creationId xmlns:a16="http://schemas.microsoft.com/office/drawing/2014/main" id="{256611F6-D0AE-4433-8D96-2A2F7A5A3DC7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5" name="Frihåndsform: figur 394">
                  <a:extLst>
                    <a:ext uri="{FF2B5EF4-FFF2-40B4-BE49-F238E27FC236}">
                      <a16:creationId xmlns:a16="http://schemas.microsoft.com/office/drawing/2014/main" id="{68AFEA18-87BC-4CF5-B878-B19C8A4A4B72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6" name="Frihåndsform: figur 395">
                  <a:extLst>
                    <a:ext uri="{FF2B5EF4-FFF2-40B4-BE49-F238E27FC236}">
                      <a16:creationId xmlns:a16="http://schemas.microsoft.com/office/drawing/2014/main" id="{457D60ED-5812-494E-A686-271BCB6B5118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3" name="Frihåndsform: figur 302">
                <a:extLst>
                  <a:ext uri="{FF2B5EF4-FFF2-40B4-BE49-F238E27FC236}">
                    <a16:creationId xmlns:a16="http://schemas.microsoft.com/office/drawing/2014/main" id="{98560D45-5A54-4E08-9710-BAC52572355A}"/>
                  </a:ext>
                </a:extLst>
              </p:cNvPr>
              <p:cNvSpPr/>
              <p:nvPr/>
            </p:nvSpPr>
            <p:spPr>
              <a:xfrm>
                <a:off x="7281103" y="727380"/>
                <a:ext cx="36351" cy="35992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4" name="Frihåndsform: figur 303">
                <a:extLst>
                  <a:ext uri="{FF2B5EF4-FFF2-40B4-BE49-F238E27FC236}">
                    <a16:creationId xmlns:a16="http://schemas.microsoft.com/office/drawing/2014/main" id="{4B39EC23-2650-4731-B6D7-BEC933AC968A}"/>
                  </a:ext>
                </a:extLst>
              </p:cNvPr>
              <p:cNvSpPr/>
              <p:nvPr/>
            </p:nvSpPr>
            <p:spPr>
              <a:xfrm>
                <a:off x="7336160" y="722252"/>
                <a:ext cx="34518" cy="5413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5" name="Frihåndsform: figur 304">
                <a:extLst>
                  <a:ext uri="{FF2B5EF4-FFF2-40B4-BE49-F238E27FC236}">
                    <a16:creationId xmlns:a16="http://schemas.microsoft.com/office/drawing/2014/main" id="{13463CBF-87B5-4449-B13B-0A96D67FCA46}"/>
                  </a:ext>
                </a:extLst>
              </p:cNvPr>
              <p:cNvSpPr/>
              <p:nvPr/>
            </p:nvSpPr>
            <p:spPr>
              <a:xfrm>
                <a:off x="7338089" y="728520"/>
                <a:ext cx="29987" cy="44729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6" name="dasdasda">
                <a:extLst>
                  <a:ext uri="{FF2B5EF4-FFF2-40B4-BE49-F238E27FC236}">
                    <a16:creationId xmlns:a16="http://schemas.microsoft.com/office/drawing/2014/main" id="{59520368-89E4-4481-A020-C3E994CA2C1F}"/>
                  </a:ext>
                </a:extLst>
              </p:cNvPr>
              <p:cNvGrpSpPr/>
              <p:nvPr/>
            </p:nvGrpSpPr>
            <p:grpSpPr>
              <a:xfrm>
                <a:off x="7268472" y="613894"/>
                <a:ext cx="169895" cy="33086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372" name="Frihåndsform: figur 371">
                  <a:extLst>
                    <a:ext uri="{FF2B5EF4-FFF2-40B4-BE49-F238E27FC236}">
                      <a16:creationId xmlns:a16="http://schemas.microsoft.com/office/drawing/2014/main" id="{F0A12917-72AE-4E36-878D-BBA148D78E92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3" name="Frihåndsform: figur 372">
                  <a:extLst>
                    <a:ext uri="{FF2B5EF4-FFF2-40B4-BE49-F238E27FC236}">
                      <a16:creationId xmlns:a16="http://schemas.microsoft.com/office/drawing/2014/main" id="{A60B3A6F-7794-4C78-9096-5FF2AF03E642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4" name="Frihåndsform: figur 373">
                  <a:extLst>
                    <a:ext uri="{FF2B5EF4-FFF2-40B4-BE49-F238E27FC236}">
                      <a16:creationId xmlns:a16="http://schemas.microsoft.com/office/drawing/2014/main" id="{12644F85-36E5-4627-A1A7-3DF9257F3FD7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5" name="Frihåndsform: figur 374">
                  <a:extLst>
                    <a:ext uri="{FF2B5EF4-FFF2-40B4-BE49-F238E27FC236}">
                      <a16:creationId xmlns:a16="http://schemas.microsoft.com/office/drawing/2014/main" id="{D74E4B8C-7D58-4257-96FF-DED055CDA652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6" name="Frihåndsform: figur 375">
                  <a:extLst>
                    <a:ext uri="{FF2B5EF4-FFF2-40B4-BE49-F238E27FC236}">
                      <a16:creationId xmlns:a16="http://schemas.microsoft.com/office/drawing/2014/main" id="{68E33B3D-1EBF-46A7-B5D1-0F5F8A19DD9F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7" name="Frihåndsform: figur 376">
                  <a:extLst>
                    <a:ext uri="{FF2B5EF4-FFF2-40B4-BE49-F238E27FC236}">
                      <a16:creationId xmlns:a16="http://schemas.microsoft.com/office/drawing/2014/main" id="{CFFBE917-B4E8-4D96-A1D8-B8FD867EF64D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8" name="Frihåndsform: figur 377">
                  <a:extLst>
                    <a:ext uri="{FF2B5EF4-FFF2-40B4-BE49-F238E27FC236}">
                      <a16:creationId xmlns:a16="http://schemas.microsoft.com/office/drawing/2014/main" id="{D9053DF9-BE03-49A2-91E3-A49D1566B3F9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9" name="Frihåndsform: figur 378">
                  <a:extLst>
                    <a:ext uri="{FF2B5EF4-FFF2-40B4-BE49-F238E27FC236}">
                      <a16:creationId xmlns:a16="http://schemas.microsoft.com/office/drawing/2014/main" id="{EF486846-8464-470C-9F67-C1A495825DFE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0" name="Frihåndsform: figur 379">
                  <a:extLst>
                    <a:ext uri="{FF2B5EF4-FFF2-40B4-BE49-F238E27FC236}">
                      <a16:creationId xmlns:a16="http://schemas.microsoft.com/office/drawing/2014/main" id="{7A2AEB9A-323A-45C0-9B02-3D67B97CB975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1" name="Frihåndsform: figur 380">
                  <a:extLst>
                    <a:ext uri="{FF2B5EF4-FFF2-40B4-BE49-F238E27FC236}">
                      <a16:creationId xmlns:a16="http://schemas.microsoft.com/office/drawing/2014/main" id="{8E6B6EAB-A878-4507-950A-69E5BE3079D5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2" name="Frihåndsform: figur 381">
                  <a:extLst>
                    <a:ext uri="{FF2B5EF4-FFF2-40B4-BE49-F238E27FC236}">
                      <a16:creationId xmlns:a16="http://schemas.microsoft.com/office/drawing/2014/main" id="{9FAE876E-ECBA-4812-BCE9-3D2F8592B984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3" name="Frihåndsform: figur 382">
                  <a:extLst>
                    <a:ext uri="{FF2B5EF4-FFF2-40B4-BE49-F238E27FC236}">
                      <a16:creationId xmlns:a16="http://schemas.microsoft.com/office/drawing/2014/main" id="{45A87760-EBD2-4780-B2A3-8A0212B29541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4" name="Frihåndsform: figur 383">
                  <a:extLst>
                    <a:ext uri="{FF2B5EF4-FFF2-40B4-BE49-F238E27FC236}">
                      <a16:creationId xmlns:a16="http://schemas.microsoft.com/office/drawing/2014/main" id="{898F0123-1EE3-4729-B2BD-8CC6CBEFE549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5" name="Frihåndsform: figur 384">
                  <a:extLst>
                    <a:ext uri="{FF2B5EF4-FFF2-40B4-BE49-F238E27FC236}">
                      <a16:creationId xmlns:a16="http://schemas.microsoft.com/office/drawing/2014/main" id="{25104A4F-F5D0-40A0-9A17-E837B888F9B6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6" name="Frihåndsform: figur 385">
                  <a:extLst>
                    <a:ext uri="{FF2B5EF4-FFF2-40B4-BE49-F238E27FC236}">
                      <a16:creationId xmlns:a16="http://schemas.microsoft.com/office/drawing/2014/main" id="{93F97F98-1471-4074-A6C0-DEEBCCC21D55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7" name="Frihåndsform: figur 386">
                  <a:extLst>
                    <a:ext uri="{FF2B5EF4-FFF2-40B4-BE49-F238E27FC236}">
                      <a16:creationId xmlns:a16="http://schemas.microsoft.com/office/drawing/2014/main" id="{6DF26964-A9C3-4F2B-A021-2EADF1237844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8" name="Frihåndsform: figur 387">
                  <a:extLst>
                    <a:ext uri="{FF2B5EF4-FFF2-40B4-BE49-F238E27FC236}">
                      <a16:creationId xmlns:a16="http://schemas.microsoft.com/office/drawing/2014/main" id="{4CDCFAB6-6B17-4DED-8087-9342182FA3D0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9" name="Frihåndsform: figur 388">
                  <a:extLst>
                    <a:ext uri="{FF2B5EF4-FFF2-40B4-BE49-F238E27FC236}">
                      <a16:creationId xmlns:a16="http://schemas.microsoft.com/office/drawing/2014/main" id="{A75010B7-6C35-4E85-97DF-2A82E13CE698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0" name="Frihåndsform: figur 389">
                  <a:extLst>
                    <a:ext uri="{FF2B5EF4-FFF2-40B4-BE49-F238E27FC236}">
                      <a16:creationId xmlns:a16="http://schemas.microsoft.com/office/drawing/2014/main" id="{D522A59C-0E14-4ECA-A465-607A1925631E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1" name="Frihåndsform: figur 390">
                  <a:extLst>
                    <a:ext uri="{FF2B5EF4-FFF2-40B4-BE49-F238E27FC236}">
                      <a16:creationId xmlns:a16="http://schemas.microsoft.com/office/drawing/2014/main" id="{94839281-F880-4153-A4D4-AD896A8C1250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2" name="Frihåndsform: figur 391">
                  <a:extLst>
                    <a:ext uri="{FF2B5EF4-FFF2-40B4-BE49-F238E27FC236}">
                      <a16:creationId xmlns:a16="http://schemas.microsoft.com/office/drawing/2014/main" id="{31A8BE01-97C7-4ECF-AC01-D056C5E83443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3" name="Frihåndsform: figur 392">
                  <a:extLst>
                    <a:ext uri="{FF2B5EF4-FFF2-40B4-BE49-F238E27FC236}">
                      <a16:creationId xmlns:a16="http://schemas.microsoft.com/office/drawing/2014/main" id="{E53E06D6-88AC-4D24-961F-BE38F86D16BA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7" name="Frihåndsform: figur 306">
                <a:extLst>
                  <a:ext uri="{FF2B5EF4-FFF2-40B4-BE49-F238E27FC236}">
                    <a16:creationId xmlns:a16="http://schemas.microsoft.com/office/drawing/2014/main" id="{2DF90CAA-DBA8-44AB-9F91-6F1877FDCE88}"/>
                  </a:ext>
                </a:extLst>
              </p:cNvPr>
              <p:cNvSpPr/>
              <p:nvPr/>
            </p:nvSpPr>
            <p:spPr>
              <a:xfrm>
                <a:off x="7293349" y="821398"/>
                <a:ext cx="18320" cy="17664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8" name="dasdasda">
                <a:extLst>
                  <a:ext uri="{FF2B5EF4-FFF2-40B4-BE49-F238E27FC236}">
                    <a16:creationId xmlns:a16="http://schemas.microsoft.com/office/drawing/2014/main" id="{9AF9D806-3F10-4A98-8395-61D2F87C08D2}"/>
                  </a:ext>
                </a:extLst>
              </p:cNvPr>
              <p:cNvGrpSpPr/>
              <p:nvPr/>
            </p:nvGrpSpPr>
            <p:grpSpPr>
              <a:xfrm>
                <a:off x="7384371" y="925466"/>
                <a:ext cx="73184" cy="16066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370" name="Frihåndsform: figur 369">
                  <a:extLst>
                    <a:ext uri="{FF2B5EF4-FFF2-40B4-BE49-F238E27FC236}">
                      <a16:creationId xmlns:a16="http://schemas.microsoft.com/office/drawing/2014/main" id="{604C3283-E3E6-400B-9391-557940D982BB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1" name="Frihåndsform: figur 370">
                  <a:extLst>
                    <a:ext uri="{FF2B5EF4-FFF2-40B4-BE49-F238E27FC236}">
                      <a16:creationId xmlns:a16="http://schemas.microsoft.com/office/drawing/2014/main" id="{408EF76E-9EF0-48FD-92E9-DE94ECBEC73F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9" name="Frihåndsform: figur 308">
                <a:extLst>
                  <a:ext uri="{FF2B5EF4-FFF2-40B4-BE49-F238E27FC236}">
                    <a16:creationId xmlns:a16="http://schemas.microsoft.com/office/drawing/2014/main" id="{3BED60DF-3CE1-48B6-8496-23AAD580B773}"/>
                  </a:ext>
                </a:extLst>
              </p:cNvPr>
              <p:cNvSpPr/>
              <p:nvPr/>
            </p:nvSpPr>
            <p:spPr>
              <a:xfrm>
                <a:off x="7239834" y="914087"/>
                <a:ext cx="17067" cy="16809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0" name="Frihåndsform: figur 309">
                <a:extLst>
                  <a:ext uri="{FF2B5EF4-FFF2-40B4-BE49-F238E27FC236}">
                    <a16:creationId xmlns:a16="http://schemas.microsoft.com/office/drawing/2014/main" id="{6591D216-E009-4416-B1EF-883A2983603E}"/>
                  </a:ext>
                </a:extLst>
              </p:cNvPr>
              <p:cNvSpPr/>
              <p:nvPr/>
            </p:nvSpPr>
            <p:spPr>
              <a:xfrm>
                <a:off x="7303955" y="931275"/>
                <a:ext cx="17548" cy="9686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1" name="Frihåndsform: figur 310">
                <a:extLst>
                  <a:ext uri="{FF2B5EF4-FFF2-40B4-BE49-F238E27FC236}">
                    <a16:creationId xmlns:a16="http://schemas.microsoft.com/office/drawing/2014/main" id="{DE896665-3F1F-40A1-9DD2-219BDBC7F503}"/>
                  </a:ext>
                </a:extLst>
              </p:cNvPr>
              <p:cNvSpPr/>
              <p:nvPr/>
            </p:nvSpPr>
            <p:spPr>
              <a:xfrm>
                <a:off x="7261143" y="933555"/>
                <a:ext cx="16488" cy="16999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2" name="Frihåndsform: figur 311">
                <a:extLst>
                  <a:ext uri="{FF2B5EF4-FFF2-40B4-BE49-F238E27FC236}">
                    <a16:creationId xmlns:a16="http://schemas.microsoft.com/office/drawing/2014/main" id="{2840E374-501C-4C78-88C8-E914026C6BBE}"/>
                  </a:ext>
                </a:extLst>
              </p:cNvPr>
              <p:cNvSpPr/>
              <p:nvPr/>
            </p:nvSpPr>
            <p:spPr>
              <a:xfrm>
                <a:off x="7209654" y="859955"/>
                <a:ext cx="16680" cy="1500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3" name="Frihåndsform: figur 312">
                <a:extLst>
                  <a:ext uri="{FF2B5EF4-FFF2-40B4-BE49-F238E27FC236}">
                    <a16:creationId xmlns:a16="http://schemas.microsoft.com/office/drawing/2014/main" id="{20CD6313-1466-4553-ABF0-8949C859BBAA}"/>
                  </a:ext>
                </a:extLst>
              </p:cNvPr>
              <p:cNvSpPr/>
              <p:nvPr/>
            </p:nvSpPr>
            <p:spPr>
              <a:xfrm>
                <a:off x="7220647" y="886546"/>
                <a:ext cx="16680" cy="11301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4" name="dasdasda">
                <a:extLst>
                  <a:ext uri="{FF2B5EF4-FFF2-40B4-BE49-F238E27FC236}">
                    <a16:creationId xmlns:a16="http://schemas.microsoft.com/office/drawing/2014/main" id="{21F45CCA-BD13-476F-8067-2957547B6CA3}"/>
                  </a:ext>
                </a:extLst>
              </p:cNvPr>
              <p:cNvGrpSpPr/>
              <p:nvPr/>
            </p:nvGrpSpPr>
            <p:grpSpPr>
              <a:xfrm>
                <a:off x="7230481" y="615983"/>
                <a:ext cx="263446" cy="302058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365" name="Frihåndsform: figur 364">
                  <a:extLst>
                    <a:ext uri="{FF2B5EF4-FFF2-40B4-BE49-F238E27FC236}">
                      <a16:creationId xmlns:a16="http://schemas.microsoft.com/office/drawing/2014/main" id="{1ED61A7C-FEBD-47FB-8D6C-27552EE938C5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6" name="Frihåndsform: figur 365">
                  <a:extLst>
                    <a:ext uri="{FF2B5EF4-FFF2-40B4-BE49-F238E27FC236}">
                      <a16:creationId xmlns:a16="http://schemas.microsoft.com/office/drawing/2014/main" id="{1BB545E1-86B8-4481-BA15-27EC2486377D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7" name="Frihåndsform: figur 366">
                  <a:extLst>
                    <a:ext uri="{FF2B5EF4-FFF2-40B4-BE49-F238E27FC236}">
                      <a16:creationId xmlns:a16="http://schemas.microsoft.com/office/drawing/2014/main" id="{0CD4BDDB-C9A6-4E2D-BCF3-91223847EF90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8" name="Frihåndsform: figur 367">
                  <a:extLst>
                    <a:ext uri="{FF2B5EF4-FFF2-40B4-BE49-F238E27FC236}">
                      <a16:creationId xmlns:a16="http://schemas.microsoft.com/office/drawing/2014/main" id="{6DC2DBD1-5FDA-4500-B2B5-099D36E02F90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9" name="Frihåndsform: figur 368">
                  <a:extLst>
                    <a:ext uri="{FF2B5EF4-FFF2-40B4-BE49-F238E27FC236}">
                      <a16:creationId xmlns:a16="http://schemas.microsoft.com/office/drawing/2014/main" id="{8625A638-2849-438E-907C-B98001CA5749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5" name="Frihåndsform: figur 314">
                <a:extLst>
                  <a:ext uri="{FF2B5EF4-FFF2-40B4-BE49-F238E27FC236}">
                    <a16:creationId xmlns:a16="http://schemas.microsoft.com/office/drawing/2014/main" id="{9ACF6370-5EE6-4115-912E-20C576A8C173}"/>
                  </a:ext>
                </a:extLst>
              </p:cNvPr>
              <p:cNvSpPr/>
              <p:nvPr/>
            </p:nvSpPr>
            <p:spPr>
              <a:xfrm>
                <a:off x="7450227" y="912567"/>
                <a:ext cx="15042" cy="14245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6" name="Frihåndsform: figur 315">
                <a:extLst>
                  <a:ext uri="{FF2B5EF4-FFF2-40B4-BE49-F238E27FC236}">
                    <a16:creationId xmlns:a16="http://schemas.microsoft.com/office/drawing/2014/main" id="{CAA32475-47CF-4630-8DCE-C73DBC06F4A0}"/>
                  </a:ext>
                </a:extLst>
              </p:cNvPr>
              <p:cNvSpPr/>
              <p:nvPr/>
            </p:nvSpPr>
            <p:spPr>
              <a:xfrm>
                <a:off x="7463534" y="895663"/>
                <a:ext cx="15427" cy="13200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7" name="dasdasda">
                <a:extLst>
                  <a:ext uri="{FF2B5EF4-FFF2-40B4-BE49-F238E27FC236}">
                    <a16:creationId xmlns:a16="http://schemas.microsoft.com/office/drawing/2014/main" id="{E7C9618C-72B1-459B-A92D-301BE8CFBD35}"/>
                  </a:ext>
                </a:extLst>
              </p:cNvPr>
              <p:cNvGrpSpPr/>
              <p:nvPr/>
            </p:nvGrpSpPr>
            <p:grpSpPr>
              <a:xfrm>
                <a:off x="7313697" y="689583"/>
                <a:ext cx="184846" cy="280827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361" name="Frihåndsform: figur 360">
                  <a:extLst>
                    <a:ext uri="{FF2B5EF4-FFF2-40B4-BE49-F238E27FC236}">
                      <a16:creationId xmlns:a16="http://schemas.microsoft.com/office/drawing/2014/main" id="{61D11AC9-1136-4F87-9068-4ADC07558274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2" name="Frihåndsform: figur 361">
                  <a:extLst>
                    <a:ext uri="{FF2B5EF4-FFF2-40B4-BE49-F238E27FC236}">
                      <a16:creationId xmlns:a16="http://schemas.microsoft.com/office/drawing/2014/main" id="{3E10C687-6AB8-478A-8AEE-D7BBF84E1FB8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3" name="Frihåndsform: figur 362">
                  <a:extLst>
                    <a:ext uri="{FF2B5EF4-FFF2-40B4-BE49-F238E27FC236}">
                      <a16:creationId xmlns:a16="http://schemas.microsoft.com/office/drawing/2014/main" id="{2213BC47-B247-4FF0-805E-D36CB3D7CE4F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4" name="Frihåndsform: figur 363">
                  <a:extLst>
                    <a:ext uri="{FF2B5EF4-FFF2-40B4-BE49-F238E27FC236}">
                      <a16:creationId xmlns:a16="http://schemas.microsoft.com/office/drawing/2014/main" id="{92686894-DBEF-4640-8FAF-C4A9F3332907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8" name="Frihåndsform: figur 317">
                <a:extLst>
                  <a:ext uri="{FF2B5EF4-FFF2-40B4-BE49-F238E27FC236}">
                    <a16:creationId xmlns:a16="http://schemas.microsoft.com/office/drawing/2014/main" id="{942F11B3-A355-4019-9C1D-49E273B66817}"/>
                  </a:ext>
                </a:extLst>
              </p:cNvPr>
              <p:cNvSpPr/>
              <p:nvPr/>
            </p:nvSpPr>
            <p:spPr>
              <a:xfrm>
                <a:off x="7225853" y="897088"/>
                <a:ext cx="13499" cy="8641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9" name="Frihåndsform: figur 318">
                <a:extLst>
                  <a:ext uri="{FF2B5EF4-FFF2-40B4-BE49-F238E27FC236}">
                    <a16:creationId xmlns:a16="http://schemas.microsoft.com/office/drawing/2014/main" id="{B362F783-A72C-4A80-A71D-2F5D798742CD}"/>
                  </a:ext>
                </a:extLst>
              </p:cNvPr>
              <p:cNvSpPr/>
              <p:nvPr/>
            </p:nvSpPr>
            <p:spPr>
              <a:xfrm>
                <a:off x="7207436" y="853687"/>
                <a:ext cx="13981" cy="6742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0" name="dasdasda">
                <a:extLst>
                  <a:ext uri="{FF2B5EF4-FFF2-40B4-BE49-F238E27FC236}">
                    <a16:creationId xmlns:a16="http://schemas.microsoft.com/office/drawing/2014/main" id="{0E4CC5E1-9DD5-4944-8AC4-8A9D7D0E6A8F}"/>
                  </a:ext>
                </a:extLst>
              </p:cNvPr>
              <p:cNvGrpSpPr/>
              <p:nvPr/>
            </p:nvGrpSpPr>
            <p:grpSpPr>
              <a:xfrm>
                <a:off x="7384275" y="819309"/>
                <a:ext cx="47343" cy="2924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359" name="Frihåndsform: figur 358">
                  <a:extLst>
                    <a:ext uri="{FF2B5EF4-FFF2-40B4-BE49-F238E27FC236}">
                      <a16:creationId xmlns:a16="http://schemas.microsoft.com/office/drawing/2014/main" id="{FDCCCC54-154B-4B17-AF67-99078D034FEC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0" name="Frihåndsform: figur 359">
                  <a:extLst>
                    <a:ext uri="{FF2B5EF4-FFF2-40B4-BE49-F238E27FC236}">
                      <a16:creationId xmlns:a16="http://schemas.microsoft.com/office/drawing/2014/main" id="{C5699B2F-9180-4A0B-B75A-372969FC2B3D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1" name="Frihåndsform: figur 320">
                <a:extLst>
                  <a:ext uri="{FF2B5EF4-FFF2-40B4-BE49-F238E27FC236}">
                    <a16:creationId xmlns:a16="http://schemas.microsoft.com/office/drawing/2014/main" id="{CB56C0E4-C4BD-4AC9-9A4B-C906B12F3213}"/>
                  </a:ext>
                </a:extLst>
              </p:cNvPr>
              <p:cNvSpPr/>
              <p:nvPr/>
            </p:nvSpPr>
            <p:spPr>
              <a:xfrm>
                <a:off x="7390638" y="955018"/>
                <a:ext cx="12823" cy="15194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2" name="Frihåndsform: figur 321">
                <a:extLst>
                  <a:ext uri="{FF2B5EF4-FFF2-40B4-BE49-F238E27FC236}">
                    <a16:creationId xmlns:a16="http://schemas.microsoft.com/office/drawing/2014/main" id="{7CF00344-2B85-40A0-9F87-BCDEBF845BC6}"/>
                  </a:ext>
                </a:extLst>
              </p:cNvPr>
              <p:cNvSpPr/>
              <p:nvPr/>
            </p:nvSpPr>
            <p:spPr>
              <a:xfrm>
                <a:off x="7276185" y="940107"/>
                <a:ext cx="13017" cy="15289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3" name="Frihåndsform: figur 322">
                <a:extLst>
                  <a:ext uri="{FF2B5EF4-FFF2-40B4-BE49-F238E27FC236}">
                    <a16:creationId xmlns:a16="http://schemas.microsoft.com/office/drawing/2014/main" id="{B25402DE-383A-4E02-AF9B-86040A877806}"/>
                  </a:ext>
                </a:extLst>
              </p:cNvPr>
              <p:cNvSpPr/>
              <p:nvPr/>
            </p:nvSpPr>
            <p:spPr>
              <a:xfrm>
                <a:off x="7460351" y="907534"/>
                <a:ext cx="12727" cy="10351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4" name="Frihåndsform: figur 323">
                <a:extLst>
                  <a:ext uri="{FF2B5EF4-FFF2-40B4-BE49-F238E27FC236}">
                    <a16:creationId xmlns:a16="http://schemas.microsoft.com/office/drawing/2014/main" id="{851BC001-B590-4CC7-AA0E-B583E997EF2E}"/>
                  </a:ext>
                </a:extLst>
              </p:cNvPr>
              <p:cNvSpPr/>
              <p:nvPr/>
            </p:nvSpPr>
            <p:spPr>
              <a:xfrm>
                <a:off x="7414647" y="942102"/>
                <a:ext cx="11859" cy="16618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5" name="Frihåndsform: figur 324">
                <a:extLst>
                  <a:ext uri="{FF2B5EF4-FFF2-40B4-BE49-F238E27FC236}">
                    <a16:creationId xmlns:a16="http://schemas.microsoft.com/office/drawing/2014/main" id="{1BE3149D-2DB2-4F76-88EA-7D6699CFC99C}"/>
                  </a:ext>
                </a:extLst>
              </p:cNvPr>
              <p:cNvSpPr/>
              <p:nvPr/>
            </p:nvSpPr>
            <p:spPr>
              <a:xfrm>
                <a:off x="7365858" y="959197"/>
                <a:ext cx="11570" cy="14245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6" name="dasdasda">
                <a:extLst>
                  <a:ext uri="{FF2B5EF4-FFF2-40B4-BE49-F238E27FC236}">
                    <a16:creationId xmlns:a16="http://schemas.microsoft.com/office/drawing/2014/main" id="{9D8FC4AA-2EDD-49DE-B89C-D57BC8DE1DC5}"/>
                  </a:ext>
                </a:extLst>
              </p:cNvPr>
              <p:cNvGrpSpPr/>
              <p:nvPr/>
            </p:nvGrpSpPr>
            <p:grpSpPr>
              <a:xfrm>
                <a:off x="7299630" y="954068"/>
                <a:ext cx="40604" cy="19028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357" name="Frihåndsform: figur 356">
                  <a:extLst>
                    <a:ext uri="{FF2B5EF4-FFF2-40B4-BE49-F238E27FC236}">
                      <a16:creationId xmlns:a16="http://schemas.microsoft.com/office/drawing/2014/main" id="{CC4B50B5-B13A-42D5-9A15-A0A3407395F8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8" name="Frihåndsform: figur 357">
                  <a:extLst>
                    <a:ext uri="{FF2B5EF4-FFF2-40B4-BE49-F238E27FC236}">
                      <a16:creationId xmlns:a16="http://schemas.microsoft.com/office/drawing/2014/main" id="{C7B14D55-B40D-43CE-9688-59E9179CC358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7" name="Frihåndsform: figur 326">
                <a:extLst>
                  <a:ext uri="{FF2B5EF4-FFF2-40B4-BE49-F238E27FC236}">
                    <a16:creationId xmlns:a16="http://schemas.microsoft.com/office/drawing/2014/main" id="{D8501861-DBD5-4804-A8B2-FF355F58FD8D}"/>
                  </a:ext>
                </a:extLst>
              </p:cNvPr>
              <p:cNvSpPr/>
              <p:nvPr/>
            </p:nvSpPr>
            <p:spPr>
              <a:xfrm>
                <a:off x="7336931" y="766982"/>
                <a:ext cx="11185" cy="21557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8" name="Frihåndsform: figur 327">
                <a:extLst>
                  <a:ext uri="{FF2B5EF4-FFF2-40B4-BE49-F238E27FC236}">
                    <a16:creationId xmlns:a16="http://schemas.microsoft.com/office/drawing/2014/main" id="{020C9BEC-89DB-4213-AC11-8DF65F0F54E7}"/>
                  </a:ext>
                </a:extLst>
              </p:cNvPr>
              <p:cNvSpPr/>
              <p:nvPr/>
            </p:nvSpPr>
            <p:spPr>
              <a:xfrm>
                <a:off x="7344067" y="960526"/>
                <a:ext cx="11377" cy="13674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9" name="Frihåndsform: figur 328">
                <a:extLst>
                  <a:ext uri="{FF2B5EF4-FFF2-40B4-BE49-F238E27FC236}">
                    <a16:creationId xmlns:a16="http://schemas.microsoft.com/office/drawing/2014/main" id="{C2383BBB-1E65-489B-B55F-4E0C97709118}"/>
                  </a:ext>
                </a:extLst>
              </p:cNvPr>
              <p:cNvSpPr/>
              <p:nvPr/>
            </p:nvSpPr>
            <p:spPr>
              <a:xfrm>
                <a:off x="7358337" y="768026"/>
                <a:ext cx="10895" cy="2174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0" name="dasdasda">
                <a:extLst>
                  <a:ext uri="{FF2B5EF4-FFF2-40B4-BE49-F238E27FC236}">
                    <a16:creationId xmlns:a16="http://schemas.microsoft.com/office/drawing/2014/main" id="{1091461A-B87C-45ED-BE33-B113A1494EE1}"/>
                  </a:ext>
                </a:extLst>
              </p:cNvPr>
              <p:cNvGrpSpPr/>
              <p:nvPr/>
            </p:nvGrpSpPr>
            <p:grpSpPr>
              <a:xfrm>
                <a:off x="7260854" y="614368"/>
                <a:ext cx="185227" cy="239128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341" name="Frihåndsform: figur 340">
                  <a:extLst>
                    <a:ext uri="{FF2B5EF4-FFF2-40B4-BE49-F238E27FC236}">
                      <a16:creationId xmlns:a16="http://schemas.microsoft.com/office/drawing/2014/main" id="{11CB5ABA-E337-4FFC-8CFD-9036AA1BAC80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2" name="Frihåndsform: figur 341">
                  <a:extLst>
                    <a:ext uri="{FF2B5EF4-FFF2-40B4-BE49-F238E27FC236}">
                      <a16:creationId xmlns:a16="http://schemas.microsoft.com/office/drawing/2014/main" id="{041DDAFF-95FA-4FF2-8A6F-EE1F144C878C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3" name="Frihåndsform: figur 342">
                  <a:extLst>
                    <a:ext uri="{FF2B5EF4-FFF2-40B4-BE49-F238E27FC236}">
                      <a16:creationId xmlns:a16="http://schemas.microsoft.com/office/drawing/2014/main" id="{415CE260-7427-4772-8FB8-10011AADA9B6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4" name="Frihåndsform: figur 343">
                  <a:extLst>
                    <a:ext uri="{FF2B5EF4-FFF2-40B4-BE49-F238E27FC236}">
                      <a16:creationId xmlns:a16="http://schemas.microsoft.com/office/drawing/2014/main" id="{C3B05944-36F7-4FF1-9B20-C017B1998D8E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5" name="Frihåndsform: figur 344">
                  <a:extLst>
                    <a:ext uri="{FF2B5EF4-FFF2-40B4-BE49-F238E27FC236}">
                      <a16:creationId xmlns:a16="http://schemas.microsoft.com/office/drawing/2014/main" id="{FCBA2206-463D-4A99-9DDC-D5DA825DCB29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6" name="Frihåndsform: figur 345">
                  <a:extLst>
                    <a:ext uri="{FF2B5EF4-FFF2-40B4-BE49-F238E27FC236}">
                      <a16:creationId xmlns:a16="http://schemas.microsoft.com/office/drawing/2014/main" id="{3C3D84B7-5F51-4B77-983F-F694F898146A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7" name="Frihåndsform: figur 346">
                  <a:extLst>
                    <a:ext uri="{FF2B5EF4-FFF2-40B4-BE49-F238E27FC236}">
                      <a16:creationId xmlns:a16="http://schemas.microsoft.com/office/drawing/2014/main" id="{DA9D23A6-727F-4A62-91CD-BCA5446CE182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8" name="Frihåndsform: figur 347">
                  <a:extLst>
                    <a:ext uri="{FF2B5EF4-FFF2-40B4-BE49-F238E27FC236}">
                      <a16:creationId xmlns:a16="http://schemas.microsoft.com/office/drawing/2014/main" id="{3AEF51AF-048D-4F59-9648-CC65F8C4B8CF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9" name="Frihåndsform: figur 348">
                  <a:extLst>
                    <a:ext uri="{FF2B5EF4-FFF2-40B4-BE49-F238E27FC236}">
                      <a16:creationId xmlns:a16="http://schemas.microsoft.com/office/drawing/2014/main" id="{410C67D6-5F3E-4730-AF8D-CC401F8666ED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0" name="Frihåndsform: figur 349">
                  <a:extLst>
                    <a:ext uri="{FF2B5EF4-FFF2-40B4-BE49-F238E27FC236}">
                      <a16:creationId xmlns:a16="http://schemas.microsoft.com/office/drawing/2014/main" id="{D598DD49-B684-441F-ADA2-7509BC393CA9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1" name="Frihåndsform: figur 350">
                  <a:extLst>
                    <a:ext uri="{FF2B5EF4-FFF2-40B4-BE49-F238E27FC236}">
                      <a16:creationId xmlns:a16="http://schemas.microsoft.com/office/drawing/2014/main" id="{62423644-330B-4F99-9361-E67D21AB30BD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2" name="Frihåndsform: figur 351">
                  <a:extLst>
                    <a:ext uri="{FF2B5EF4-FFF2-40B4-BE49-F238E27FC236}">
                      <a16:creationId xmlns:a16="http://schemas.microsoft.com/office/drawing/2014/main" id="{AB84C9B8-4AA4-42DD-847F-3AA840C289E4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3" name="Frihåndsform: figur 352">
                  <a:extLst>
                    <a:ext uri="{FF2B5EF4-FFF2-40B4-BE49-F238E27FC236}">
                      <a16:creationId xmlns:a16="http://schemas.microsoft.com/office/drawing/2014/main" id="{58A20C17-B9CE-41F7-B773-ABBF481ED3D4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4" name="Frihåndsform: figur 353">
                  <a:extLst>
                    <a:ext uri="{FF2B5EF4-FFF2-40B4-BE49-F238E27FC236}">
                      <a16:creationId xmlns:a16="http://schemas.microsoft.com/office/drawing/2014/main" id="{510D215A-9EED-441F-A91F-8792CB38C736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5" name="Frihåndsform: figur 354">
                  <a:extLst>
                    <a:ext uri="{FF2B5EF4-FFF2-40B4-BE49-F238E27FC236}">
                      <a16:creationId xmlns:a16="http://schemas.microsoft.com/office/drawing/2014/main" id="{CA1A8E20-9075-45C9-963C-195D9A6B2D3A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6" name="Frihåndsform: figur 355">
                  <a:extLst>
                    <a:ext uri="{FF2B5EF4-FFF2-40B4-BE49-F238E27FC236}">
                      <a16:creationId xmlns:a16="http://schemas.microsoft.com/office/drawing/2014/main" id="{6E04A1EE-CECE-4671-BD18-41555F815497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1" name="Frihåndsform: figur 330">
                <a:extLst>
                  <a:ext uri="{FF2B5EF4-FFF2-40B4-BE49-F238E27FC236}">
                    <a16:creationId xmlns:a16="http://schemas.microsoft.com/office/drawing/2014/main" id="{BE169333-E486-428A-B533-7E41391D8A90}"/>
                  </a:ext>
                </a:extLst>
              </p:cNvPr>
              <p:cNvSpPr/>
              <p:nvPr/>
            </p:nvSpPr>
            <p:spPr>
              <a:xfrm rot="20953698">
                <a:off x="7381862" y="958170"/>
                <a:ext cx="2892" cy="13486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2" name="dasdasda">
                <a:extLst>
                  <a:ext uri="{FF2B5EF4-FFF2-40B4-BE49-F238E27FC236}">
                    <a16:creationId xmlns:a16="http://schemas.microsoft.com/office/drawing/2014/main" id="{E5F7D56E-E0C8-4F23-9E33-6D8987723BB9}"/>
                  </a:ext>
                </a:extLst>
              </p:cNvPr>
              <p:cNvGrpSpPr/>
              <p:nvPr/>
            </p:nvGrpSpPr>
            <p:grpSpPr>
              <a:xfrm>
                <a:off x="7293059" y="716934"/>
                <a:ext cx="7809" cy="7977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339" name="Frihåndsform: figur 338">
                  <a:extLst>
                    <a:ext uri="{FF2B5EF4-FFF2-40B4-BE49-F238E27FC236}">
                      <a16:creationId xmlns:a16="http://schemas.microsoft.com/office/drawing/2014/main" id="{81B572F1-FFCD-4891-8E47-E5AC428C023A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0" name="Frihåndsform: figur 339">
                  <a:extLst>
                    <a:ext uri="{FF2B5EF4-FFF2-40B4-BE49-F238E27FC236}">
                      <a16:creationId xmlns:a16="http://schemas.microsoft.com/office/drawing/2014/main" id="{7988E0F1-2C48-4095-AABF-B162E5BA4861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3" name="Frihåndsform: figur 332">
                <a:extLst>
                  <a:ext uri="{FF2B5EF4-FFF2-40B4-BE49-F238E27FC236}">
                    <a16:creationId xmlns:a16="http://schemas.microsoft.com/office/drawing/2014/main" id="{670E5694-C1A5-426B-B922-9EC13BCBD35B}"/>
                  </a:ext>
                </a:extLst>
              </p:cNvPr>
              <p:cNvSpPr/>
              <p:nvPr/>
            </p:nvSpPr>
            <p:spPr>
              <a:xfrm>
                <a:off x="7359109" y="960621"/>
                <a:ext cx="3471" cy="13580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4" name="dasdasda">
                <a:extLst>
                  <a:ext uri="{FF2B5EF4-FFF2-40B4-BE49-F238E27FC236}">
                    <a16:creationId xmlns:a16="http://schemas.microsoft.com/office/drawing/2014/main" id="{35218DCB-6820-432F-9C88-ED33E8AFF1DE}"/>
                  </a:ext>
                </a:extLst>
              </p:cNvPr>
              <p:cNvGrpSpPr/>
              <p:nvPr/>
            </p:nvGrpSpPr>
            <p:grpSpPr>
              <a:xfrm>
                <a:off x="7341849" y="920925"/>
                <a:ext cx="1037997" cy="87179"/>
                <a:chOff x="10193477" y="1008787"/>
                <a:chExt cx="1023730" cy="87298"/>
              </a:xfrm>
              <a:solidFill>
                <a:schemeClr val="bg1"/>
              </a:solidFill>
            </p:grpSpPr>
            <p:sp>
              <p:nvSpPr>
                <p:cNvPr id="336" name="Frihåndsform: figur 335">
                  <a:extLst>
                    <a:ext uri="{FF2B5EF4-FFF2-40B4-BE49-F238E27FC236}">
                      <a16:creationId xmlns:a16="http://schemas.microsoft.com/office/drawing/2014/main" id="{809ABF82-835C-43C9-8AEE-EAE268CCC4D3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7" name="Frihåndsform: figur 336">
                  <a:extLst>
                    <a:ext uri="{FF2B5EF4-FFF2-40B4-BE49-F238E27FC236}">
                      <a16:creationId xmlns:a16="http://schemas.microsoft.com/office/drawing/2014/main" id="{B33A9BB3-4346-4318-BE88-9C742FED4545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8" name="Frihåndsform: figur 337">
                  <a:extLst>
                    <a:ext uri="{FF2B5EF4-FFF2-40B4-BE49-F238E27FC236}">
                      <a16:creationId xmlns:a16="http://schemas.microsoft.com/office/drawing/2014/main" id="{5CCCAFB0-1373-4C1B-8328-E70CBB156E45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5" name="Frihåndsform: figur 334">
                <a:extLst>
                  <a:ext uri="{FF2B5EF4-FFF2-40B4-BE49-F238E27FC236}">
                    <a16:creationId xmlns:a16="http://schemas.microsoft.com/office/drawing/2014/main" id="{80F9CFCC-5677-45A8-897D-451012ADEB13}"/>
                  </a:ext>
                </a:extLst>
              </p:cNvPr>
              <p:cNvSpPr/>
              <p:nvPr/>
            </p:nvSpPr>
            <p:spPr>
              <a:xfrm>
                <a:off x="7573744" y="956537"/>
                <a:ext cx="36833" cy="9401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421" name="Plassholder for tekst 6">
            <a:extLst>
              <a:ext uri="{FF2B5EF4-FFF2-40B4-BE49-F238E27FC236}">
                <a16:creationId xmlns:a16="http://schemas.microsoft.com/office/drawing/2014/main" id="{E493044F-7789-4256-A571-223CFB7556B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818689" y="144014"/>
            <a:ext cx="1179545" cy="469900"/>
          </a:xfrm>
          <a:prstGeom prst="rect">
            <a:avLst/>
          </a:prstGeom>
          <a:blipFill dpi="0" rotWithShape="1"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>
              <a:defRPr sz="100">
                <a:solidFill>
                  <a:srgbClr val="000000"/>
                </a:solidFill>
                <a:latin typeface="+mn-lt"/>
              </a:defRPr>
            </a:lvl1pPr>
            <a:lvl2pPr>
              <a:defRPr sz="100">
                <a:solidFill>
                  <a:srgbClr val="000000"/>
                </a:solidFill>
              </a:defRPr>
            </a:lvl2pPr>
            <a:lvl3pPr>
              <a:defRPr sz="100">
                <a:solidFill>
                  <a:srgbClr val="000000"/>
                </a:solidFill>
              </a:defRPr>
            </a:lvl3pPr>
            <a:lvl4pPr>
              <a:defRPr sz="100">
                <a:solidFill>
                  <a:srgbClr val="000000"/>
                </a:solidFill>
              </a:defRPr>
            </a:lvl4pPr>
            <a:lvl5pPr>
              <a:defRPr sz="100">
                <a:solidFill>
                  <a:srgbClr val="000000"/>
                </a:solidFill>
              </a:defRPr>
            </a:lvl5pPr>
          </a:lstStyle>
          <a:p>
            <a:pPr lvl="0"/>
            <a:r>
              <a:rPr lang="nb-NO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87959978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tel innhold og bilde, lys bakgrunn (Hvit)">
    <p:bg>
      <p:bgPr>
        <a:solidFill>
          <a:schemeClr val="l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A61C3CA0-B4CF-427E-8F41-8CBA03CDE12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096000" y="1"/>
            <a:ext cx="6096000" cy="6857999"/>
          </a:xfrm>
          <a:solidFill>
            <a:schemeClr val="bg1">
              <a:lumMod val="75000"/>
            </a:schemeClr>
          </a:solidFill>
        </p:spPr>
        <p:txBody>
          <a:bodyPr/>
          <a:lstStyle/>
          <a:p>
            <a:r>
              <a:rPr lang="nb-NO"/>
              <a:t>Klikk ikonet for å legge til et bilde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C787C2A-57CA-4B27-ABD3-ACC4C8B6371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49482" y="1673679"/>
            <a:ext cx="5542240" cy="4583072"/>
          </a:xfrm>
        </p:spPr>
        <p:txBody>
          <a:bodyPr/>
          <a:lstStyle>
            <a:lvl1pPr>
              <a:defRPr>
                <a:solidFill>
                  <a:schemeClr val="dk1"/>
                </a:solidFill>
                <a:latin typeface="+mn-lt"/>
              </a:defRPr>
            </a:lvl1pPr>
            <a:lvl2pPr>
              <a:defRPr>
                <a:solidFill>
                  <a:schemeClr val="dk1"/>
                </a:solidFill>
                <a:latin typeface="+mn-lt"/>
              </a:defRPr>
            </a:lvl2pPr>
            <a:lvl3pPr>
              <a:defRPr>
                <a:solidFill>
                  <a:schemeClr val="dk1"/>
                </a:solidFill>
                <a:latin typeface="+mn-lt"/>
              </a:defRPr>
            </a:lvl3pPr>
            <a:lvl4pPr>
              <a:defRPr>
                <a:solidFill>
                  <a:schemeClr val="dk1"/>
                </a:solidFill>
                <a:latin typeface="+mn-lt"/>
              </a:defRPr>
            </a:lvl4pPr>
            <a:lvl5pPr>
              <a:defRPr>
                <a:solidFill>
                  <a:schemeClr val="dk1"/>
                </a:solidFill>
                <a:latin typeface="+mn-lt"/>
              </a:defRPr>
            </a:lvl5pPr>
          </a:lstStyle>
          <a:p>
            <a:pPr lvl="0"/>
            <a:r>
              <a:rPr lang="nb-NO"/>
              <a:t>Rediger tekststiler i malen</a:t>
            </a:r>
          </a:p>
          <a:p>
            <a:pPr lvl="1"/>
            <a:r>
              <a:rPr lang="nb-NO"/>
              <a:t>Andre nivå</a:t>
            </a:r>
          </a:p>
          <a:p>
            <a:pPr lvl="2"/>
            <a:r>
              <a:rPr lang="nb-NO"/>
              <a:t>Tredje nivå</a:t>
            </a:r>
          </a:p>
          <a:p>
            <a:pPr lvl="3"/>
            <a:r>
              <a:rPr lang="nb-NO"/>
              <a:t>Fjerde nivå</a:t>
            </a:r>
          </a:p>
          <a:p>
            <a:pPr lvl="4"/>
            <a:r>
              <a:rPr lang="nb-NO"/>
              <a:t>Femte nivå</a:t>
            </a:r>
          </a:p>
        </p:txBody>
      </p:sp>
      <p:sp>
        <p:nvSpPr>
          <p:cNvPr id="9" name="Tittel 1">
            <a:extLst>
              <a:ext uri="{FF2B5EF4-FFF2-40B4-BE49-F238E27FC236}">
                <a16:creationId xmlns:a16="http://schemas.microsoft.com/office/drawing/2014/main" id="{F7FB098D-656B-476C-8A67-7143F9D5A8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482" y="253094"/>
            <a:ext cx="5542240" cy="1250586"/>
          </a:xfrm>
        </p:spPr>
        <p:txBody>
          <a:bodyPr anchor="b"/>
          <a:lstStyle>
            <a:lvl1pPr>
              <a:defRPr b="0" u="none">
                <a:solidFill>
                  <a:schemeClr val="accent6"/>
                </a:solidFill>
                <a:latin typeface="+mj-lt"/>
              </a:defRPr>
            </a:lvl1pPr>
          </a:lstStyle>
          <a:p>
            <a:r>
              <a:rPr lang="nb-NO"/>
              <a:t>Klikk for å redigere tittelstil</a:t>
            </a:r>
          </a:p>
        </p:txBody>
      </p:sp>
      <p:grpSp>
        <p:nvGrpSpPr>
          <p:cNvPr id="26" name="logo_blaa">
            <a:extLst>
              <a:ext uri="{FF2B5EF4-FFF2-40B4-BE49-F238E27FC236}">
                <a16:creationId xmlns:a16="http://schemas.microsoft.com/office/drawing/2014/main" id="{37F7AA23-A8EE-4775-BF83-6C0235C33BCC}"/>
              </a:ext>
            </a:extLst>
          </p:cNvPr>
          <p:cNvGrpSpPr/>
          <p:nvPr userDrawn="1"/>
        </p:nvGrpSpPr>
        <p:grpSpPr>
          <a:xfrm>
            <a:off x="8992118" y="1329"/>
            <a:ext cx="3006779" cy="696569"/>
            <a:chOff x="8992118" y="-1332171"/>
            <a:chExt cx="3006779" cy="696569"/>
          </a:xfrm>
        </p:grpSpPr>
        <p:pic>
          <p:nvPicPr>
            <p:cNvPr id="27" name="Grafikk 26">
              <a:extLst>
                <a:ext uri="{FF2B5EF4-FFF2-40B4-BE49-F238E27FC236}">
                  <a16:creationId xmlns:a16="http://schemas.microsoft.com/office/drawing/2014/main" id="{7F714244-714A-46DB-A76F-FB57D050B3E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992118" y="-1332171"/>
              <a:ext cx="1564895" cy="696569"/>
            </a:xfrm>
            <a:prstGeom prst="rect">
              <a:avLst/>
            </a:prstGeom>
          </p:spPr>
        </p:pic>
        <p:grpSp>
          <p:nvGrpSpPr>
            <p:cNvPr id="28" name="dasdasda">
              <a:extLst>
                <a:ext uri="{FF2B5EF4-FFF2-40B4-BE49-F238E27FC236}">
                  <a16:creationId xmlns:a16="http://schemas.microsoft.com/office/drawing/2014/main" id="{75E83D69-3408-4AD8-BE14-7DCF7A674CE8}"/>
                </a:ext>
              </a:extLst>
            </p:cNvPr>
            <p:cNvGrpSpPr/>
            <p:nvPr userDrawn="1"/>
          </p:nvGrpSpPr>
          <p:grpSpPr>
            <a:xfrm>
              <a:off x="10819352" y="-1189482"/>
              <a:ext cx="1179545" cy="469900"/>
              <a:chOff x="10053875" y="625546"/>
              <a:chExt cx="1163332" cy="470539"/>
            </a:xfrm>
          </p:grpSpPr>
          <p:grpSp>
            <p:nvGrpSpPr>
              <p:cNvPr id="29" name="dasdasda">
                <a:extLst>
                  <a:ext uri="{FF2B5EF4-FFF2-40B4-BE49-F238E27FC236}">
                    <a16:creationId xmlns:a16="http://schemas.microsoft.com/office/drawing/2014/main" id="{44B2870A-8C68-48BB-B75D-C7DCD212744F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601392" cy="108410"/>
                <a:chOff x="10421710" y="740423"/>
                <a:chExt cx="601392" cy="108410"/>
              </a:xfrm>
              <a:solidFill>
                <a:srgbClr val="12110C"/>
              </a:solidFill>
            </p:grpSpPr>
            <p:sp>
              <p:nvSpPr>
                <p:cNvPr id="153" name="Frihåndsform: figur 152">
                  <a:extLst>
                    <a:ext uri="{FF2B5EF4-FFF2-40B4-BE49-F238E27FC236}">
                      <a16:creationId xmlns:a16="http://schemas.microsoft.com/office/drawing/2014/main" id="{F054AB06-D39F-4727-B004-55C5CA847803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4" name="Frihåndsform: figur 153">
                  <a:extLst>
                    <a:ext uri="{FF2B5EF4-FFF2-40B4-BE49-F238E27FC236}">
                      <a16:creationId xmlns:a16="http://schemas.microsoft.com/office/drawing/2014/main" id="{08A7919D-3C6D-4E68-83D1-E6EE0FF3BFF6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5" name="Frihåndsform: figur 154">
                  <a:extLst>
                    <a:ext uri="{FF2B5EF4-FFF2-40B4-BE49-F238E27FC236}">
                      <a16:creationId xmlns:a16="http://schemas.microsoft.com/office/drawing/2014/main" id="{38FBDBC0-789E-44CF-B623-340E6AAF226C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6" name="Frihåndsform: figur 155">
                  <a:extLst>
                    <a:ext uri="{FF2B5EF4-FFF2-40B4-BE49-F238E27FC236}">
                      <a16:creationId xmlns:a16="http://schemas.microsoft.com/office/drawing/2014/main" id="{F9CA309C-9CE2-498D-ADD8-B3738AC55D9C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7" name="Frihåndsform: figur 156">
                  <a:extLst>
                    <a:ext uri="{FF2B5EF4-FFF2-40B4-BE49-F238E27FC236}">
                      <a16:creationId xmlns:a16="http://schemas.microsoft.com/office/drawing/2014/main" id="{DB9DD512-68C5-4954-A4EF-C7022622A312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" name="Frihåndsform: figur 29">
                <a:extLst>
                  <a:ext uri="{FF2B5EF4-FFF2-40B4-BE49-F238E27FC236}">
                    <a16:creationId xmlns:a16="http://schemas.microsoft.com/office/drawing/2014/main" id="{F70C87B9-43E8-4CC6-B850-8452F95E43D7}"/>
                  </a:ext>
                </a:extLst>
              </p:cNvPr>
              <p:cNvSpPr/>
              <p:nvPr/>
            </p:nvSpPr>
            <p:spPr>
              <a:xfrm>
                <a:off x="11038698" y="740423"/>
                <a:ext cx="70942" cy="108410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" name="dasdasda">
                <a:extLst>
                  <a:ext uri="{FF2B5EF4-FFF2-40B4-BE49-F238E27FC236}">
                    <a16:creationId xmlns:a16="http://schemas.microsoft.com/office/drawing/2014/main" id="{06C9431E-9BBC-4979-BBDD-C849746C4F10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794629" cy="252577"/>
                <a:chOff x="10421710" y="740423"/>
                <a:chExt cx="794629" cy="252577"/>
              </a:xfrm>
              <a:solidFill>
                <a:srgbClr val="12110C"/>
              </a:solidFill>
            </p:grpSpPr>
            <p:sp>
              <p:nvSpPr>
                <p:cNvPr id="146" name="Frihåndsform: figur 145">
                  <a:extLst>
                    <a:ext uri="{FF2B5EF4-FFF2-40B4-BE49-F238E27FC236}">
                      <a16:creationId xmlns:a16="http://schemas.microsoft.com/office/drawing/2014/main" id="{B47CB4AE-C20C-414D-B7CA-5A0B43B4E721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7" name="Frihåndsform: figur 146">
                  <a:extLst>
                    <a:ext uri="{FF2B5EF4-FFF2-40B4-BE49-F238E27FC236}">
                      <a16:creationId xmlns:a16="http://schemas.microsoft.com/office/drawing/2014/main" id="{1DA432C0-FC81-4143-B8C5-7707418DF766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8" name="Frihåndsform: figur 147">
                  <a:extLst>
                    <a:ext uri="{FF2B5EF4-FFF2-40B4-BE49-F238E27FC236}">
                      <a16:creationId xmlns:a16="http://schemas.microsoft.com/office/drawing/2014/main" id="{5CE79D81-9A13-43AC-B4F1-E545599EAE25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9" name="Frihåndsform: figur 148">
                  <a:extLst>
                    <a:ext uri="{FF2B5EF4-FFF2-40B4-BE49-F238E27FC236}">
                      <a16:creationId xmlns:a16="http://schemas.microsoft.com/office/drawing/2014/main" id="{AB14788F-EBB0-4AA6-AA3A-DBBBEC13A63C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0" name="Frihåndsform: figur 149">
                  <a:extLst>
                    <a:ext uri="{FF2B5EF4-FFF2-40B4-BE49-F238E27FC236}">
                      <a16:creationId xmlns:a16="http://schemas.microsoft.com/office/drawing/2014/main" id="{21146CC4-3D37-4E55-9770-4E9760FF6D54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1" name="Frihåndsform: figur 150">
                  <a:extLst>
                    <a:ext uri="{FF2B5EF4-FFF2-40B4-BE49-F238E27FC236}">
                      <a16:creationId xmlns:a16="http://schemas.microsoft.com/office/drawing/2014/main" id="{2BDAEED9-F32D-4F2B-9461-07F2A7759D33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2" name="Frihåndsform: figur 151">
                  <a:extLst>
                    <a:ext uri="{FF2B5EF4-FFF2-40B4-BE49-F238E27FC236}">
                      <a16:creationId xmlns:a16="http://schemas.microsoft.com/office/drawing/2014/main" id="{B28E0CC7-B156-4B54-9272-413726514982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" name="Frihåndsform: figur 31">
                <a:extLst>
                  <a:ext uri="{FF2B5EF4-FFF2-40B4-BE49-F238E27FC236}">
                    <a16:creationId xmlns:a16="http://schemas.microsoft.com/office/drawing/2014/main" id="{EDF8B751-515C-4859-B0C8-BEAC0A207EC7}"/>
                  </a:ext>
                </a:extLst>
              </p:cNvPr>
              <p:cNvSpPr/>
              <p:nvPr/>
            </p:nvSpPr>
            <p:spPr>
              <a:xfrm>
                <a:off x="11146348" y="883069"/>
                <a:ext cx="70847" cy="108315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" name="dasdasda">
                <a:extLst>
                  <a:ext uri="{FF2B5EF4-FFF2-40B4-BE49-F238E27FC236}">
                    <a16:creationId xmlns:a16="http://schemas.microsoft.com/office/drawing/2014/main" id="{2E2E6DE9-54FC-4DE5-A45F-F068DB41C989}"/>
                  </a:ext>
                </a:extLst>
              </p:cNvPr>
              <p:cNvGrpSpPr/>
              <p:nvPr/>
            </p:nvGrpSpPr>
            <p:grpSpPr>
              <a:xfrm>
                <a:off x="10053875" y="625546"/>
                <a:ext cx="302883" cy="440298"/>
                <a:chOff x="10053875" y="625546"/>
                <a:chExt cx="302883" cy="440298"/>
              </a:xfrm>
            </p:grpSpPr>
            <p:sp>
              <p:nvSpPr>
                <p:cNvPr id="140" name="Frihåndsform: figur 139">
                  <a:extLst>
                    <a:ext uri="{FF2B5EF4-FFF2-40B4-BE49-F238E27FC236}">
                      <a16:creationId xmlns:a16="http://schemas.microsoft.com/office/drawing/2014/main" id="{770E6477-378E-40C6-9C33-BD74560E833B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1" name="Frihåndsform: figur 140">
                  <a:extLst>
                    <a:ext uri="{FF2B5EF4-FFF2-40B4-BE49-F238E27FC236}">
                      <a16:creationId xmlns:a16="http://schemas.microsoft.com/office/drawing/2014/main" id="{69D7D024-9BD2-4DD8-AFED-E99F5C9583E7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2" name="Frihåndsform: figur 141">
                  <a:extLst>
                    <a:ext uri="{FF2B5EF4-FFF2-40B4-BE49-F238E27FC236}">
                      <a16:creationId xmlns:a16="http://schemas.microsoft.com/office/drawing/2014/main" id="{CBDBCBDB-DF71-4221-AEB3-2E48D8AEA009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3" name="Frihåndsform: figur 142">
                  <a:extLst>
                    <a:ext uri="{FF2B5EF4-FFF2-40B4-BE49-F238E27FC236}">
                      <a16:creationId xmlns:a16="http://schemas.microsoft.com/office/drawing/2014/main" id="{1316C073-C63A-4003-BC7E-22F6CAD72153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4" name="Frihåndsform: figur 143">
                  <a:extLst>
                    <a:ext uri="{FF2B5EF4-FFF2-40B4-BE49-F238E27FC236}">
                      <a16:creationId xmlns:a16="http://schemas.microsoft.com/office/drawing/2014/main" id="{1E66A000-89E5-4F07-9534-8815E54CF21F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5" name="Frihåndsform: figur 144">
                  <a:extLst>
                    <a:ext uri="{FF2B5EF4-FFF2-40B4-BE49-F238E27FC236}">
                      <a16:creationId xmlns:a16="http://schemas.microsoft.com/office/drawing/2014/main" id="{F85A53C1-A873-431B-941B-093EE7189341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4" name="Frihåndsform: figur 33">
                <a:extLst>
                  <a:ext uri="{FF2B5EF4-FFF2-40B4-BE49-F238E27FC236}">
                    <a16:creationId xmlns:a16="http://schemas.microsoft.com/office/drawing/2014/main" id="{3DF0FE90-48C0-4094-AF80-48488A575394}"/>
                  </a:ext>
                </a:extLst>
              </p:cNvPr>
              <p:cNvSpPr/>
              <p:nvPr/>
            </p:nvSpPr>
            <p:spPr>
              <a:xfrm>
                <a:off x="10174458" y="752691"/>
                <a:ext cx="59625" cy="8463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5" name="dasdasda">
                <a:extLst>
                  <a:ext uri="{FF2B5EF4-FFF2-40B4-BE49-F238E27FC236}">
                    <a16:creationId xmlns:a16="http://schemas.microsoft.com/office/drawing/2014/main" id="{6BB65ABF-40A3-4571-BB46-F0A4E341981C}"/>
                  </a:ext>
                </a:extLst>
              </p:cNvPr>
              <p:cNvGrpSpPr/>
              <p:nvPr/>
            </p:nvGrpSpPr>
            <p:grpSpPr>
              <a:xfrm>
                <a:off x="10094101" y="633820"/>
                <a:ext cx="221385" cy="367739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137" name="Frihåndsform: figur 136">
                  <a:extLst>
                    <a:ext uri="{FF2B5EF4-FFF2-40B4-BE49-F238E27FC236}">
                      <a16:creationId xmlns:a16="http://schemas.microsoft.com/office/drawing/2014/main" id="{A6912E4B-A362-4E37-9D1C-7DABD0164266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8" name="Frihåndsform: figur 137">
                  <a:extLst>
                    <a:ext uri="{FF2B5EF4-FFF2-40B4-BE49-F238E27FC236}">
                      <a16:creationId xmlns:a16="http://schemas.microsoft.com/office/drawing/2014/main" id="{E120FE09-40E2-4FCB-B268-B51044EE11A5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9" name="Frihåndsform: figur 138">
                  <a:extLst>
                    <a:ext uri="{FF2B5EF4-FFF2-40B4-BE49-F238E27FC236}">
                      <a16:creationId xmlns:a16="http://schemas.microsoft.com/office/drawing/2014/main" id="{62E42977-95E4-4275-BF1A-349A6DDAEED5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6" name="Frihåndsform: figur 35">
                <a:extLst>
                  <a:ext uri="{FF2B5EF4-FFF2-40B4-BE49-F238E27FC236}">
                    <a16:creationId xmlns:a16="http://schemas.microsoft.com/office/drawing/2014/main" id="{8686478D-11DB-4543-85FB-71EE68AE257C}"/>
                  </a:ext>
                </a:extLst>
              </p:cNvPr>
              <p:cNvSpPr/>
              <p:nvPr/>
            </p:nvSpPr>
            <p:spPr>
              <a:xfrm>
                <a:off x="10150874" y="810225"/>
                <a:ext cx="52493" cy="54300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7" name="dasdasda">
                <a:extLst>
                  <a:ext uri="{FF2B5EF4-FFF2-40B4-BE49-F238E27FC236}">
                    <a16:creationId xmlns:a16="http://schemas.microsoft.com/office/drawing/2014/main" id="{7398F80D-20EA-4F7A-A0B7-56F6416B6996}"/>
                  </a:ext>
                </a:extLst>
              </p:cNvPr>
              <p:cNvGrpSpPr/>
              <p:nvPr/>
            </p:nvGrpSpPr>
            <p:grpSpPr>
              <a:xfrm>
                <a:off x="10178642" y="627068"/>
                <a:ext cx="52778" cy="356137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134" name="Frihåndsform: figur 133">
                  <a:extLst>
                    <a:ext uri="{FF2B5EF4-FFF2-40B4-BE49-F238E27FC236}">
                      <a16:creationId xmlns:a16="http://schemas.microsoft.com/office/drawing/2014/main" id="{BB0D2F3D-F11D-4272-9A4C-AD029F18ED05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5" name="Frihåndsform: figur 134">
                  <a:extLst>
                    <a:ext uri="{FF2B5EF4-FFF2-40B4-BE49-F238E27FC236}">
                      <a16:creationId xmlns:a16="http://schemas.microsoft.com/office/drawing/2014/main" id="{0A7A1F04-52F6-4F3F-BD54-DE1231616FD7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6" name="Frihåndsform: figur 135">
                  <a:extLst>
                    <a:ext uri="{FF2B5EF4-FFF2-40B4-BE49-F238E27FC236}">
                      <a16:creationId xmlns:a16="http://schemas.microsoft.com/office/drawing/2014/main" id="{9DECB0DB-C9AC-4C6A-A7E7-C1B2A5D4A948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8" name="Frihåndsform: figur 37">
                <a:extLst>
                  <a:ext uri="{FF2B5EF4-FFF2-40B4-BE49-F238E27FC236}">
                    <a16:creationId xmlns:a16="http://schemas.microsoft.com/office/drawing/2014/main" id="{17DB2AB2-9413-42DB-A9B3-F3A475984853}"/>
                  </a:ext>
                </a:extLst>
              </p:cNvPr>
              <p:cNvSpPr/>
              <p:nvPr/>
            </p:nvSpPr>
            <p:spPr>
              <a:xfrm>
                <a:off x="10185489" y="870896"/>
                <a:ext cx="38704" cy="99281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9" name="dasdasda">
                <a:extLst>
                  <a:ext uri="{FF2B5EF4-FFF2-40B4-BE49-F238E27FC236}">
                    <a16:creationId xmlns:a16="http://schemas.microsoft.com/office/drawing/2014/main" id="{562CCA10-BAF3-469F-90F7-6BD944CEAFF1}"/>
                  </a:ext>
                </a:extLst>
              </p:cNvPr>
              <p:cNvGrpSpPr/>
              <p:nvPr/>
            </p:nvGrpSpPr>
            <p:grpSpPr>
              <a:xfrm>
                <a:off x="10145644" y="656072"/>
                <a:ext cx="118395" cy="249724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131" name="Frihåndsform: figur 130">
                  <a:extLst>
                    <a:ext uri="{FF2B5EF4-FFF2-40B4-BE49-F238E27FC236}">
                      <a16:creationId xmlns:a16="http://schemas.microsoft.com/office/drawing/2014/main" id="{57F80814-1601-4B68-B8C9-A3274FC7D1A3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2" name="Frihåndsform: figur 131">
                  <a:extLst>
                    <a:ext uri="{FF2B5EF4-FFF2-40B4-BE49-F238E27FC236}">
                      <a16:creationId xmlns:a16="http://schemas.microsoft.com/office/drawing/2014/main" id="{AD962609-9A83-438F-B2DD-1A3B44993547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3" name="Frihåndsform: figur 132">
                  <a:extLst>
                    <a:ext uri="{FF2B5EF4-FFF2-40B4-BE49-F238E27FC236}">
                      <a16:creationId xmlns:a16="http://schemas.microsoft.com/office/drawing/2014/main" id="{F8614D6F-F8AD-4769-A4F7-C92AD1ADE10A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0" name="Frihåndsform: figur 39">
                <a:extLst>
                  <a:ext uri="{FF2B5EF4-FFF2-40B4-BE49-F238E27FC236}">
                    <a16:creationId xmlns:a16="http://schemas.microsoft.com/office/drawing/2014/main" id="{DFAE4B7C-351C-4750-A014-406E6D4A37FD}"/>
                  </a:ext>
                </a:extLst>
              </p:cNvPr>
              <p:cNvSpPr/>
              <p:nvPr/>
            </p:nvSpPr>
            <p:spPr>
              <a:xfrm>
                <a:off x="10133566" y="814979"/>
                <a:ext cx="35851" cy="36041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1" name="Frihåndsform: figur 40">
                <a:extLst>
                  <a:ext uri="{FF2B5EF4-FFF2-40B4-BE49-F238E27FC236}">
                    <a16:creationId xmlns:a16="http://schemas.microsoft.com/office/drawing/2014/main" id="{530297E1-ED15-4F25-97E2-DC5434AE8460}"/>
                  </a:ext>
                </a:extLst>
              </p:cNvPr>
              <p:cNvSpPr/>
              <p:nvPr/>
            </p:nvSpPr>
            <p:spPr>
              <a:xfrm>
                <a:off x="10187867" y="809844"/>
                <a:ext cx="34044" cy="5420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2" name="Frihåndsform: figur 41">
                <a:extLst>
                  <a:ext uri="{FF2B5EF4-FFF2-40B4-BE49-F238E27FC236}">
                    <a16:creationId xmlns:a16="http://schemas.microsoft.com/office/drawing/2014/main" id="{959A551C-D63A-4733-8C1F-DBFEEA8AC8F7}"/>
                  </a:ext>
                </a:extLst>
              </p:cNvPr>
              <p:cNvSpPr/>
              <p:nvPr/>
            </p:nvSpPr>
            <p:spPr>
              <a:xfrm>
                <a:off x="10189769" y="816121"/>
                <a:ext cx="29575" cy="44790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3" name="dasdasda">
                <a:extLst>
                  <a:ext uri="{FF2B5EF4-FFF2-40B4-BE49-F238E27FC236}">
                    <a16:creationId xmlns:a16="http://schemas.microsoft.com/office/drawing/2014/main" id="{34EBCD71-0FF8-457A-8420-46BC14641BA1}"/>
                  </a:ext>
                </a:extLst>
              </p:cNvPr>
              <p:cNvGrpSpPr/>
              <p:nvPr/>
            </p:nvGrpSpPr>
            <p:grpSpPr>
              <a:xfrm>
                <a:off x="10121109" y="701339"/>
                <a:ext cx="167560" cy="33131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109" name="Frihåndsform: figur 108">
                  <a:extLst>
                    <a:ext uri="{FF2B5EF4-FFF2-40B4-BE49-F238E27FC236}">
                      <a16:creationId xmlns:a16="http://schemas.microsoft.com/office/drawing/2014/main" id="{BCCB86C5-E6D3-4598-B3C5-B92EE30FFBC1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0" name="Frihåndsform: figur 109">
                  <a:extLst>
                    <a:ext uri="{FF2B5EF4-FFF2-40B4-BE49-F238E27FC236}">
                      <a16:creationId xmlns:a16="http://schemas.microsoft.com/office/drawing/2014/main" id="{FDA500BB-FC5C-4D88-9EFA-314AFE99B514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1" name="Frihåndsform: figur 110">
                  <a:extLst>
                    <a:ext uri="{FF2B5EF4-FFF2-40B4-BE49-F238E27FC236}">
                      <a16:creationId xmlns:a16="http://schemas.microsoft.com/office/drawing/2014/main" id="{215EC393-87BA-4491-A75E-D0CFA0D85431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2" name="Frihåndsform: figur 111">
                  <a:extLst>
                    <a:ext uri="{FF2B5EF4-FFF2-40B4-BE49-F238E27FC236}">
                      <a16:creationId xmlns:a16="http://schemas.microsoft.com/office/drawing/2014/main" id="{A3272D14-1751-4D50-8268-4D5D86749B49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3" name="Frihåndsform: figur 112">
                  <a:extLst>
                    <a:ext uri="{FF2B5EF4-FFF2-40B4-BE49-F238E27FC236}">
                      <a16:creationId xmlns:a16="http://schemas.microsoft.com/office/drawing/2014/main" id="{426CB2A0-BB5C-454C-89AA-5F7B340A76A8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4" name="Frihåndsform: figur 113">
                  <a:extLst>
                    <a:ext uri="{FF2B5EF4-FFF2-40B4-BE49-F238E27FC236}">
                      <a16:creationId xmlns:a16="http://schemas.microsoft.com/office/drawing/2014/main" id="{E5C1F435-375C-4A81-9D4D-77EB395C32B7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5" name="Frihåndsform: figur 114">
                  <a:extLst>
                    <a:ext uri="{FF2B5EF4-FFF2-40B4-BE49-F238E27FC236}">
                      <a16:creationId xmlns:a16="http://schemas.microsoft.com/office/drawing/2014/main" id="{210A9E7B-6C38-4280-BD03-ABC44529A799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6" name="Frihåndsform: figur 115">
                  <a:extLst>
                    <a:ext uri="{FF2B5EF4-FFF2-40B4-BE49-F238E27FC236}">
                      <a16:creationId xmlns:a16="http://schemas.microsoft.com/office/drawing/2014/main" id="{C4763FD3-95E9-4C19-A0E7-96F3709FF760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7" name="Frihåndsform: figur 116">
                  <a:extLst>
                    <a:ext uri="{FF2B5EF4-FFF2-40B4-BE49-F238E27FC236}">
                      <a16:creationId xmlns:a16="http://schemas.microsoft.com/office/drawing/2014/main" id="{602CC2CD-14C9-4F47-8D1C-5B714DAF6042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8" name="Frihåndsform: figur 117">
                  <a:extLst>
                    <a:ext uri="{FF2B5EF4-FFF2-40B4-BE49-F238E27FC236}">
                      <a16:creationId xmlns:a16="http://schemas.microsoft.com/office/drawing/2014/main" id="{5BCB2D4B-796B-4292-A085-021F0308A76E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9" name="Frihåndsform: figur 118">
                  <a:extLst>
                    <a:ext uri="{FF2B5EF4-FFF2-40B4-BE49-F238E27FC236}">
                      <a16:creationId xmlns:a16="http://schemas.microsoft.com/office/drawing/2014/main" id="{34C5B972-9BB3-478D-A261-CA77E07AA302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0" name="Frihåndsform: figur 119">
                  <a:extLst>
                    <a:ext uri="{FF2B5EF4-FFF2-40B4-BE49-F238E27FC236}">
                      <a16:creationId xmlns:a16="http://schemas.microsoft.com/office/drawing/2014/main" id="{22254AFA-69CD-414E-A2D4-99F9629E08D0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1" name="Frihåndsform: figur 120">
                  <a:extLst>
                    <a:ext uri="{FF2B5EF4-FFF2-40B4-BE49-F238E27FC236}">
                      <a16:creationId xmlns:a16="http://schemas.microsoft.com/office/drawing/2014/main" id="{75C5028C-C21D-46D3-91F9-EDCE0C868DEF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2" name="Frihåndsform: figur 121">
                  <a:extLst>
                    <a:ext uri="{FF2B5EF4-FFF2-40B4-BE49-F238E27FC236}">
                      <a16:creationId xmlns:a16="http://schemas.microsoft.com/office/drawing/2014/main" id="{C96F9D3E-141B-4F05-96C2-529E64E62C41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3" name="Frihåndsform: figur 122">
                  <a:extLst>
                    <a:ext uri="{FF2B5EF4-FFF2-40B4-BE49-F238E27FC236}">
                      <a16:creationId xmlns:a16="http://schemas.microsoft.com/office/drawing/2014/main" id="{3F6D4B9A-B208-402D-A59B-17A29545DBE6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4" name="Frihåndsform: figur 123">
                  <a:extLst>
                    <a:ext uri="{FF2B5EF4-FFF2-40B4-BE49-F238E27FC236}">
                      <a16:creationId xmlns:a16="http://schemas.microsoft.com/office/drawing/2014/main" id="{BDFABB3E-60CB-4636-BD29-BB94231B8C44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5" name="Frihåndsform: figur 124">
                  <a:extLst>
                    <a:ext uri="{FF2B5EF4-FFF2-40B4-BE49-F238E27FC236}">
                      <a16:creationId xmlns:a16="http://schemas.microsoft.com/office/drawing/2014/main" id="{94789D43-C7C2-47AD-9AA7-C77144AB4F26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6" name="Frihåndsform: figur 125">
                  <a:extLst>
                    <a:ext uri="{FF2B5EF4-FFF2-40B4-BE49-F238E27FC236}">
                      <a16:creationId xmlns:a16="http://schemas.microsoft.com/office/drawing/2014/main" id="{3ED12D85-A854-480F-B642-2750DBC9D682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7" name="Frihåndsform: figur 126">
                  <a:extLst>
                    <a:ext uri="{FF2B5EF4-FFF2-40B4-BE49-F238E27FC236}">
                      <a16:creationId xmlns:a16="http://schemas.microsoft.com/office/drawing/2014/main" id="{7D8035BD-71B9-4D68-BE6A-212592882FEC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8" name="Frihåndsform: figur 127">
                  <a:extLst>
                    <a:ext uri="{FF2B5EF4-FFF2-40B4-BE49-F238E27FC236}">
                      <a16:creationId xmlns:a16="http://schemas.microsoft.com/office/drawing/2014/main" id="{EC27E42C-81CF-429B-9A73-BC5B8DC1A445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9" name="Frihåndsform: figur 128">
                  <a:extLst>
                    <a:ext uri="{FF2B5EF4-FFF2-40B4-BE49-F238E27FC236}">
                      <a16:creationId xmlns:a16="http://schemas.microsoft.com/office/drawing/2014/main" id="{AC2C0E5C-79FC-445D-810E-43F47FD78760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0" name="Frihåndsform: figur 129">
                  <a:extLst>
                    <a:ext uri="{FF2B5EF4-FFF2-40B4-BE49-F238E27FC236}">
                      <a16:creationId xmlns:a16="http://schemas.microsoft.com/office/drawing/2014/main" id="{C4B9F53D-12CC-496C-8260-C5C46C663BA1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4" name="Frihåndsform: figur 43">
                <a:extLst>
                  <a:ext uri="{FF2B5EF4-FFF2-40B4-BE49-F238E27FC236}">
                    <a16:creationId xmlns:a16="http://schemas.microsoft.com/office/drawing/2014/main" id="{7C9BFF6F-71A7-4D3A-AF84-3842C46CD5B6}"/>
                  </a:ext>
                </a:extLst>
              </p:cNvPr>
              <p:cNvSpPr/>
              <p:nvPr/>
            </p:nvSpPr>
            <p:spPr>
              <a:xfrm>
                <a:off x="10145644" y="909125"/>
                <a:ext cx="18068" cy="17688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5" name="dasdasda">
                <a:extLst>
                  <a:ext uri="{FF2B5EF4-FFF2-40B4-BE49-F238E27FC236}">
                    <a16:creationId xmlns:a16="http://schemas.microsoft.com/office/drawing/2014/main" id="{1912963E-D9AA-4752-A983-B1535B14BCB2}"/>
                  </a:ext>
                </a:extLst>
              </p:cNvPr>
              <p:cNvGrpSpPr/>
              <p:nvPr/>
            </p:nvGrpSpPr>
            <p:grpSpPr>
              <a:xfrm>
                <a:off x="10235415" y="1013335"/>
                <a:ext cx="72178" cy="16088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107" name="Frihåndsform: figur 106">
                  <a:extLst>
                    <a:ext uri="{FF2B5EF4-FFF2-40B4-BE49-F238E27FC236}">
                      <a16:creationId xmlns:a16="http://schemas.microsoft.com/office/drawing/2014/main" id="{2D11AE47-20D5-4352-87E6-CE48FF27883E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8" name="Frihåndsform: figur 107">
                  <a:extLst>
                    <a:ext uri="{FF2B5EF4-FFF2-40B4-BE49-F238E27FC236}">
                      <a16:creationId xmlns:a16="http://schemas.microsoft.com/office/drawing/2014/main" id="{4BB6D23E-378B-40C4-8A0A-E8B7EC5EDF80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6" name="Frihåndsform: figur 45">
                <a:extLst>
                  <a:ext uri="{FF2B5EF4-FFF2-40B4-BE49-F238E27FC236}">
                    <a16:creationId xmlns:a16="http://schemas.microsoft.com/office/drawing/2014/main" id="{369A0DD4-A89C-492E-AD34-CD6991FA5D8A}"/>
                  </a:ext>
                </a:extLst>
              </p:cNvPr>
              <p:cNvSpPr/>
              <p:nvPr/>
            </p:nvSpPr>
            <p:spPr>
              <a:xfrm>
                <a:off x="10092865" y="1001940"/>
                <a:ext cx="16832" cy="16832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" name="Frihåndsform: figur 46">
                <a:extLst>
                  <a:ext uri="{FF2B5EF4-FFF2-40B4-BE49-F238E27FC236}">
                    <a16:creationId xmlns:a16="http://schemas.microsoft.com/office/drawing/2014/main" id="{817BAF5E-1C5D-4DBB-A582-3AE7724FCC26}"/>
                  </a:ext>
                </a:extLst>
              </p:cNvPr>
              <p:cNvSpPr/>
              <p:nvPr/>
            </p:nvSpPr>
            <p:spPr>
              <a:xfrm>
                <a:off x="10156104" y="1019152"/>
                <a:ext cx="17307" cy="9699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" name="Frihåndsform: figur 47">
                <a:extLst>
                  <a:ext uri="{FF2B5EF4-FFF2-40B4-BE49-F238E27FC236}">
                    <a16:creationId xmlns:a16="http://schemas.microsoft.com/office/drawing/2014/main" id="{1FDFA69B-5B24-4C13-B603-AA47A95E9802}"/>
                  </a:ext>
                </a:extLst>
              </p:cNvPr>
              <p:cNvSpPr/>
              <p:nvPr/>
            </p:nvSpPr>
            <p:spPr>
              <a:xfrm>
                <a:off x="10113881" y="1021435"/>
                <a:ext cx="16261" cy="17022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" name="Frihåndsform: figur 48">
                <a:extLst>
                  <a:ext uri="{FF2B5EF4-FFF2-40B4-BE49-F238E27FC236}">
                    <a16:creationId xmlns:a16="http://schemas.microsoft.com/office/drawing/2014/main" id="{360C4B08-81A7-49AB-877D-4B91EC39C7A3}"/>
                  </a:ext>
                </a:extLst>
              </p:cNvPr>
              <p:cNvSpPr/>
              <p:nvPr/>
            </p:nvSpPr>
            <p:spPr>
              <a:xfrm>
                <a:off x="10063099" y="947735"/>
                <a:ext cx="16451" cy="1502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" name="Frihåndsform: figur 49">
                <a:extLst>
                  <a:ext uri="{FF2B5EF4-FFF2-40B4-BE49-F238E27FC236}">
                    <a16:creationId xmlns:a16="http://schemas.microsoft.com/office/drawing/2014/main" id="{D062A15F-D66A-4269-88CC-A2D2EA7D22D3}"/>
                  </a:ext>
                </a:extLst>
              </p:cNvPr>
              <p:cNvSpPr/>
              <p:nvPr/>
            </p:nvSpPr>
            <p:spPr>
              <a:xfrm>
                <a:off x="10073941" y="974362"/>
                <a:ext cx="16451" cy="11316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1" name="dasdasda">
                <a:extLst>
                  <a:ext uri="{FF2B5EF4-FFF2-40B4-BE49-F238E27FC236}">
                    <a16:creationId xmlns:a16="http://schemas.microsoft.com/office/drawing/2014/main" id="{DB180A58-41AC-4479-B84A-B8B55C02C4B2}"/>
                  </a:ext>
                </a:extLst>
              </p:cNvPr>
              <p:cNvGrpSpPr/>
              <p:nvPr/>
            </p:nvGrpSpPr>
            <p:grpSpPr>
              <a:xfrm>
                <a:off x="10083640" y="703431"/>
                <a:ext cx="259825" cy="302469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102" name="Frihåndsform: figur 101">
                  <a:extLst>
                    <a:ext uri="{FF2B5EF4-FFF2-40B4-BE49-F238E27FC236}">
                      <a16:creationId xmlns:a16="http://schemas.microsoft.com/office/drawing/2014/main" id="{1BAEDAB3-A025-4906-94AC-5D13B8924E59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3" name="Frihåndsform: figur 102">
                  <a:extLst>
                    <a:ext uri="{FF2B5EF4-FFF2-40B4-BE49-F238E27FC236}">
                      <a16:creationId xmlns:a16="http://schemas.microsoft.com/office/drawing/2014/main" id="{D51D4BD0-AB1D-436D-AA59-F13543124D04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4" name="Frihåndsform: figur 103">
                  <a:extLst>
                    <a:ext uri="{FF2B5EF4-FFF2-40B4-BE49-F238E27FC236}">
                      <a16:creationId xmlns:a16="http://schemas.microsoft.com/office/drawing/2014/main" id="{C5202C8B-4BF9-43FC-8E2F-274C4BF694AA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5" name="Frihåndsform: figur 104">
                  <a:extLst>
                    <a:ext uri="{FF2B5EF4-FFF2-40B4-BE49-F238E27FC236}">
                      <a16:creationId xmlns:a16="http://schemas.microsoft.com/office/drawing/2014/main" id="{C677C0E8-0657-40D0-98EB-A3A845E39B82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6" name="Frihåndsform: figur 105">
                  <a:extLst>
                    <a:ext uri="{FF2B5EF4-FFF2-40B4-BE49-F238E27FC236}">
                      <a16:creationId xmlns:a16="http://schemas.microsoft.com/office/drawing/2014/main" id="{B673A1B9-6F98-40ED-B0E1-C4EF62E38E12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2" name="Frihåndsform: figur 51">
                <a:extLst>
                  <a:ext uri="{FF2B5EF4-FFF2-40B4-BE49-F238E27FC236}">
                    <a16:creationId xmlns:a16="http://schemas.microsoft.com/office/drawing/2014/main" id="{B8C96F12-2A28-4C90-858B-1800B43E01CB}"/>
                  </a:ext>
                </a:extLst>
              </p:cNvPr>
              <p:cNvSpPr/>
              <p:nvPr/>
            </p:nvSpPr>
            <p:spPr>
              <a:xfrm>
                <a:off x="10300366" y="1000418"/>
                <a:ext cx="14835" cy="14264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" name="Frihåndsform: figur 52">
                <a:extLst>
                  <a:ext uri="{FF2B5EF4-FFF2-40B4-BE49-F238E27FC236}">
                    <a16:creationId xmlns:a16="http://schemas.microsoft.com/office/drawing/2014/main" id="{33AAEB35-BCBA-4CE4-A197-D2C954B6C9AB}"/>
                  </a:ext>
                </a:extLst>
              </p:cNvPr>
              <p:cNvSpPr/>
              <p:nvPr/>
            </p:nvSpPr>
            <p:spPr>
              <a:xfrm>
                <a:off x="10313490" y="983491"/>
                <a:ext cx="15215" cy="13218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4" name="dasdasda">
                <a:extLst>
                  <a:ext uri="{FF2B5EF4-FFF2-40B4-BE49-F238E27FC236}">
                    <a16:creationId xmlns:a16="http://schemas.microsoft.com/office/drawing/2014/main" id="{84B8DA7D-7AA4-42E5-AFDA-B0E1510681E6}"/>
                  </a:ext>
                </a:extLst>
              </p:cNvPr>
              <p:cNvGrpSpPr/>
              <p:nvPr/>
            </p:nvGrpSpPr>
            <p:grpSpPr>
              <a:xfrm>
                <a:off x="10165712" y="777131"/>
                <a:ext cx="182305" cy="281209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98" name="Frihåndsform: figur 97">
                  <a:extLst>
                    <a:ext uri="{FF2B5EF4-FFF2-40B4-BE49-F238E27FC236}">
                      <a16:creationId xmlns:a16="http://schemas.microsoft.com/office/drawing/2014/main" id="{2A272C31-3D19-40D9-A3D4-47C2A974E052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9" name="Frihåndsform: figur 98">
                  <a:extLst>
                    <a:ext uri="{FF2B5EF4-FFF2-40B4-BE49-F238E27FC236}">
                      <a16:creationId xmlns:a16="http://schemas.microsoft.com/office/drawing/2014/main" id="{D94172DA-FF2E-4201-AC55-9C5372100B94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0" name="Frihåndsform: figur 99">
                  <a:extLst>
                    <a:ext uri="{FF2B5EF4-FFF2-40B4-BE49-F238E27FC236}">
                      <a16:creationId xmlns:a16="http://schemas.microsoft.com/office/drawing/2014/main" id="{456A5EA9-D458-4D13-9415-4DC55C1CF4FA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1" name="Frihåndsform: figur 100">
                  <a:extLst>
                    <a:ext uri="{FF2B5EF4-FFF2-40B4-BE49-F238E27FC236}">
                      <a16:creationId xmlns:a16="http://schemas.microsoft.com/office/drawing/2014/main" id="{2BCBB667-0BC2-4476-965F-02A4B636F77E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5" name="Frihåndsform: figur 54">
                <a:extLst>
                  <a:ext uri="{FF2B5EF4-FFF2-40B4-BE49-F238E27FC236}">
                    <a16:creationId xmlns:a16="http://schemas.microsoft.com/office/drawing/2014/main" id="{70B1D587-202B-4733-959C-02BE22A76CB7}"/>
                  </a:ext>
                </a:extLst>
              </p:cNvPr>
              <p:cNvSpPr/>
              <p:nvPr/>
            </p:nvSpPr>
            <p:spPr>
              <a:xfrm>
                <a:off x="10079076" y="984918"/>
                <a:ext cx="13313" cy="8653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AD037BCD-0B67-46D1-BC69-818E63471175}"/>
                  </a:ext>
                </a:extLst>
              </p:cNvPr>
              <p:cNvSpPr/>
              <p:nvPr/>
            </p:nvSpPr>
            <p:spPr>
              <a:xfrm>
                <a:off x="10060912" y="941458"/>
                <a:ext cx="13789" cy="6751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7" name="dasdasda">
                <a:extLst>
                  <a:ext uri="{FF2B5EF4-FFF2-40B4-BE49-F238E27FC236}">
                    <a16:creationId xmlns:a16="http://schemas.microsoft.com/office/drawing/2014/main" id="{FF3457A3-958C-4506-A046-56D2B14A0A99}"/>
                  </a:ext>
                </a:extLst>
              </p:cNvPr>
              <p:cNvGrpSpPr/>
              <p:nvPr/>
            </p:nvGrpSpPr>
            <p:grpSpPr>
              <a:xfrm>
                <a:off x="10235320" y="907033"/>
                <a:ext cx="46692" cy="2928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96" name="Frihåndsform: figur 95">
                  <a:extLst>
                    <a:ext uri="{FF2B5EF4-FFF2-40B4-BE49-F238E27FC236}">
                      <a16:creationId xmlns:a16="http://schemas.microsoft.com/office/drawing/2014/main" id="{A7854874-0AF2-43D0-882C-5E5CE2590064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7" name="Frihåndsform: figur 96">
                  <a:extLst>
                    <a:ext uri="{FF2B5EF4-FFF2-40B4-BE49-F238E27FC236}">
                      <a16:creationId xmlns:a16="http://schemas.microsoft.com/office/drawing/2014/main" id="{D4E42DDF-BAC0-4817-B785-2200A22A9645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8" name="Frihåndsform: figur 57">
                <a:extLst>
                  <a:ext uri="{FF2B5EF4-FFF2-40B4-BE49-F238E27FC236}">
                    <a16:creationId xmlns:a16="http://schemas.microsoft.com/office/drawing/2014/main" id="{99A0E5DC-84E1-49B5-9B18-750D7C85EBD0}"/>
                  </a:ext>
                </a:extLst>
              </p:cNvPr>
              <p:cNvSpPr/>
              <p:nvPr/>
            </p:nvSpPr>
            <p:spPr>
              <a:xfrm>
                <a:off x="10241596" y="1042927"/>
                <a:ext cx="12647" cy="15215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3CF1D98D-939D-46DF-BB1A-E280219E4FD1}"/>
                  </a:ext>
                </a:extLst>
              </p:cNvPr>
              <p:cNvSpPr/>
              <p:nvPr/>
            </p:nvSpPr>
            <p:spPr>
              <a:xfrm>
                <a:off x="10128716" y="1027996"/>
                <a:ext cx="12838" cy="15310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0" name="Frihåndsform: figur 59">
                <a:extLst>
                  <a:ext uri="{FF2B5EF4-FFF2-40B4-BE49-F238E27FC236}">
                    <a16:creationId xmlns:a16="http://schemas.microsoft.com/office/drawing/2014/main" id="{1C140A54-C1D8-4C1F-9425-0E82F411F2B4}"/>
                  </a:ext>
                </a:extLst>
              </p:cNvPr>
              <p:cNvSpPr/>
              <p:nvPr/>
            </p:nvSpPr>
            <p:spPr>
              <a:xfrm>
                <a:off x="10310351" y="995378"/>
                <a:ext cx="12552" cy="10365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1" name="Frihåndsform: figur 60">
                <a:extLst>
                  <a:ext uri="{FF2B5EF4-FFF2-40B4-BE49-F238E27FC236}">
                    <a16:creationId xmlns:a16="http://schemas.microsoft.com/office/drawing/2014/main" id="{4FE18BA0-323F-49F4-B708-7618657C915D}"/>
                  </a:ext>
                </a:extLst>
              </p:cNvPr>
              <p:cNvSpPr/>
              <p:nvPr/>
            </p:nvSpPr>
            <p:spPr>
              <a:xfrm>
                <a:off x="10265275" y="1029993"/>
                <a:ext cx="11696" cy="16641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83E4D025-785E-494E-857D-B86B0D1C8BCA}"/>
                  </a:ext>
                </a:extLst>
              </p:cNvPr>
              <p:cNvSpPr/>
              <p:nvPr/>
            </p:nvSpPr>
            <p:spPr>
              <a:xfrm>
                <a:off x="10217156" y="1047111"/>
                <a:ext cx="11411" cy="14264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3" name="dasdasda">
                <a:extLst>
                  <a:ext uri="{FF2B5EF4-FFF2-40B4-BE49-F238E27FC236}">
                    <a16:creationId xmlns:a16="http://schemas.microsoft.com/office/drawing/2014/main" id="{57EEEA7B-623F-4E0A-B380-171CA8FC10FF}"/>
                  </a:ext>
                </a:extLst>
              </p:cNvPr>
              <p:cNvGrpSpPr/>
              <p:nvPr/>
            </p:nvGrpSpPr>
            <p:grpSpPr>
              <a:xfrm>
                <a:off x="10151839" y="1041976"/>
                <a:ext cx="40046" cy="19054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94" name="Frihåndsform: figur 93">
                  <a:extLst>
                    <a:ext uri="{FF2B5EF4-FFF2-40B4-BE49-F238E27FC236}">
                      <a16:creationId xmlns:a16="http://schemas.microsoft.com/office/drawing/2014/main" id="{33804A2A-7420-4B7A-9E14-1A7480748BD8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5" name="Frihåndsform: figur 94">
                  <a:extLst>
                    <a:ext uri="{FF2B5EF4-FFF2-40B4-BE49-F238E27FC236}">
                      <a16:creationId xmlns:a16="http://schemas.microsoft.com/office/drawing/2014/main" id="{47C52334-0D94-44EF-A515-21167B5B7F3F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4" name="Frihåndsform: figur 63">
                <a:extLst>
                  <a:ext uri="{FF2B5EF4-FFF2-40B4-BE49-F238E27FC236}">
                    <a16:creationId xmlns:a16="http://schemas.microsoft.com/office/drawing/2014/main" id="{248F616B-0FCF-4792-848E-FABD0B20F360}"/>
                  </a:ext>
                </a:extLst>
              </p:cNvPr>
              <p:cNvSpPr/>
              <p:nvPr/>
            </p:nvSpPr>
            <p:spPr>
              <a:xfrm>
                <a:off x="10188627" y="854635"/>
                <a:ext cx="11031" cy="21586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5" name="Frihåndsform: figur 64">
                <a:extLst>
                  <a:ext uri="{FF2B5EF4-FFF2-40B4-BE49-F238E27FC236}">
                    <a16:creationId xmlns:a16="http://schemas.microsoft.com/office/drawing/2014/main" id="{2CDFB2F1-EBD1-4A9C-9A9B-53EBD8A0254D}"/>
                  </a:ext>
                </a:extLst>
              </p:cNvPr>
              <p:cNvSpPr/>
              <p:nvPr/>
            </p:nvSpPr>
            <p:spPr>
              <a:xfrm>
                <a:off x="10195665" y="1048442"/>
                <a:ext cx="11221" cy="13693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6" name="Frihåndsform: figur 65">
                <a:extLst>
                  <a:ext uri="{FF2B5EF4-FFF2-40B4-BE49-F238E27FC236}">
                    <a16:creationId xmlns:a16="http://schemas.microsoft.com/office/drawing/2014/main" id="{15FF6E7F-5100-4A90-904D-05A7EF420E0E}"/>
                  </a:ext>
                </a:extLst>
              </p:cNvPr>
              <p:cNvSpPr/>
              <p:nvPr/>
            </p:nvSpPr>
            <p:spPr>
              <a:xfrm>
                <a:off x="10209739" y="855681"/>
                <a:ext cx="10745" cy="2177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7" name="dasdasda">
                <a:extLst>
                  <a:ext uri="{FF2B5EF4-FFF2-40B4-BE49-F238E27FC236}">
                    <a16:creationId xmlns:a16="http://schemas.microsoft.com/office/drawing/2014/main" id="{BA59FFE7-2F67-4EB0-B9F3-A3E22261E373}"/>
                  </a:ext>
                </a:extLst>
              </p:cNvPr>
              <p:cNvGrpSpPr/>
              <p:nvPr/>
            </p:nvGrpSpPr>
            <p:grpSpPr>
              <a:xfrm>
                <a:off x="10113596" y="701814"/>
                <a:ext cx="182681" cy="239453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78" name="Frihåndsform: figur 77">
                  <a:extLst>
                    <a:ext uri="{FF2B5EF4-FFF2-40B4-BE49-F238E27FC236}">
                      <a16:creationId xmlns:a16="http://schemas.microsoft.com/office/drawing/2014/main" id="{65206CC5-D83A-4B57-A42D-B014957457A9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9" name="Frihåndsform: figur 78">
                  <a:extLst>
                    <a:ext uri="{FF2B5EF4-FFF2-40B4-BE49-F238E27FC236}">
                      <a16:creationId xmlns:a16="http://schemas.microsoft.com/office/drawing/2014/main" id="{E18D7F65-CFBF-41C1-9D51-BA7AED46FF51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0" name="Frihåndsform: figur 79">
                  <a:extLst>
                    <a:ext uri="{FF2B5EF4-FFF2-40B4-BE49-F238E27FC236}">
                      <a16:creationId xmlns:a16="http://schemas.microsoft.com/office/drawing/2014/main" id="{91A8A244-F521-42DD-B817-8AE3F847C166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1" name="Frihåndsform: figur 80">
                  <a:extLst>
                    <a:ext uri="{FF2B5EF4-FFF2-40B4-BE49-F238E27FC236}">
                      <a16:creationId xmlns:a16="http://schemas.microsoft.com/office/drawing/2014/main" id="{324C1DBC-DD20-4074-ACD6-382958DACCAC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2" name="Frihåndsform: figur 81">
                  <a:extLst>
                    <a:ext uri="{FF2B5EF4-FFF2-40B4-BE49-F238E27FC236}">
                      <a16:creationId xmlns:a16="http://schemas.microsoft.com/office/drawing/2014/main" id="{4C7471E3-4CC5-4B29-A414-4E0D2B55FA4C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3" name="Frihåndsform: figur 82">
                  <a:extLst>
                    <a:ext uri="{FF2B5EF4-FFF2-40B4-BE49-F238E27FC236}">
                      <a16:creationId xmlns:a16="http://schemas.microsoft.com/office/drawing/2014/main" id="{3D2BC5F0-AF38-423A-8EE6-7E0703D8F30C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4" name="Frihåndsform: figur 83">
                  <a:extLst>
                    <a:ext uri="{FF2B5EF4-FFF2-40B4-BE49-F238E27FC236}">
                      <a16:creationId xmlns:a16="http://schemas.microsoft.com/office/drawing/2014/main" id="{FBBCC20C-9CA4-4035-A201-3DD0218CC1B0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5" name="Frihåndsform: figur 84">
                  <a:extLst>
                    <a:ext uri="{FF2B5EF4-FFF2-40B4-BE49-F238E27FC236}">
                      <a16:creationId xmlns:a16="http://schemas.microsoft.com/office/drawing/2014/main" id="{BA1CD5B6-26F9-4FB5-96A4-9BE526B4952D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6" name="Frihåndsform: figur 85">
                  <a:extLst>
                    <a:ext uri="{FF2B5EF4-FFF2-40B4-BE49-F238E27FC236}">
                      <a16:creationId xmlns:a16="http://schemas.microsoft.com/office/drawing/2014/main" id="{FB407859-ED69-4063-A0B7-50004A52E82A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7" name="Frihåndsform: figur 86">
                  <a:extLst>
                    <a:ext uri="{FF2B5EF4-FFF2-40B4-BE49-F238E27FC236}">
                      <a16:creationId xmlns:a16="http://schemas.microsoft.com/office/drawing/2014/main" id="{10852F4A-53F0-459B-A39B-F33857AB0DA0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8" name="Frihåndsform: figur 87">
                  <a:extLst>
                    <a:ext uri="{FF2B5EF4-FFF2-40B4-BE49-F238E27FC236}">
                      <a16:creationId xmlns:a16="http://schemas.microsoft.com/office/drawing/2014/main" id="{7859556E-31B3-43B5-8754-70C8E00AB263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9" name="Frihåndsform: figur 88">
                  <a:extLst>
                    <a:ext uri="{FF2B5EF4-FFF2-40B4-BE49-F238E27FC236}">
                      <a16:creationId xmlns:a16="http://schemas.microsoft.com/office/drawing/2014/main" id="{B82186BF-24B1-4E2A-8424-3BBDF2ACCC45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0" name="Frihåndsform: figur 89">
                  <a:extLst>
                    <a:ext uri="{FF2B5EF4-FFF2-40B4-BE49-F238E27FC236}">
                      <a16:creationId xmlns:a16="http://schemas.microsoft.com/office/drawing/2014/main" id="{F87C5BF5-43FD-4079-9694-9031668C837D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1" name="Frihåndsform: figur 90">
                  <a:extLst>
                    <a:ext uri="{FF2B5EF4-FFF2-40B4-BE49-F238E27FC236}">
                      <a16:creationId xmlns:a16="http://schemas.microsoft.com/office/drawing/2014/main" id="{6BCF333D-4673-45D2-9F12-021181A812D6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2" name="Frihåndsform: figur 91">
                  <a:extLst>
                    <a:ext uri="{FF2B5EF4-FFF2-40B4-BE49-F238E27FC236}">
                      <a16:creationId xmlns:a16="http://schemas.microsoft.com/office/drawing/2014/main" id="{87579585-DC92-4F0A-94E7-BA8FE5A72116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3" name="Frihåndsform: figur 92">
                  <a:extLst>
                    <a:ext uri="{FF2B5EF4-FFF2-40B4-BE49-F238E27FC236}">
                      <a16:creationId xmlns:a16="http://schemas.microsoft.com/office/drawing/2014/main" id="{93B2B421-B1E0-46F7-B2DF-97BD63664FDA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8" name="Frihåndsform: figur 67">
                <a:extLst>
                  <a:ext uri="{FF2B5EF4-FFF2-40B4-BE49-F238E27FC236}">
                    <a16:creationId xmlns:a16="http://schemas.microsoft.com/office/drawing/2014/main" id="{CD9DCE5C-F9B2-4B6F-9A7B-0DA7DC9DCDD0}"/>
                  </a:ext>
                </a:extLst>
              </p:cNvPr>
              <p:cNvSpPr/>
              <p:nvPr/>
            </p:nvSpPr>
            <p:spPr>
              <a:xfrm rot="-646302">
                <a:off x="10232940" y="1046083"/>
                <a:ext cx="2852" cy="13504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9" name="dasdasda">
                <a:extLst>
                  <a:ext uri="{FF2B5EF4-FFF2-40B4-BE49-F238E27FC236}">
                    <a16:creationId xmlns:a16="http://schemas.microsoft.com/office/drawing/2014/main" id="{F2C33CE9-657E-42D0-9EC8-59399DDE5107}"/>
                  </a:ext>
                </a:extLst>
              </p:cNvPr>
              <p:cNvGrpSpPr/>
              <p:nvPr/>
            </p:nvGrpSpPr>
            <p:grpSpPr>
              <a:xfrm>
                <a:off x="10145358" y="804519"/>
                <a:ext cx="7702" cy="7988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76" name="Frihåndsform: figur 75">
                  <a:extLst>
                    <a:ext uri="{FF2B5EF4-FFF2-40B4-BE49-F238E27FC236}">
                      <a16:creationId xmlns:a16="http://schemas.microsoft.com/office/drawing/2014/main" id="{5AEF52A3-02B2-4418-B9DF-7F44237BED68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7" name="Frihåndsform: figur 76">
                  <a:extLst>
                    <a:ext uri="{FF2B5EF4-FFF2-40B4-BE49-F238E27FC236}">
                      <a16:creationId xmlns:a16="http://schemas.microsoft.com/office/drawing/2014/main" id="{D3BCB189-A8C9-4F21-B452-DA2AAAE3B377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0" name="Frihåndsform: figur 69">
                <a:extLst>
                  <a:ext uri="{FF2B5EF4-FFF2-40B4-BE49-F238E27FC236}">
                    <a16:creationId xmlns:a16="http://schemas.microsoft.com/office/drawing/2014/main" id="{8720083C-5517-48AC-8A16-15575340B194}"/>
                  </a:ext>
                </a:extLst>
              </p:cNvPr>
              <p:cNvSpPr/>
              <p:nvPr/>
            </p:nvSpPr>
            <p:spPr>
              <a:xfrm>
                <a:off x="10210500" y="1048537"/>
                <a:ext cx="3423" cy="13598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71" name="dasdasda">
                <a:extLst>
                  <a:ext uri="{FF2B5EF4-FFF2-40B4-BE49-F238E27FC236}">
                    <a16:creationId xmlns:a16="http://schemas.microsoft.com/office/drawing/2014/main" id="{5F7F48CF-BC5C-4BDF-AA1D-534D952614F6}"/>
                  </a:ext>
                </a:extLst>
              </p:cNvPr>
              <p:cNvGrpSpPr/>
              <p:nvPr/>
            </p:nvGrpSpPr>
            <p:grpSpPr>
              <a:xfrm>
                <a:off x="10193477" y="1008787"/>
                <a:ext cx="1023730" cy="87298"/>
                <a:chOff x="10193477" y="1008787"/>
                <a:chExt cx="1023730" cy="87298"/>
              </a:xfrm>
            </p:grpSpPr>
            <p:sp>
              <p:nvSpPr>
                <p:cNvPr id="73" name="Frihåndsform: figur 72">
                  <a:extLst>
                    <a:ext uri="{FF2B5EF4-FFF2-40B4-BE49-F238E27FC236}">
                      <a16:creationId xmlns:a16="http://schemas.microsoft.com/office/drawing/2014/main" id="{CA8F31E6-FF41-463F-BC79-C6AD0AC81EAE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4" name="Frihåndsform: figur 73">
                  <a:extLst>
                    <a:ext uri="{FF2B5EF4-FFF2-40B4-BE49-F238E27FC236}">
                      <a16:creationId xmlns:a16="http://schemas.microsoft.com/office/drawing/2014/main" id="{1C369A90-0910-499E-ABAE-EAC5F542CE19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5" name="Frihåndsform: figur 74">
                  <a:extLst>
                    <a:ext uri="{FF2B5EF4-FFF2-40B4-BE49-F238E27FC236}">
                      <a16:creationId xmlns:a16="http://schemas.microsoft.com/office/drawing/2014/main" id="{54324F7B-2ECB-4B43-A61F-15964193125E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solidFill>
                  <a:srgbClr val="000000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2" name="Frihåndsform: figur 71">
                <a:extLst>
                  <a:ext uri="{FF2B5EF4-FFF2-40B4-BE49-F238E27FC236}">
                    <a16:creationId xmlns:a16="http://schemas.microsoft.com/office/drawing/2014/main" id="{CF08AE87-6C50-4E3F-89C1-4B24BDB999D4}"/>
                  </a:ext>
                </a:extLst>
              </p:cNvPr>
              <p:cNvSpPr/>
              <p:nvPr/>
            </p:nvSpPr>
            <p:spPr>
              <a:xfrm>
                <a:off x="10422185" y="1044448"/>
                <a:ext cx="36327" cy="9414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158" name="Text Placeholder 12">
            <a:extLst>
              <a:ext uri="{FF2B5EF4-FFF2-40B4-BE49-F238E27FC236}">
                <a16:creationId xmlns:a16="http://schemas.microsoft.com/office/drawing/2014/main" id="{8E64F98C-C076-4B5A-8E19-E3FE6487C02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/>
              <a:t>    </a:t>
            </a:r>
            <a:endParaRPr lang="nb-NO"/>
          </a:p>
        </p:txBody>
      </p:sp>
      <p:grpSp>
        <p:nvGrpSpPr>
          <p:cNvPr id="159" name="dasdasda">
            <a:extLst>
              <a:ext uri="{FF2B5EF4-FFF2-40B4-BE49-F238E27FC236}">
                <a16:creationId xmlns:a16="http://schemas.microsoft.com/office/drawing/2014/main" id="{4033F6D0-D48D-41E6-91CF-89E0EA81EFD6}"/>
              </a:ext>
            </a:extLst>
          </p:cNvPr>
          <p:cNvGrpSpPr/>
          <p:nvPr userDrawn="1"/>
        </p:nvGrpSpPr>
        <p:grpSpPr>
          <a:xfrm>
            <a:off x="10819799" y="142943"/>
            <a:ext cx="1179545" cy="469900"/>
            <a:chOff x="10053875" y="625546"/>
            <a:chExt cx="1163332" cy="470539"/>
          </a:xfrm>
        </p:grpSpPr>
        <p:grpSp>
          <p:nvGrpSpPr>
            <p:cNvPr id="160" name="dasdasda">
              <a:extLst>
                <a:ext uri="{FF2B5EF4-FFF2-40B4-BE49-F238E27FC236}">
                  <a16:creationId xmlns:a16="http://schemas.microsoft.com/office/drawing/2014/main" id="{E18FEED7-D171-4754-96BE-AAA6F587FA13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284" name="Frihåndsform: figur 283">
                <a:extLst>
                  <a:ext uri="{FF2B5EF4-FFF2-40B4-BE49-F238E27FC236}">
                    <a16:creationId xmlns:a16="http://schemas.microsoft.com/office/drawing/2014/main" id="{90541D87-902B-4D5E-ADD8-2A483D6D54E6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5" name="Frihåndsform: figur 284">
                <a:extLst>
                  <a:ext uri="{FF2B5EF4-FFF2-40B4-BE49-F238E27FC236}">
                    <a16:creationId xmlns:a16="http://schemas.microsoft.com/office/drawing/2014/main" id="{C3E2D393-BDB8-48D3-92CD-CB8E5D2482E1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6" name="Frihåndsform: figur 285">
                <a:extLst>
                  <a:ext uri="{FF2B5EF4-FFF2-40B4-BE49-F238E27FC236}">
                    <a16:creationId xmlns:a16="http://schemas.microsoft.com/office/drawing/2014/main" id="{DE615EC9-8319-4574-AE19-E89C67E2B4A7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7" name="Frihåndsform: figur 286">
                <a:extLst>
                  <a:ext uri="{FF2B5EF4-FFF2-40B4-BE49-F238E27FC236}">
                    <a16:creationId xmlns:a16="http://schemas.microsoft.com/office/drawing/2014/main" id="{2E58F650-AB0E-401B-8ED3-76C432B94F23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8" name="Frihåndsform: figur 287">
                <a:extLst>
                  <a:ext uri="{FF2B5EF4-FFF2-40B4-BE49-F238E27FC236}">
                    <a16:creationId xmlns:a16="http://schemas.microsoft.com/office/drawing/2014/main" id="{47D3F5C0-C5F4-4D17-A142-542BB1FC81B4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1" name="Frihåndsform: figur 160">
              <a:extLst>
                <a:ext uri="{FF2B5EF4-FFF2-40B4-BE49-F238E27FC236}">
                  <a16:creationId xmlns:a16="http://schemas.microsoft.com/office/drawing/2014/main" id="{AE69CD54-9D8B-4267-A6DB-85AC460F8508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2" name="dasdasda">
              <a:extLst>
                <a:ext uri="{FF2B5EF4-FFF2-40B4-BE49-F238E27FC236}">
                  <a16:creationId xmlns:a16="http://schemas.microsoft.com/office/drawing/2014/main" id="{6B8E8294-EF2E-4B40-BD3D-C7D6A3CDABA7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277" name="Frihåndsform: figur 276">
                <a:extLst>
                  <a:ext uri="{FF2B5EF4-FFF2-40B4-BE49-F238E27FC236}">
                    <a16:creationId xmlns:a16="http://schemas.microsoft.com/office/drawing/2014/main" id="{E345DC42-B33F-42A5-A8AE-9601429D7EC3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8" name="Frihåndsform: figur 277">
                <a:extLst>
                  <a:ext uri="{FF2B5EF4-FFF2-40B4-BE49-F238E27FC236}">
                    <a16:creationId xmlns:a16="http://schemas.microsoft.com/office/drawing/2014/main" id="{E372A2BF-CD6E-48B4-85C7-4B85FCCE79DA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9" name="Frihåndsform: figur 278">
                <a:extLst>
                  <a:ext uri="{FF2B5EF4-FFF2-40B4-BE49-F238E27FC236}">
                    <a16:creationId xmlns:a16="http://schemas.microsoft.com/office/drawing/2014/main" id="{53C5C9A1-8267-428F-8700-89490BA5AE2E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0" name="Frihåndsform: figur 279">
                <a:extLst>
                  <a:ext uri="{FF2B5EF4-FFF2-40B4-BE49-F238E27FC236}">
                    <a16:creationId xmlns:a16="http://schemas.microsoft.com/office/drawing/2014/main" id="{A6E337B5-7B0A-438D-817D-EB63348C2FAA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1" name="Frihåndsform: figur 280">
                <a:extLst>
                  <a:ext uri="{FF2B5EF4-FFF2-40B4-BE49-F238E27FC236}">
                    <a16:creationId xmlns:a16="http://schemas.microsoft.com/office/drawing/2014/main" id="{B27DCFDC-7B4E-44DE-9C0D-99BE09B45D84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2" name="Frihåndsform: figur 281">
                <a:extLst>
                  <a:ext uri="{FF2B5EF4-FFF2-40B4-BE49-F238E27FC236}">
                    <a16:creationId xmlns:a16="http://schemas.microsoft.com/office/drawing/2014/main" id="{F01C4D80-A22D-4C97-B6E3-0E4E62019F6A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3" name="Frihåndsform: figur 282">
                <a:extLst>
                  <a:ext uri="{FF2B5EF4-FFF2-40B4-BE49-F238E27FC236}">
                    <a16:creationId xmlns:a16="http://schemas.microsoft.com/office/drawing/2014/main" id="{D62A746E-12E8-491C-B2D1-443FF490BF8E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3" name="Frihåndsform: figur 162">
              <a:extLst>
                <a:ext uri="{FF2B5EF4-FFF2-40B4-BE49-F238E27FC236}">
                  <a16:creationId xmlns:a16="http://schemas.microsoft.com/office/drawing/2014/main" id="{8396BFF8-B80B-4AD0-9F92-FF18BF34E5ED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4" name="dasdasda">
              <a:extLst>
                <a:ext uri="{FF2B5EF4-FFF2-40B4-BE49-F238E27FC236}">
                  <a16:creationId xmlns:a16="http://schemas.microsoft.com/office/drawing/2014/main" id="{E40C853D-3345-4196-9532-A7723DD7BE5C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271" name="Frihåndsform: figur 270">
                <a:extLst>
                  <a:ext uri="{FF2B5EF4-FFF2-40B4-BE49-F238E27FC236}">
                    <a16:creationId xmlns:a16="http://schemas.microsoft.com/office/drawing/2014/main" id="{F8636701-3FA7-4C4A-9131-780C6C1D49FF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2" name="Frihåndsform: figur 271">
                <a:extLst>
                  <a:ext uri="{FF2B5EF4-FFF2-40B4-BE49-F238E27FC236}">
                    <a16:creationId xmlns:a16="http://schemas.microsoft.com/office/drawing/2014/main" id="{AB43405B-0AB4-470A-9963-FF1D0E532A47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3" name="Frihåndsform: figur 272">
                <a:extLst>
                  <a:ext uri="{FF2B5EF4-FFF2-40B4-BE49-F238E27FC236}">
                    <a16:creationId xmlns:a16="http://schemas.microsoft.com/office/drawing/2014/main" id="{99F94BC2-CE07-4779-BE8E-DC323190CE43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4" name="Frihåndsform: figur 273">
                <a:extLst>
                  <a:ext uri="{FF2B5EF4-FFF2-40B4-BE49-F238E27FC236}">
                    <a16:creationId xmlns:a16="http://schemas.microsoft.com/office/drawing/2014/main" id="{BD917288-7420-466E-90D9-05EAB63D134E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5" name="Frihåndsform: figur 274">
                <a:extLst>
                  <a:ext uri="{FF2B5EF4-FFF2-40B4-BE49-F238E27FC236}">
                    <a16:creationId xmlns:a16="http://schemas.microsoft.com/office/drawing/2014/main" id="{A519929D-F42C-45F9-BD63-2D6816B40570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6" name="Frihåndsform: figur 275">
                <a:extLst>
                  <a:ext uri="{FF2B5EF4-FFF2-40B4-BE49-F238E27FC236}">
                    <a16:creationId xmlns:a16="http://schemas.microsoft.com/office/drawing/2014/main" id="{3FD99C2B-A4B7-4CFB-B13A-EF837025036B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5" name="Frihåndsform: figur 164">
              <a:extLst>
                <a:ext uri="{FF2B5EF4-FFF2-40B4-BE49-F238E27FC236}">
                  <a16:creationId xmlns:a16="http://schemas.microsoft.com/office/drawing/2014/main" id="{B8B278FF-78CC-4C8C-A76C-C6FDC3B18C3A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6" name="dasdasda">
              <a:extLst>
                <a:ext uri="{FF2B5EF4-FFF2-40B4-BE49-F238E27FC236}">
                  <a16:creationId xmlns:a16="http://schemas.microsoft.com/office/drawing/2014/main" id="{EEEC7162-1480-4482-B41B-01A649FF2C48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268" name="Frihåndsform: figur 267">
                <a:extLst>
                  <a:ext uri="{FF2B5EF4-FFF2-40B4-BE49-F238E27FC236}">
                    <a16:creationId xmlns:a16="http://schemas.microsoft.com/office/drawing/2014/main" id="{BE1C45ED-AC0D-449E-9615-A63522C5F654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9" name="Frihåndsform: figur 268">
                <a:extLst>
                  <a:ext uri="{FF2B5EF4-FFF2-40B4-BE49-F238E27FC236}">
                    <a16:creationId xmlns:a16="http://schemas.microsoft.com/office/drawing/2014/main" id="{186C3E19-E367-41B9-9DD8-982569926111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0" name="Frihåndsform: figur 269">
                <a:extLst>
                  <a:ext uri="{FF2B5EF4-FFF2-40B4-BE49-F238E27FC236}">
                    <a16:creationId xmlns:a16="http://schemas.microsoft.com/office/drawing/2014/main" id="{D013DAE8-EB55-4F92-9809-695621CC7B02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7" name="Frihåndsform: figur 166">
              <a:extLst>
                <a:ext uri="{FF2B5EF4-FFF2-40B4-BE49-F238E27FC236}">
                  <a16:creationId xmlns:a16="http://schemas.microsoft.com/office/drawing/2014/main" id="{E3731483-57CF-4848-A5F0-1ACE8559A800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8" name="dasdasda">
              <a:extLst>
                <a:ext uri="{FF2B5EF4-FFF2-40B4-BE49-F238E27FC236}">
                  <a16:creationId xmlns:a16="http://schemas.microsoft.com/office/drawing/2014/main" id="{8656D5D5-7E50-4E7E-AF92-099453442108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265" name="Frihåndsform: figur 264">
                <a:extLst>
                  <a:ext uri="{FF2B5EF4-FFF2-40B4-BE49-F238E27FC236}">
                    <a16:creationId xmlns:a16="http://schemas.microsoft.com/office/drawing/2014/main" id="{12D53C6E-B93E-4AC8-A19C-708A61BED827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6" name="Frihåndsform: figur 265">
                <a:extLst>
                  <a:ext uri="{FF2B5EF4-FFF2-40B4-BE49-F238E27FC236}">
                    <a16:creationId xmlns:a16="http://schemas.microsoft.com/office/drawing/2014/main" id="{D7719A6C-3731-4FA1-8621-FCD0D1C3137E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7" name="Frihåndsform: figur 266">
                <a:extLst>
                  <a:ext uri="{FF2B5EF4-FFF2-40B4-BE49-F238E27FC236}">
                    <a16:creationId xmlns:a16="http://schemas.microsoft.com/office/drawing/2014/main" id="{0F9F83A4-F3C9-4206-8840-A2BC97D7CEA8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9" name="Frihåndsform: figur 168">
              <a:extLst>
                <a:ext uri="{FF2B5EF4-FFF2-40B4-BE49-F238E27FC236}">
                  <a16:creationId xmlns:a16="http://schemas.microsoft.com/office/drawing/2014/main" id="{6FDCEA3D-42A4-431B-B377-485C6DA7386C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0" name="dasdasda">
              <a:extLst>
                <a:ext uri="{FF2B5EF4-FFF2-40B4-BE49-F238E27FC236}">
                  <a16:creationId xmlns:a16="http://schemas.microsoft.com/office/drawing/2014/main" id="{FDA9D16E-C730-4FB0-8460-1917B3622DE6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262" name="Frihåndsform: figur 261">
                <a:extLst>
                  <a:ext uri="{FF2B5EF4-FFF2-40B4-BE49-F238E27FC236}">
                    <a16:creationId xmlns:a16="http://schemas.microsoft.com/office/drawing/2014/main" id="{C5D5DBF3-663A-44D6-8960-58D21D5AEBA2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3" name="Frihåndsform: figur 262">
                <a:extLst>
                  <a:ext uri="{FF2B5EF4-FFF2-40B4-BE49-F238E27FC236}">
                    <a16:creationId xmlns:a16="http://schemas.microsoft.com/office/drawing/2014/main" id="{1BCB9068-15D1-4664-8FF8-0952A0342016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4" name="Frihåndsform: figur 263">
                <a:extLst>
                  <a:ext uri="{FF2B5EF4-FFF2-40B4-BE49-F238E27FC236}">
                    <a16:creationId xmlns:a16="http://schemas.microsoft.com/office/drawing/2014/main" id="{9153646C-6690-4290-8B89-C7EF17BACFDA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1" name="Frihåndsform: figur 170">
              <a:extLst>
                <a:ext uri="{FF2B5EF4-FFF2-40B4-BE49-F238E27FC236}">
                  <a16:creationId xmlns:a16="http://schemas.microsoft.com/office/drawing/2014/main" id="{6F185F91-1E29-4222-A3A8-5F1FA4C1DAD1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2" name="Frihåndsform: figur 171">
              <a:extLst>
                <a:ext uri="{FF2B5EF4-FFF2-40B4-BE49-F238E27FC236}">
                  <a16:creationId xmlns:a16="http://schemas.microsoft.com/office/drawing/2014/main" id="{B0440B7D-313F-4ED9-B71A-4989284BBBD8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3" name="Frihåndsform: figur 172">
              <a:extLst>
                <a:ext uri="{FF2B5EF4-FFF2-40B4-BE49-F238E27FC236}">
                  <a16:creationId xmlns:a16="http://schemas.microsoft.com/office/drawing/2014/main" id="{6C8105D4-EEDA-4A9C-9E2B-7E68D4381706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4" name="dasdasda">
              <a:extLst>
                <a:ext uri="{FF2B5EF4-FFF2-40B4-BE49-F238E27FC236}">
                  <a16:creationId xmlns:a16="http://schemas.microsoft.com/office/drawing/2014/main" id="{69A6542E-CDF2-4493-9F98-1156A512ECDE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240" name="Frihåndsform: figur 239">
                <a:extLst>
                  <a:ext uri="{FF2B5EF4-FFF2-40B4-BE49-F238E27FC236}">
                    <a16:creationId xmlns:a16="http://schemas.microsoft.com/office/drawing/2014/main" id="{DAEF1A7A-90F0-470E-A678-850CEDDF4006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1" name="Frihåndsform: figur 240">
                <a:extLst>
                  <a:ext uri="{FF2B5EF4-FFF2-40B4-BE49-F238E27FC236}">
                    <a16:creationId xmlns:a16="http://schemas.microsoft.com/office/drawing/2014/main" id="{9767EC9E-977F-40E8-9E99-D1A596FAEA73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2" name="Frihåndsform: figur 241">
                <a:extLst>
                  <a:ext uri="{FF2B5EF4-FFF2-40B4-BE49-F238E27FC236}">
                    <a16:creationId xmlns:a16="http://schemas.microsoft.com/office/drawing/2014/main" id="{0E27C37F-7E96-4C17-B357-FC11FC0F2B2C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3" name="Frihåndsform: figur 242">
                <a:extLst>
                  <a:ext uri="{FF2B5EF4-FFF2-40B4-BE49-F238E27FC236}">
                    <a16:creationId xmlns:a16="http://schemas.microsoft.com/office/drawing/2014/main" id="{1F7F74BF-5D68-4835-8183-F2D9A50BE69D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4" name="Frihåndsform: figur 243">
                <a:extLst>
                  <a:ext uri="{FF2B5EF4-FFF2-40B4-BE49-F238E27FC236}">
                    <a16:creationId xmlns:a16="http://schemas.microsoft.com/office/drawing/2014/main" id="{6D198249-E4CE-4ECB-9D09-66E5D92902A8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5" name="Frihåndsform: figur 244">
                <a:extLst>
                  <a:ext uri="{FF2B5EF4-FFF2-40B4-BE49-F238E27FC236}">
                    <a16:creationId xmlns:a16="http://schemas.microsoft.com/office/drawing/2014/main" id="{5E793171-94DA-4C9C-A8A5-BFB478CA2BD3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6" name="Frihåndsform: figur 245">
                <a:extLst>
                  <a:ext uri="{FF2B5EF4-FFF2-40B4-BE49-F238E27FC236}">
                    <a16:creationId xmlns:a16="http://schemas.microsoft.com/office/drawing/2014/main" id="{D8D78F60-0FE6-4D8B-B850-C790F0B74762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7" name="Frihåndsform: figur 246">
                <a:extLst>
                  <a:ext uri="{FF2B5EF4-FFF2-40B4-BE49-F238E27FC236}">
                    <a16:creationId xmlns:a16="http://schemas.microsoft.com/office/drawing/2014/main" id="{89121FCE-E821-440E-A1D7-20D2847C9F39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8" name="Frihåndsform: figur 247">
                <a:extLst>
                  <a:ext uri="{FF2B5EF4-FFF2-40B4-BE49-F238E27FC236}">
                    <a16:creationId xmlns:a16="http://schemas.microsoft.com/office/drawing/2014/main" id="{DED9AB8A-7AD3-4192-96D0-5BCED3EC2452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9" name="Frihåndsform: figur 248">
                <a:extLst>
                  <a:ext uri="{FF2B5EF4-FFF2-40B4-BE49-F238E27FC236}">
                    <a16:creationId xmlns:a16="http://schemas.microsoft.com/office/drawing/2014/main" id="{656EBFBA-E2AA-4727-A92F-4077481BF2A0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0" name="Frihåndsform: figur 249">
                <a:extLst>
                  <a:ext uri="{FF2B5EF4-FFF2-40B4-BE49-F238E27FC236}">
                    <a16:creationId xmlns:a16="http://schemas.microsoft.com/office/drawing/2014/main" id="{51CCDE95-D0CC-4C5D-AAEC-F92D90B7A37D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1" name="Frihåndsform: figur 250">
                <a:extLst>
                  <a:ext uri="{FF2B5EF4-FFF2-40B4-BE49-F238E27FC236}">
                    <a16:creationId xmlns:a16="http://schemas.microsoft.com/office/drawing/2014/main" id="{FFE00409-52D0-4C71-B848-DA9CBF5254C3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2" name="Frihåndsform: figur 251">
                <a:extLst>
                  <a:ext uri="{FF2B5EF4-FFF2-40B4-BE49-F238E27FC236}">
                    <a16:creationId xmlns:a16="http://schemas.microsoft.com/office/drawing/2014/main" id="{1AA7F170-4285-410A-8622-9933337545A6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3" name="Frihåndsform: figur 252">
                <a:extLst>
                  <a:ext uri="{FF2B5EF4-FFF2-40B4-BE49-F238E27FC236}">
                    <a16:creationId xmlns:a16="http://schemas.microsoft.com/office/drawing/2014/main" id="{213B49BD-E4B9-402F-BABC-2C8FD1D4C267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4" name="Frihåndsform: figur 253">
                <a:extLst>
                  <a:ext uri="{FF2B5EF4-FFF2-40B4-BE49-F238E27FC236}">
                    <a16:creationId xmlns:a16="http://schemas.microsoft.com/office/drawing/2014/main" id="{07983A40-BB7C-4282-AB38-5E7902CCA77B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5" name="Frihåndsform: figur 254">
                <a:extLst>
                  <a:ext uri="{FF2B5EF4-FFF2-40B4-BE49-F238E27FC236}">
                    <a16:creationId xmlns:a16="http://schemas.microsoft.com/office/drawing/2014/main" id="{AD3A7236-B317-415F-A01A-EFD43A70C1F6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6" name="Frihåndsform: figur 255">
                <a:extLst>
                  <a:ext uri="{FF2B5EF4-FFF2-40B4-BE49-F238E27FC236}">
                    <a16:creationId xmlns:a16="http://schemas.microsoft.com/office/drawing/2014/main" id="{4A351A92-1EFD-4832-A93F-C428A415D0C4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7" name="Frihåndsform: figur 256">
                <a:extLst>
                  <a:ext uri="{FF2B5EF4-FFF2-40B4-BE49-F238E27FC236}">
                    <a16:creationId xmlns:a16="http://schemas.microsoft.com/office/drawing/2014/main" id="{66FAE8B4-45F3-412D-943A-797BAC873923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8" name="Frihåndsform: figur 257">
                <a:extLst>
                  <a:ext uri="{FF2B5EF4-FFF2-40B4-BE49-F238E27FC236}">
                    <a16:creationId xmlns:a16="http://schemas.microsoft.com/office/drawing/2014/main" id="{4B84A15D-0F3E-45C3-8441-9D07F0C22794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9" name="Frihåndsform: figur 258">
                <a:extLst>
                  <a:ext uri="{FF2B5EF4-FFF2-40B4-BE49-F238E27FC236}">
                    <a16:creationId xmlns:a16="http://schemas.microsoft.com/office/drawing/2014/main" id="{94A15D36-B36C-403A-B265-EDEBB5C7C7BF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0" name="Frihåndsform: figur 259">
                <a:extLst>
                  <a:ext uri="{FF2B5EF4-FFF2-40B4-BE49-F238E27FC236}">
                    <a16:creationId xmlns:a16="http://schemas.microsoft.com/office/drawing/2014/main" id="{E325836C-AC0A-4956-9B1E-23D18FC859D6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1" name="Frihåndsform: figur 260">
                <a:extLst>
                  <a:ext uri="{FF2B5EF4-FFF2-40B4-BE49-F238E27FC236}">
                    <a16:creationId xmlns:a16="http://schemas.microsoft.com/office/drawing/2014/main" id="{E5048B0D-BB4D-4292-94D8-8A4D8B18EAA6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5" name="Frihåndsform: figur 174">
              <a:extLst>
                <a:ext uri="{FF2B5EF4-FFF2-40B4-BE49-F238E27FC236}">
                  <a16:creationId xmlns:a16="http://schemas.microsoft.com/office/drawing/2014/main" id="{7F83D697-3E55-4474-8455-D096F6E92EA0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6" name="dasdasda">
              <a:extLst>
                <a:ext uri="{FF2B5EF4-FFF2-40B4-BE49-F238E27FC236}">
                  <a16:creationId xmlns:a16="http://schemas.microsoft.com/office/drawing/2014/main" id="{40BF69E4-C174-4CB1-B698-4618E3C7FE58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238" name="Frihåndsform: figur 237">
                <a:extLst>
                  <a:ext uri="{FF2B5EF4-FFF2-40B4-BE49-F238E27FC236}">
                    <a16:creationId xmlns:a16="http://schemas.microsoft.com/office/drawing/2014/main" id="{FB38FDA0-2A1F-4A23-8C45-AF383AD95797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9" name="Frihåndsform: figur 238">
                <a:extLst>
                  <a:ext uri="{FF2B5EF4-FFF2-40B4-BE49-F238E27FC236}">
                    <a16:creationId xmlns:a16="http://schemas.microsoft.com/office/drawing/2014/main" id="{FB49EBA5-D5D5-42AA-BFC7-6941595A576C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7" name="Frihåndsform: figur 176">
              <a:extLst>
                <a:ext uri="{FF2B5EF4-FFF2-40B4-BE49-F238E27FC236}">
                  <a16:creationId xmlns:a16="http://schemas.microsoft.com/office/drawing/2014/main" id="{479E109D-F4BD-4823-9279-E9B4534C0FA6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8" name="Frihåndsform: figur 177">
              <a:extLst>
                <a:ext uri="{FF2B5EF4-FFF2-40B4-BE49-F238E27FC236}">
                  <a16:creationId xmlns:a16="http://schemas.microsoft.com/office/drawing/2014/main" id="{DB377CEE-D715-41AF-B75C-4A8B30856FB1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9" name="Frihåndsform: figur 178">
              <a:extLst>
                <a:ext uri="{FF2B5EF4-FFF2-40B4-BE49-F238E27FC236}">
                  <a16:creationId xmlns:a16="http://schemas.microsoft.com/office/drawing/2014/main" id="{57AE3CE1-35EC-45F8-91E9-FF4F331E4EFC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0" name="Frihåndsform: figur 179">
              <a:extLst>
                <a:ext uri="{FF2B5EF4-FFF2-40B4-BE49-F238E27FC236}">
                  <a16:creationId xmlns:a16="http://schemas.microsoft.com/office/drawing/2014/main" id="{8AA19909-FD00-46A1-900A-5B084C288CA3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1" name="Frihåndsform: figur 180">
              <a:extLst>
                <a:ext uri="{FF2B5EF4-FFF2-40B4-BE49-F238E27FC236}">
                  <a16:creationId xmlns:a16="http://schemas.microsoft.com/office/drawing/2014/main" id="{D9881ED6-6841-43B8-8E42-822BD4865790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2" name="dasdasda">
              <a:extLst>
                <a:ext uri="{FF2B5EF4-FFF2-40B4-BE49-F238E27FC236}">
                  <a16:creationId xmlns:a16="http://schemas.microsoft.com/office/drawing/2014/main" id="{81BC80B4-DFDD-4F2F-B772-3AB7A37D794B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233" name="Frihåndsform: figur 232">
                <a:extLst>
                  <a:ext uri="{FF2B5EF4-FFF2-40B4-BE49-F238E27FC236}">
                    <a16:creationId xmlns:a16="http://schemas.microsoft.com/office/drawing/2014/main" id="{773D0286-9A9D-4FD9-B9E8-7637EFD2D133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4" name="Frihåndsform: figur 233">
                <a:extLst>
                  <a:ext uri="{FF2B5EF4-FFF2-40B4-BE49-F238E27FC236}">
                    <a16:creationId xmlns:a16="http://schemas.microsoft.com/office/drawing/2014/main" id="{4545D226-3F08-45F3-97D1-EF2CFF514CAE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5" name="Frihåndsform: figur 234">
                <a:extLst>
                  <a:ext uri="{FF2B5EF4-FFF2-40B4-BE49-F238E27FC236}">
                    <a16:creationId xmlns:a16="http://schemas.microsoft.com/office/drawing/2014/main" id="{0E9D9E99-0730-4425-BD2E-8838D4B92203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6" name="Frihåndsform: figur 235">
                <a:extLst>
                  <a:ext uri="{FF2B5EF4-FFF2-40B4-BE49-F238E27FC236}">
                    <a16:creationId xmlns:a16="http://schemas.microsoft.com/office/drawing/2014/main" id="{A7E6C7AC-E4B9-4F1B-A5D7-41D0BD991F08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7" name="Frihåndsform: figur 236">
                <a:extLst>
                  <a:ext uri="{FF2B5EF4-FFF2-40B4-BE49-F238E27FC236}">
                    <a16:creationId xmlns:a16="http://schemas.microsoft.com/office/drawing/2014/main" id="{47C22757-7D3F-43F9-90A6-F7F85EB7BB66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3" name="Frihåndsform: figur 182">
              <a:extLst>
                <a:ext uri="{FF2B5EF4-FFF2-40B4-BE49-F238E27FC236}">
                  <a16:creationId xmlns:a16="http://schemas.microsoft.com/office/drawing/2014/main" id="{0A6CEC4D-F341-4604-954D-0616604CC100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4" name="Frihåndsform: figur 183">
              <a:extLst>
                <a:ext uri="{FF2B5EF4-FFF2-40B4-BE49-F238E27FC236}">
                  <a16:creationId xmlns:a16="http://schemas.microsoft.com/office/drawing/2014/main" id="{376CB344-0668-4012-AA69-C8109902B8C3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5" name="dasdasda">
              <a:extLst>
                <a:ext uri="{FF2B5EF4-FFF2-40B4-BE49-F238E27FC236}">
                  <a16:creationId xmlns:a16="http://schemas.microsoft.com/office/drawing/2014/main" id="{34E9C3B0-BF12-402F-A72D-9B7B3D8371F2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229" name="Frihåndsform: figur 228">
                <a:extLst>
                  <a:ext uri="{FF2B5EF4-FFF2-40B4-BE49-F238E27FC236}">
                    <a16:creationId xmlns:a16="http://schemas.microsoft.com/office/drawing/2014/main" id="{8685F169-BEFF-413A-A669-62ADF8D3AA61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0" name="Frihåndsform: figur 229">
                <a:extLst>
                  <a:ext uri="{FF2B5EF4-FFF2-40B4-BE49-F238E27FC236}">
                    <a16:creationId xmlns:a16="http://schemas.microsoft.com/office/drawing/2014/main" id="{A294A4D3-AFD8-4F27-8C1F-3FD2E01788A5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1" name="Frihåndsform: figur 230">
                <a:extLst>
                  <a:ext uri="{FF2B5EF4-FFF2-40B4-BE49-F238E27FC236}">
                    <a16:creationId xmlns:a16="http://schemas.microsoft.com/office/drawing/2014/main" id="{7502C689-DC10-4C23-8FAE-570F311A286A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2" name="Frihåndsform: figur 231">
                <a:extLst>
                  <a:ext uri="{FF2B5EF4-FFF2-40B4-BE49-F238E27FC236}">
                    <a16:creationId xmlns:a16="http://schemas.microsoft.com/office/drawing/2014/main" id="{34AC094E-7F19-4502-BAB4-763C7C5C7A65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6" name="Frihåndsform: figur 185">
              <a:extLst>
                <a:ext uri="{FF2B5EF4-FFF2-40B4-BE49-F238E27FC236}">
                  <a16:creationId xmlns:a16="http://schemas.microsoft.com/office/drawing/2014/main" id="{8F757874-8B74-449D-872D-9B39A647C373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7" name="Frihåndsform: figur 186">
              <a:extLst>
                <a:ext uri="{FF2B5EF4-FFF2-40B4-BE49-F238E27FC236}">
                  <a16:creationId xmlns:a16="http://schemas.microsoft.com/office/drawing/2014/main" id="{A09973A0-29A3-479B-8546-1491A232B90C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8" name="dasdasda">
              <a:extLst>
                <a:ext uri="{FF2B5EF4-FFF2-40B4-BE49-F238E27FC236}">
                  <a16:creationId xmlns:a16="http://schemas.microsoft.com/office/drawing/2014/main" id="{F338FC38-4724-455D-868C-1534C97E4F7E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227" name="Frihåndsform: figur 226">
                <a:extLst>
                  <a:ext uri="{FF2B5EF4-FFF2-40B4-BE49-F238E27FC236}">
                    <a16:creationId xmlns:a16="http://schemas.microsoft.com/office/drawing/2014/main" id="{10B82B06-4108-462C-BD55-BA6F95722666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8" name="Frihåndsform: figur 227">
                <a:extLst>
                  <a:ext uri="{FF2B5EF4-FFF2-40B4-BE49-F238E27FC236}">
                    <a16:creationId xmlns:a16="http://schemas.microsoft.com/office/drawing/2014/main" id="{32DB494A-2F48-4D23-93ED-38EF076E9ABE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9" name="Frihåndsform: figur 188">
              <a:extLst>
                <a:ext uri="{FF2B5EF4-FFF2-40B4-BE49-F238E27FC236}">
                  <a16:creationId xmlns:a16="http://schemas.microsoft.com/office/drawing/2014/main" id="{0BBF51A2-1B47-4E0B-B6AF-A48B9D8DA9EB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0" name="Frihåndsform: figur 189">
              <a:extLst>
                <a:ext uri="{FF2B5EF4-FFF2-40B4-BE49-F238E27FC236}">
                  <a16:creationId xmlns:a16="http://schemas.microsoft.com/office/drawing/2014/main" id="{5AB18445-DA02-43F1-BD94-8EA261BA7CFD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1" name="Frihåndsform: figur 190">
              <a:extLst>
                <a:ext uri="{FF2B5EF4-FFF2-40B4-BE49-F238E27FC236}">
                  <a16:creationId xmlns:a16="http://schemas.microsoft.com/office/drawing/2014/main" id="{A7EFD3E2-5733-4524-963C-FBF97A0778B2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2" name="Frihåndsform: figur 191">
              <a:extLst>
                <a:ext uri="{FF2B5EF4-FFF2-40B4-BE49-F238E27FC236}">
                  <a16:creationId xmlns:a16="http://schemas.microsoft.com/office/drawing/2014/main" id="{413C2C75-12F6-4F6C-8B40-51A47888C883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3" name="Frihåndsform: figur 192">
              <a:extLst>
                <a:ext uri="{FF2B5EF4-FFF2-40B4-BE49-F238E27FC236}">
                  <a16:creationId xmlns:a16="http://schemas.microsoft.com/office/drawing/2014/main" id="{FCB1F9D7-206A-4D91-9E51-93444A64CC68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4" name="dasdasda">
              <a:extLst>
                <a:ext uri="{FF2B5EF4-FFF2-40B4-BE49-F238E27FC236}">
                  <a16:creationId xmlns:a16="http://schemas.microsoft.com/office/drawing/2014/main" id="{0DF095A0-512A-4355-8A24-8886A59CA7CA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225" name="Frihåndsform: figur 224">
                <a:extLst>
                  <a:ext uri="{FF2B5EF4-FFF2-40B4-BE49-F238E27FC236}">
                    <a16:creationId xmlns:a16="http://schemas.microsoft.com/office/drawing/2014/main" id="{5390EF55-1592-4ADB-AC78-B7F2FD24AA37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6" name="Frihåndsform: figur 225">
                <a:extLst>
                  <a:ext uri="{FF2B5EF4-FFF2-40B4-BE49-F238E27FC236}">
                    <a16:creationId xmlns:a16="http://schemas.microsoft.com/office/drawing/2014/main" id="{2C7A994E-972A-412D-9013-8D52EF99AD7D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5" name="Frihåndsform: figur 194">
              <a:extLst>
                <a:ext uri="{FF2B5EF4-FFF2-40B4-BE49-F238E27FC236}">
                  <a16:creationId xmlns:a16="http://schemas.microsoft.com/office/drawing/2014/main" id="{FAA8DD95-26B7-4A25-B72E-24169E78CDD2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6" name="Frihåndsform: figur 195">
              <a:extLst>
                <a:ext uri="{FF2B5EF4-FFF2-40B4-BE49-F238E27FC236}">
                  <a16:creationId xmlns:a16="http://schemas.microsoft.com/office/drawing/2014/main" id="{585A2EFB-2DAA-45F5-A079-EF1156403575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7" name="Frihåndsform: figur 196">
              <a:extLst>
                <a:ext uri="{FF2B5EF4-FFF2-40B4-BE49-F238E27FC236}">
                  <a16:creationId xmlns:a16="http://schemas.microsoft.com/office/drawing/2014/main" id="{B410E86D-A628-4755-86DB-BB865C4B9419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8" name="dasdasda">
              <a:extLst>
                <a:ext uri="{FF2B5EF4-FFF2-40B4-BE49-F238E27FC236}">
                  <a16:creationId xmlns:a16="http://schemas.microsoft.com/office/drawing/2014/main" id="{B5F903EE-D5D2-4648-9A2F-E91858F9B1B0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209" name="Frihåndsform: figur 208">
                <a:extLst>
                  <a:ext uri="{FF2B5EF4-FFF2-40B4-BE49-F238E27FC236}">
                    <a16:creationId xmlns:a16="http://schemas.microsoft.com/office/drawing/2014/main" id="{FD42A825-1A5F-4332-B78F-F2B238C46FA2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0" name="Frihåndsform: figur 209">
                <a:extLst>
                  <a:ext uri="{FF2B5EF4-FFF2-40B4-BE49-F238E27FC236}">
                    <a16:creationId xmlns:a16="http://schemas.microsoft.com/office/drawing/2014/main" id="{DD1886A9-4670-4B38-BBC8-F6243B76EB36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1" name="Frihåndsform: figur 210">
                <a:extLst>
                  <a:ext uri="{FF2B5EF4-FFF2-40B4-BE49-F238E27FC236}">
                    <a16:creationId xmlns:a16="http://schemas.microsoft.com/office/drawing/2014/main" id="{ED478D0C-FD3C-476C-9D3C-29C155CA7613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2" name="Frihåndsform: figur 211">
                <a:extLst>
                  <a:ext uri="{FF2B5EF4-FFF2-40B4-BE49-F238E27FC236}">
                    <a16:creationId xmlns:a16="http://schemas.microsoft.com/office/drawing/2014/main" id="{BDD720A2-DD2B-4A4F-9EA5-F8073C8E5787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3" name="Frihåndsform: figur 212">
                <a:extLst>
                  <a:ext uri="{FF2B5EF4-FFF2-40B4-BE49-F238E27FC236}">
                    <a16:creationId xmlns:a16="http://schemas.microsoft.com/office/drawing/2014/main" id="{F519AC74-7FBF-472D-85C3-8FE3A68B0E71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4" name="Frihåndsform: figur 213">
                <a:extLst>
                  <a:ext uri="{FF2B5EF4-FFF2-40B4-BE49-F238E27FC236}">
                    <a16:creationId xmlns:a16="http://schemas.microsoft.com/office/drawing/2014/main" id="{031BE063-E763-43A4-8EB5-4416306F00C2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5" name="Frihåndsform: figur 214">
                <a:extLst>
                  <a:ext uri="{FF2B5EF4-FFF2-40B4-BE49-F238E27FC236}">
                    <a16:creationId xmlns:a16="http://schemas.microsoft.com/office/drawing/2014/main" id="{3DD3CCFB-6DA0-4156-9E8A-19D999011FAE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6" name="Frihåndsform: figur 215">
                <a:extLst>
                  <a:ext uri="{FF2B5EF4-FFF2-40B4-BE49-F238E27FC236}">
                    <a16:creationId xmlns:a16="http://schemas.microsoft.com/office/drawing/2014/main" id="{44465146-D84D-4337-9059-135E1AFBF809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7" name="Frihåndsform: figur 216">
                <a:extLst>
                  <a:ext uri="{FF2B5EF4-FFF2-40B4-BE49-F238E27FC236}">
                    <a16:creationId xmlns:a16="http://schemas.microsoft.com/office/drawing/2014/main" id="{D78C96A3-6825-4B81-AE33-DC37A6D4B2C4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8" name="Frihåndsform: figur 217">
                <a:extLst>
                  <a:ext uri="{FF2B5EF4-FFF2-40B4-BE49-F238E27FC236}">
                    <a16:creationId xmlns:a16="http://schemas.microsoft.com/office/drawing/2014/main" id="{68BAF968-DE0E-4EE9-B56F-ECAC4315F5FE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9" name="Frihåndsform: figur 218">
                <a:extLst>
                  <a:ext uri="{FF2B5EF4-FFF2-40B4-BE49-F238E27FC236}">
                    <a16:creationId xmlns:a16="http://schemas.microsoft.com/office/drawing/2014/main" id="{4B648515-383B-4B3E-92B3-0E88547C76E0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0" name="Frihåndsform: figur 219">
                <a:extLst>
                  <a:ext uri="{FF2B5EF4-FFF2-40B4-BE49-F238E27FC236}">
                    <a16:creationId xmlns:a16="http://schemas.microsoft.com/office/drawing/2014/main" id="{52E4AA0E-EC2B-4257-99D3-E36C5A64ABC2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1" name="Frihåndsform: figur 220">
                <a:extLst>
                  <a:ext uri="{FF2B5EF4-FFF2-40B4-BE49-F238E27FC236}">
                    <a16:creationId xmlns:a16="http://schemas.microsoft.com/office/drawing/2014/main" id="{97AD29E1-BD76-4E3D-85DB-6C239D4DB614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2" name="Frihåndsform: figur 221">
                <a:extLst>
                  <a:ext uri="{FF2B5EF4-FFF2-40B4-BE49-F238E27FC236}">
                    <a16:creationId xmlns:a16="http://schemas.microsoft.com/office/drawing/2014/main" id="{181948A4-0954-47D6-8872-F36B007E17E8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3" name="Frihåndsform: figur 222">
                <a:extLst>
                  <a:ext uri="{FF2B5EF4-FFF2-40B4-BE49-F238E27FC236}">
                    <a16:creationId xmlns:a16="http://schemas.microsoft.com/office/drawing/2014/main" id="{8DA1AEB5-4C55-45ED-A5CB-220858CB057F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4" name="Frihåndsform: figur 223">
                <a:extLst>
                  <a:ext uri="{FF2B5EF4-FFF2-40B4-BE49-F238E27FC236}">
                    <a16:creationId xmlns:a16="http://schemas.microsoft.com/office/drawing/2014/main" id="{887867C3-8786-43CD-A531-A55639816BB8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9" name="Frihåndsform: figur 198">
              <a:extLst>
                <a:ext uri="{FF2B5EF4-FFF2-40B4-BE49-F238E27FC236}">
                  <a16:creationId xmlns:a16="http://schemas.microsoft.com/office/drawing/2014/main" id="{88418AD4-D8CF-47AE-B167-57DB3C9F37EF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0" name="dasdasda">
              <a:extLst>
                <a:ext uri="{FF2B5EF4-FFF2-40B4-BE49-F238E27FC236}">
                  <a16:creationId xmlns:a16="http://schemas.microsoft.com/office/drawing/2014/main" id="{DE9DA08A-F560-4B5E-B012-31751B623A83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207" name="Frihåndsform: figur 206">
                <a:extLst>
                  <a:ext uri="{FF2B5EF4-FFF2-40B4-BE49-F238E27FC236}">
                    <a16:creationId xmlns:a16="http://schemas.microsoft.com/office/drawing/2014/main" id="{06BCED6B-7DE1-49AD-9C83-56D5089A4D4E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8" name="Frihåndsform: figur 207">
                <a:extLst>
                  <a:ext uri="{FF2B5EF4-FFF2-40B4-BE49-F238E27FC236}">
                    <a16:creationId xmlns:a16="http://schemas.microsoft.com/office/drawing/2014/main" id="{025C4523-D6B3-46D7-A32F-C7C0D3092CBC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1" name="Frihåndsform: figur 200">
              <a:extLst>
                <a:ext uri="{FF2B5EF4-FFF2-40B4-BE49-F238E27FC236}">
                  <a16:creationId xmlns:a16="http://schemas.microsoft.com/office/drawing/2014/main" id="{D8850C16-D99F-47E4-ACF2-478CB34B9159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2" name="dasdasda">
              <a:extLst>
                <a:ext uri="{FF2B5EF4-FFF2-40B4-BE49-F238E27FC236}">
                  <a16:creationId xmlns:a16="http://schemas.microsoft.com/office/drawing/2014/main" id="{91D0244B-A4EF-4D32-AB02-25A1C6E7ABAE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204" name="Frihåndsform: figur 203">
                <a:extLst>
                  <a:ext uri="{FF2B5EF4-FFF2-40B4-BE49-F238E27FC236}">
                    <a16:creationId xmlns:a16="http://schemas.microsoft.com/office/drawing/2014/main" id="{8270CCC6-2BD3-4A26-B49F-C674AAF0434C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5" name="Frihåndsform: figur 204">
                <a:extLst>
                  <a:ext uri="{FF2B5EF4-FFF2-40B4-BE49-F238E27FC236}">
                    <a16:creationId xmlns:a16="http://schemas.microsoft.com/office/drawing/2014/main" id="{1A76E974-63E3-41C5-A480-381C77EE6C09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6" name="Frihåndsform: figur 205">
                <a:extLst>
                  <a:ext uri="{FF2B5EF4-FFF2-40B4-BE49-F238E27FC236}">
                    <a16:creationId xmlns:a16="http://schemas.microsoft.com/office/drawing/2014/main" id="{AC3DC5E0-E16B-45BB-A3EA-208E75D182FD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3" name="Frihåndsform: figur 202">
              <a:extLst>
                <a:ext uri="{FF2B5EF4-FFF2-40B4-BE49-F238E27FC236}">
                  <a16:creationId xmlns:a16="http://schemas.microsoft.com/office/drawing/2014/main" id="{7345DB2D-1515-4E25-8EF2-247CFAA3B797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  <p:grpSp>
        <p:nvGrpSpPr>
          <p:cNvPr id="289" name="logo_hvit">
            <a:extLst>
              <a:ext uri="{FF2B5EF4-FFF2-40B4-BE49-F238E27FC236}">
                <a16:creationId xmlns:a16="http://schemas.microsoft.com/office/drawing/2014/main" id="{C100367F-5938-420E-9659-35353D54379F}"/>
              </a:ext>
            </a:extLst>
          </p:cNvPr>
          <p:cNvGrpSpPr/>
          <p:nvPr userDrawn="1"/>
        </p:nvGrpSpPr>
        <p:grpSpPr>
          <a:xfrm>
            <a:off x="8991232" y="1437"/>
            <a:ext cx="3010067" cy="696569"/>
            <a:chOff x="5369779" y="394353"/>
            <a:chExt cx="3010067" cy="696569"/>
          </a:xfrm>
        </p:grpSpPr>
        <p:pic>
          <p:nvPicPr>
            <p:cNvPr id="290" name="Grafikk 289">
              <a:extLst>
                <a:ext uri="{FF2B5EF4-FFF2-40B4-BE49-F238E27FC236}">
                  <a16:creationId xmlns:a16="http://schemas.microsoft.com/office/drawing/2014/main" id="{B0401983-E2AD-4876-B59F-47782159AF0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5369779" y="394353"/>
              <a:ext cx="1564895" cy="696569"/>
            </a:xfrm>
            <a:prstGeom prst="rect">
              <a:avLst/>
            </a:prstGeom>
          </p:spPr>
        </p:pic>
        <p:grpSp>
          <p:nvGrpSpPr>
            <p:cNvPr id="291" name="Gruppe 290">
              <a:extLst>
                <a:ext uri="{FF2B5EF4-FFF2-40B4-BE49-F238E27FC236}">
                  <a16:creationId xmlns:a16="http://schemas.microsoft.com/office/drawing/2014/main" id="{DB4C8E1C-200B-4811-AA3B-7BC14B518567}"/>
                </a:ext>
              </a:extLst>
            </p:cNvPr>
            <p:cNvGrpSpPr/>
            <p:nvPr userDrawn="1"/>
          </p:nvGrpSpPr>
          <p:grpSpPr>
            <a:xfrm>
              <a:off x="7200301" y="538204"/>
              <a:ext cx="1179545" cy="469900"/>
              <a:chOff x="7200301" y="538204"/>
              <a:chExt cx="1179545" cy="469900"/>
            </a:xfrm>
          </p:grpSpPr>
          <p:grpSp>
            <p:nvGrpSpPr>
              <p:cNvPr id="292" name="dasdasda">
                <a:extLst>
                  <a:ext uri="{FF2B5EF4-FFF2-40B4-BE49-F238E27FC236}">
                    <a16:creationId xmlns:a16="http://schemas.microsoft.com/office/drawing/2014/main" id="{950B312B-28CC-48F6-B58F-FF8D9C8CBB3E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609773" cy="108263"/>
                <a:chOff x="10421710" y="740423"/>
                <a:chExt cx="601392" cy="108410"/>
              </a:xfrm>
              <a:solidFill>
                <a:schemeClr val="bg1"/>
              </a:solidFill>
            </p:grpSpPr>
            <p:sp>
              <p:nvSpPr>
                <p:cNvPr id="416" name="Frihåndsform: figur 415">
                  <a:extLst>
                    <a:ext uri="{FF2B5EF4-FFF2-40B4-BE49-F238E27FC236}">
                      <a16:creationId xmlns:a16="http://schemas.microsoft.com/office/drawing/2014/main" id="{DAC4682B-FA99-4FD8-968C-995CD2A2BE23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7" name="Frihåndsform: figur 416">
                  <a:extLst>
                    <a:ext uri="{FF2B5EF4-FFF2-40B4-BE49-F238E27FC236}">
                      <a16:creationId xmlns:a16="http://schemas.microsoft.com/office/drawing/2014/main" id="{A5F93494-B418-4F11-8FEA-EDD4D0E9550E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8" name="Frihåndsform: figur 417">
                  <a:extLst>
                    <a:ext uri="{FF2B5EF4-FFF2-40B4-BE49-F238E27FC236}">
                      <a16:creationId xmlns:a16="http://schemas.microsoft.com/office/drawing/2014/main" id="{63DAFB2D-4F86-4DD3-93D6-CBD65B129574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9" name="Frihåndsform: figur 418">
                  <a:extLst>
                    <a:ext uri="{FF2B5EF4-FFF2-40B4-BE49-F238E27FC236}">
                      <a16:creationId xmlns:a16="http://schemas.microsoft.com/office/drawing/2014/main" id="{965F0F9B-7C9D-4AB1-8471-42EBB849E69E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20" name="Frihåndsform: figur 419">
                  <a:extLst>
                    <a:ext uri="{FF2B5EF4-FFF2-40B4-BE49-F238E27FC236}">
                      <a16:creationId xmlns:a16="http://schemas.microsoft.com/office/drawing/2014/main" id="{863AFDDE-E1D0-4042-B4C6-C9C2AB20539F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3" name="Frihåndsform: figur 292">
                <a:extLst>
                  <a:ext uri="{FF2B5EF4-FFF2-40B4-BE49-F238E27FC236}">
                    <a16:creationId xmlns:a16="http://schemas.microsoft.com/office/drawing/2014/main" id="{7831D04A-A4BA-4B27-8E7A-F83A4DA3F734}"/>
                  </a:ext>
                </a:extLst>
              </p:cNvPr>
              <p:cNvSpPr/>
              <p:nvPr/>
            </p:nvSpPr>
            <p:spPr>
              <a:xfrm>
                <a:off x="8198849" y="652925"/>
                <a:ext cx="71931" cy="108263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4" name="dasdasda">
                <a:extLst>
                  <a:ext uri="{FF2B5EF4-FFF2-40B4-BE49-F238E27FC236}">
                    <a16:creationId xmlns:a16="http://schemas.microsoft.com/office/drawing/2014/main" id="{B76147BC-559A-4A84-B075-F24C23D8D448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805703" cy="252234"/>
                <a:chOff x="10421710" y="740423"/>
                <a:chExt cx="794629" cy="252577"/>
              </a:xfrm>
              <a:solidFill>
                <a:schemeClr val="bg1"/>
              </a:solidFill>
            </p:grpSpPr>
            <p:sp>
              <p:nvSpPr>
                <p:cNvPr id="409" name="Frihåndsform: figur 408">
                  <a:extLst>
                    <a:ext uri="{FF2B5EF4-FFF2-40B4-BE49-F238E27FC236}">
                      <a16:creationId xmlns:a16="http://schemas.microsoft.com/office/drawing/2014/main" id="{80929B42-6C59-46CF-AAB6-76C73372CB47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0" name="Frihåndsform: figur 409">
                  <a:extLst>
                    <a:ext uri="{FF2B5EF4-FFF2-40B4-BE49-F238E27FC236}">
                      <a16:creationId xmlns:a16="http://schemas.microsoft.com/office/drawing/2014/main" id="{1F5AF15B-9EB1-4C28-9515-8D516ED240CF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1" name="Frihåndsform: figur 410">
                  <a:extLst>
                    <a:ext uri="{FF2B5EF4-FFF2-40B4-BE49-F238E27FC236}">
                      <a16:creationId xmlns:a16="http://schemas.microsoft.com/office/drawing/2014/main" id="{11AEE6FB-8795-4AA2-A7D3-A6D62BD5133D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2" name="Frihåndsform: figur 411">
                  <a:extLst>
                    <a:ext uri="{FF2B5EF4-FFF2-40B4-BE49-F238E27FC236}">
                      <a16:creationId xmlns:a16="http://schemas.microsoft.com/office/drawing/2014/main" id="{150EA82B-0D34-4888-8BAE-8B96B8CCD30A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3" name="Frihåndsform: figur 412">
                  <a:extLst>
                    <a:ext uri="{FF2B5EF4-FFF2-40B4-BE49-F238E27FC236}">
                      <a16:creationId xmlns:a16="http://schemas.microsoft.com/office/drawing/2014/main" id="{E6A3BA27-D84C-4674-99A1-3DAD2E41DFED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4" name="Frihåndsform: figur 413">
                  <a:extLst>
                    <a:ext uri="{FF2B5EF4-FFF2-40B4-BE49-F238E27FC236}">
                      <a16:creationId xmlns:a16="http://schemas.microsoft.com/office/drawing/2014/main" id="{6EBC7594-1D6D-479E-AAA0-5D032D95AB45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5" name="Frihåndsform: figur 414">
                  <a:extLst>
                    <a:ext uri="{FF2B5EF4-FFF2-40B4-BE49-F238E27FC236}">
                      <a16:creationId xmlns:a16="http://schemas.microsoft.com/office/drawing/2014/main" id="{F4C4805F-0E8A-40C7-A7C7-D71B15988C41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5" name="Frihåndsform: figur 294">
                <a:extLst>
                  <a:ext uri="{FF2B5EF4-FFF2-40B4-BE49-F238E27FC236}">
                    <a16:creationId xmlns:a16="http://schemas.microsoft.com/office/drawing/2014/main" id="{8754F987-C35C-44DD-842E-DD6731C279D5}"/>
                  </a:ext>
                </a:extLst>
              </p:cNvPr>
              <p:cNvSpPr/>
              <p:nvPr/>
            </p:nvSpPr>
            <p:spPr>
              <a:xfrm>
                <a:off x="8307999" y="795377"/>
                <a:ext cx="71834" cy="108168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6" name="dasdasda">
                <a:extLst>
                  <a:ext uri="{FF2B5EF4-FFF2-40B4-BE49-F238E27FC236}">
                    <a16:creationId xmlns:a16="http://schemas.microsoft.com/office/drawing/2014/main" id="{BB9F489D-A586-4D8D-A81D-9AF018BB6AB3}"/>
                  </a:ext>
                </a:extLst>
              </p:cNvPr>
              <p:cNvGrpSpPr/>
              <p:nvPr/>
            </p:nvGrpSpPr>
            <p:grpSpPr>
              <a:xfrm>
                <a:off x="7200301" y="538204"/>
                <a:ext cx="307104" cy="439700"/>
                <a:chOff x="10053875" y="625546"/>
                <a:chExt cx="302883" cy="440298"/>
              </a:xfrm>
            </p:grpSpPr>
            <p:sp>
              <p:nvSpPr>
                <p:cNvPr id="403" name="Frihåndsform: figur 402">
                  <a:extLst>
                    <a:ext uri="{FF2B5EF4-FFF2-40B4-BE49-F238E27FC236}">
                      <a16:creationId xmlns:a16="http://schemas.microsoft.com/office/drawing/2014/main" id="{FFED6BAD-B3FD-47CA-88B3-42FEA9F86B2C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4" name="Frihåndsform: figur 403">
                  <a:extLst>
                    <a:ext uri="{FF2B5EF4-FFF2-40B4-BE49-F238E27FC236}">
                      <a16:creationId xmlns:a16="http://schemas.microsoft.com/office/drawing/2014/main" id="{D2E7F686-17B0-4AB3-B8CA-C2BB421297BC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5" name="Frihåndsform: figur 404">
                  <a:extLst>
                    <a:ext uri="{FF2B5EF4-FFF2-40B4-BE49-F238E27FC236}">
                      <a16:creationId xmlns:a16="http://schemas.microsoft.com/office/drawing/2014/main" id="{CD4E43A2-C304-4008-B9C7-66FA9CE3A111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6" name="Frihåndsform: figur 405">
                  <a:extLst>
                    <a:ext uri="{FF2B5EF4-FFF2-40B4-BE49-F238E27FC236}">
                      <a16:creationId xmlns:a16="http://schemas.microsoft.com/office/drawing/2014/main" id="{4D4F526F-F617-424B-8AA0-F6ADC1B80ECD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7" name="Frihåndsform: figur 406">
                  <a:extLst>
                    <a:ext uri="{FF2B5EF4-FFF2-40B4-BE49-F238E27FC236}">
                      <a16:creationId xmlns:a16="http://schemas.microsoft.com/office/drawing/2014/main" id="{07489869-26A2-4BD7-808D-52B492B494C4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8" name="Frihåndsform: figur 407">
                  <a:extLst>
                    <a:ext uri="{FF2B5EF4-FFF2-40B4-BE49-F238E27FC236}">
                      <a16:creationId xmlns:a16="http://schemas.microsoft.com/office/drawing/2014/main" id="{581316B0-9A2B-4A72-9257-CCB0C42BD784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7" name="Frihåndsform: figur 296">
                <a:extLst>
                  <a:ext uri="{FF2B5EF4-FFF2-40B4-BE49-F238E27FC236}">
                    <a16:creationId xmlns:a16="http://schemas.microsoft.com/office/drawing/2014/main" id="{55F02C34-2113-45A1-A568-FEC533E6D2AE}"/>
                  </a:ext>
                </a:extLst>
              </p:cNvPr>
              <p:cNvSpPr/>
              <p:nvPr/>
            </p:nvSpPr>
            <p:spPr>
              <a:xfrm>
                <a:off x="7322565" y="665176"/>
                <a:ext cx="60456" cy="8452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8" name="dasdasda">
                <a:extLst>
                  <a:ext uri="{FF2B5EF4-FFF2-40B4-BE49-F238E27FC236}">
                    <a16:creationId xmlns:a16="http://schemas.microsoft.com/office/drawing/2014/main" id="{D7B8F4E1-34F8-4A06-9CCD-056CF434007E}"/>
                  </a:ext>
                </a:extLst>
              </p:cNvPr>
              <p:cNvGrpSpPr/>
              <p:nvPr/>
            </p:nvGrpSpPr>
            <p:grpSpPr>
              <a:xfrm>
                <a:off x="7241088" y="546467"/>
                <a:ext cx="224470" cy="367240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400" name="Frihåndsform: figur 399">
                  <a:extLst>
                    <a:ext uri="{FF2B5EF4-FFF2-40B4-BE49-F238E27FC236}">
                      <a16:creationId xmlns:a16="http://schemas.microsoft.com/office/drawing/2014/main" id="{E56B9F8B-8394-4DAD-8564-B2B8FB596C02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1" name="Frihåndsform: figur 400">
                  <a:extLst>
                    <a:ext uri="{FF2B5EF4-FFF2-40B4-BE49-F238E27FC236}">
                      <a16:creationId xmlns:a16="http://schemas.microsoft.com/office/drawing/2014/main" id="{2CA7BDB8-2686-4A18-AF2D-48DA1133E7A1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2" name="Frihåndsform: figur 401">
                  <a:extLst>
                    <a:ext uri="{FF2B5EF4-FFF2-40B4-BE49-F238E27FC236}">
                      <a16:creationId xmlns:a16="http://schemas.microsoft.com/office/drawing/2014/main" id="{01906655-18AC-4E97-933B-781B1BA1FDA7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9" name="Frihåndsform: figur 298">
                <a:extLst>
                  <a:ext uri="{FF2B5EF4-FFF2-40B4-BE49-F238E27FC236}">
                    <a16:creationId xmlns:a16="http://schemas.microsoft.com/office/drawing/2014/main" id="{955DE899-7B99-4A1F-9AB7-D241A5669015}"/>
                  </a:ext>
                </a:extLst>
              </p:cNvPr>
              <p:cNvSpPr/>
              <p:nvPr/>
            </p:nvSpPr>
            <p:spPr>
              <a:xfrm>
                <a:off x="7298652" y="722632"/>
                <a:ext cx="53225" cy="54226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0" name="dasdasda">
                <a:extLst>
                  <a:ext uri="{FF2B5EF4-FFF2-40B4-BE49-F238E27FC236}">
                    <a16:creationId xmlns:a16="http://schemas.microsoft.com/office/drawing/2014/main" id="{7D8A30B8-EE99-40BE-843C-C6043E4FD929}"/>
                  </a:ext>
                </a:extLst>
              </p:cNvPr>
              <p:cNvGrpSpPr/>
              <p:nvPr/>
            </p:nvGrpSpPr>
            <p:grpSpPr>
              <a:xfrm>
                <a:off x="7326807" y="539724"/>
                <a:ext cx="53514" cy="355653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397" name="Frihåndsform: figur 396">
                  <a:extLst>
                    <a:ext uri="{FF2B5EF4-FFF2-40B4-BE49-F238E27FC236}">
                      <a16:creationId xmlns:a16="http://schemas.microsoft.com/office/drawing/2014/main" id="{4FCC9BDD-C4C4-4A3A-B3C4-6D5BC68A101C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8" name="Frihåndsform: figur 397">
                  <a:extLst>
                    <a:ext uri="{FF2B5EF4-FFF2-40B4-BE49-F238E27FC236}">
                      <a16:creationId xmlns:a16="http://schemas.microsoft.com/office/drawing/2014/main" id="{28963208-8A6D-4EE7-839D-12EA4B62E0F1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9" name="Frihåndsform: figur 398">
                  <a:extLst>
                    <a:ext uri="{FF2B5EF4-FFF2-40B4-BE49-F238E27FC236}">
                      <a16:creationId xmlns:a16="http://schemas.microsoft.com/office/drawing/2014/main" id="{A23449F2-F322-4DD6-8073-F94DD087BB10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1" name="Frihåndsform: figur 300">
                <a:extLst>
                  <a:ext uri="{FF2B5EF4-FFF2-40B4-BE49-F238E27FC236}">
                    <a16:creationId xmlns:a16="http://schemas.microsoft.com/office/drawing/2014/main" id="{DF605CF3-CF0A-47C4-AFBC-387F75E64BDB}"/>
                  </a:ext>
                </a:extLst>
              </p:cNvPr>
              <p:cNvSpPr/>
              <p:nvPr/>
            </p:nvSpPr>
            <p:spPr>
              <a:xfrm>
                <a:off x="7333749" y="783221"/>
                <a:ext cx="39243" cy="99146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2" name="dasdasda">
                <a:extLst>
                  <a:ext uri="{FF2B5EF4-FFF2-40B4-BE49-F238E27FC236}">
                    <a16:creationId xmlns:a16="http://schemas.microsoft.com/office/drawing/2014/main" id="{DFFD61A7-38B0-4CE5-A13B-56B41C13E209}"/>
                  </a:ext>
                </a:extLst>
              </p:cNvPr>
              <p:cNvGrpSpPr/>
              <p:nvPr/>
            </p:nvGrpSpPr>
            <p:grpSpPr>
              <a:xfrm>
                <a:off x="7293349" y="568689"/>
                <a:ext cx="120045" cy="249385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394" name="Frihåndsform: figur 393">
                  <a:extLst>
                    <a:ext uri="{FF2B5EF4-FFF2-40B4-BE49-F238E27FC236}">
                      <a16:creationId xmlns:a16="http://schemas.microsoft.com/office/drawing/2014/main" id="{B52B4C87-4F9E-413D-A345-C0A1890D2A1A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5" name="Frihåndsform: figur 394">
                  <a:extLst>
                    <a:ext uri="{FF2B5EF4-FFF2-40B4-BE49-F238E27FC236}">
                      <a16:creationId xmlns:a16="http://schemas.microsoft.com/office/drawing/2014/main" id="{9501BF00-39CB-4B09-B8D0-E555C6983B48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6" name="Frihåndsform: figur 395">
                  <a:extLst>
                    <a:ext uri="{FF2B5EF4-FFF2-40B4-BE49-F238E27FC236}">
                      <a16:creationId xmlns:a16="http://schemas.microsoft.com/office/drawing/2014/main" id="{EBB866A9-4575-465C-A030-844F4530FCF5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3" name="Frihåndsform: figur 302">
                <a:extLst>
                  <a:ext uri="{FF2B5EF4-FFF2-40B4-BE49-F238E27FC236}">
                    <a16:creationId xmlns:a16="http://schemas.microsoft.com/office/drawing/2014/main" id="{117159FC-A650-44A8-80EB-46FD1655CAD5}"/>
                  </a:ext>
                </a:extLst>
              </p:cNvPr>
              <p:cNvSpPr/>
              <p:nvPr/>
            </p:nvSpPr>
            <p:spPr>
              <a:xfrm>
                <a:off x="7281103" y="727380"/>
                <a:ext cx="36351" cy="35992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4" name="Frihåndsform: figur 303">
                <a:extLst>
                  <a:ext uri="{FF2B5EF4-FFF2-40B4-BE49-F238E27FC236}">
                    <a16:creationId xmlns:a16="http://schemas.microsoft.com/office/drawing/2014/main" id="{DA55452B-68F9-4018-A440-FB4147DCC95E}"/>
                  </a:ext>
                </a:extLst>
              </p:cNvPr>
              <p:cNvSpPr/>
              <p:nvPr/>
            </p:nvSpPr>
            <p:spPr>
              <a:xfrm>
                <a:off x="7336160" y="722252"/>
                <a:ext cx="34518" cy="5413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5" name="Frihåndsform: figur 304">
                <a:extLst>
                  <a:ext uri="{FF2B5EF4-FFF2-40B4-BE49-F238E27FC236}">
                    <a16:creationId xmlns:a16="http://schemas.microsoft.com/office/drawing/2014/main" id="{C48DBAF8-E860-472A-934B-A2B256BB92FF}"/>
                  </a:ext>
                </a:extLst>
              </p:cNvPr>
              <p:cNvSpPr/>
              <p:nvPr/>
            </p:nvSpPr>
            <p:spPr>
              <a:xfrm>
                <a:off x="7338089" y="728520"/>
                <a:ext cx="29987" cy="44729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6" name="dasdasda">
                <a:extLst>
                  <a:ext uri="{FF2B5EF4-FFF2-40B4-BE49-F238E27FC236}">
                    <a16:creationId xmlns:a16="http://schemas.microsoft.com/office/drawing/2014/main" id="{0EB7A3AD-1F33-478F-8583-9F9C849A11AF}"/>
                  </a:ext>
                </a:extLst>
              </p:cNvPr>
              <p:cNvGrpSpPr/>
              <p:nvPr/>
            </p:nvGrpSpPr>
            <p:grpSpPr>
              <a:xfrm>
                <a:off x="7268472" y="613894"/>
                <a:ext cx="169895" cy="33086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372" name="Frihåndsform: figur 371">
                  <a:extLst>
                    <a:ext uri="{FF2B5EF4-FFF2-40B4-BE49-F238E27FC236}">
                      <a16:creationId xmlns:a16="http://schemas.microsoft.com/office/drawing/2014/main" id="{59C3B5F6-1A9F-4387-A642-190F206ABDAD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3" name="Frihåndsform: figur 372">
                  <a:extLst>
                    <a:ext uri="{FF2B5EF4-FFF2-40B4-BE49-F238E27FC236}">
                      <a16:creationId xmlns:a16="http://schemas.microsoft.com/office/drawing/2014/main" id="{03748782-F8D1-4F69-99C6-1B4454C07BAC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4" name="Frihåndsform: figur 373">
                  <a:extLst>
                    <a:ext uri="{FF2B5EF4-FFF2-40B4-BE49-F238E27FC236}">
                      <a16:creationId xmlns:a16="http://schemas.microsoft.com/office/drawing/2014/main" id="{E5EFD200-97CB-4895-BE5D-278F6A1F2A90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5" name="Frihåndsform: figur 374">
                  <a:extLst>
                    <a:ext uri="{FF2B5EF4-FFF2-40B4-BE49-F238E27FC236}">
                      <a16:creationId xmlns:a16="http://schemas.microsoft.com/office/drawing/2014/main" id="{A7AA788F-7F38-4368-9E98-F4DD46E5647D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6" name="Frihåndsform: figur 375">
                  <a:extLst>
                    <a:ext uri="{FF2B5EF4-FFF2-40B4-BE49-F238E27FC236}">
                      <a16:creationId xmlns:a16="http://schemas.microsoft.com/office/drawing/2014/main" id="{24AA1AA8-8DD2-4A69-AD09-DEABD5B0F2E0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7" name="Frihåndsform: figur 376">
                  <a:extLst>
                    <a:ext uri="{FF2B5EF4-FFF2-40B4-BE49-F238E27FC236}">
                      <a16:creationId xmlns:a16="http://schemas.microsoft.com/office/drawing/2014/main" id="{8924D117-561A-4D38-9D11-CC4E33166BCB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8" name="Frihåndsform: figur 377">
                  <a:extLst>
                    <a:ext uri="{FF2B5EF4-FFF2-40B4-BE49-F238E27FC236}">
                      <a16:creationId xmlns:a16="http://schemas.microsoft.com/office/drawing/2014/main" id="{AD45C29C-6F6A-43C2-B9FB-E088FB5EE195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9" name="Frihåndsform: figur 378">
                  <a:extLst>
                    <a:ext uri="{FF2B5EF4-FFF2-40B4-BE49-F238E27FC236}">
                      <a16:creationId xmlns:a16="http://schemas.microsoft.com/office/drawing/2014/main" id="{EE55DE0B-5D3C-4872-BA4E-0C44D855F08A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0" name="Frihåndsform: figur 379">
                  <a:extLst>
                    <a:ext uri="{FF2B5EF4-FFF2-40B4-BE49-F238E27FC236}">
                      <a16:creationId xmlns:a16="http://schemas.microsoft.com/office/drawing/2014/main" id="{9B8F1DEF-EC21-4C63-A166-8571EF83717C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1" name="Frihåndsform: figur 380">
                  <a:extLst>
                    <a:ext uri="{FF2B5EF4-FFF2-40B4-BE49-F238E27FC236}">
                      <a16:creationId xmlns:a16="http://schemas.microsoft.com/office/drawing/2014/main" id="{C7A1FECD-FB17-4A59-B04E-CC0D1EEE084D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2" name="Frihåndsform: figur 381">
                  <a:extLst>
                    <a:ext uri="{FF2B5EF4-FFF2-40B4-BE49-F238E27FC236}">
                      <a16:creationId xmlns:a16="http://schemas.microsoft.com/office/drawing/2014/main" id="{D6AEE96C-0AC6-410C-8E94-B0746F837F45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3" name="Frihåndsform: figur 382">
                  <a:extLst>
                    <a:ext uri="{FF2B5EF4-FFF2-40B4-BE49-F238E27FC236}">
                      <a16:creationId xmlns:a16="http://schemas.microsoft.com/office/drawing/2014/main" id="{B38321FF-F2D0-4B32-BE3A-3198755ABABA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4" name="Frihåndsform: figur 383">
                  <a:extLst>
                    <a:ext uri="{FF2B5EF4-FFF2-40B4-BE49-F238E27FC236}">
                      <a16:creationId xmlns:a16="http://schemas.microsoft.com/office/drawing/2014/main" id="{37081D04-191B-4271-92AC-8CE6A9B78723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5" name="Frihåndsform: figur 384">
                  <a:extLst>
                    <a:ext uri="{FF2B5EF4-FFF2-40B4-BE49-F238E27FC236}">
                      <a16:creationId xmlns:a16="http://schemas.microsoft.com/office/drawing/2014/main" id="{5765D2C9-EA2C-4780-B210-1C6C170DBA39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6" name="Frihåndsform: figur 385">
                  <a:extLst>
                    <a:ext uri="{FF2B5EF4-FFF2-40B4-BE49-F238E27FC236}">
                      <a16:creationId xmlns:a16="http://schemas.microsoft.com/office/drawing/2014/main" id="{974AA6A8-9BC4-4676-90E8-9D383363C385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7" name="Frihåndsform: figur 386">
                  <a:extLst>
                    <a:ext uri="{FF2B5EF4-FFF2-40B4-BE49-F238E27FC236}">
                      <a16:creationId xmlns:a16="http://schemas.microsoft.com/office/drawing/2014/main" id="{AC73FBCB-B04F-4008-9D83-B365AB5857E9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8" name="Frihåndsform: figur 387">
                  <a:extLst>
                    <a:ext uri="{FF2B5EF4-FFF2-40B4-BE49-F238E27FC236}">
                      <a16:creationId xmlns:a16="http://schemas.microsoft.com/office/drawing/2014/main" id="{E0733A14-9D4A-4C4B-8A21-CDC823DFFAD1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9" name="Frihåndsform: figur 388">
                  <a:extLst>
                    <a:ext uri="{FF2B5EF4-FFF2-40B4-BE49-F238E27FC236}">
                      <a16:creationId xmlns:a16="http://schemas.microsoft.com/office/drawing/2014/main" id="{62B3331D-B9FB-41D7-B328-79CD13979B54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0" name="Frihåndsform: figur 389">
                  <a:extLst>
                    <a:ext uri="{FF2B5EF4-FFF2-40B4-BE49-F238E27FC236}">
                      <a16:creationId xmlns:a16="http://schemas.microsoft.com/office/drawing/2014/main" id="{EA6FC184-3263-45E7-85CE-CD04BC36BF96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1" name="Frihåndsform: figur 390">
                  <a:extLst>
                    <a:ext uri="{FF2B5EF4-FFF2-40B4-BE49-F238E27FC236}">
                      <a16:creationId xmlns:a16="http://schemas.microsoft.com/office/drawing/2014/main" id="{21A92E6B-DF1C-46C3-AE27-C9013A9E12D9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2" name="Frihåndsform: figur 391">
                  <a:extLst>
                    <a:ext uri="{FF2B5EF4-FFF2-40B4-BE49-F238E27FC236}">
                      <a16:creationId xmlns:a16="http://schemas.microsoft.com/office/drawing/2014/main" id="{B253495B-E61A-49B8-B784-7F94EEC7698B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3" name="Frihåndsform: figur 392">
                  <a:extLst>
                    <a:ext uri="{FF2B5EF4-FFF2-40B4-BE49-F238E27FC236}">
                      <a16:creationId xmlns:a16="http://schemas.microsoft.com/office/drawing/2014/main" id="{ADCE90F8-8E7C-463D-AF1E-389F27BB8CF4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7" name="Frihåndsform: figur 306">
                <a:extLst>
                  <a:ext uri="{FF2B5EF4-FFF2-40B4-BE49-F238E27FC236}">
                    <a16:creationId xmlns:a16="http://schemas.microsoft.com/office/drawing/2014/main" id="{1E90A8AF-EE47-470E-8DC4-F0B1CF5513C8}"/>
                  </a:ext>
                </a:extLst>
              </p:cNvPr>
              <p:cNvSpPr/>
              <p:nvPr/>
            </p:nvSpPr>
            <p:spPr>
              <a:xfrm>
                <a:off x="7293349" y="821398"/>
                <a:ext cx="18320" cy="17664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8" name="dasdasda">
                <a:extLst>
                  <a:ext uri="{FF2B5EF4-FFF2-40B4-BE49-F238E27FC236}">
                    <a16:creationId xmlns:a16="http://schemas.microsoft.com/office/drawing/2014/main" id="{8D7A7E84-A6BB-4E41-92F4-9F2FFF771563}"/>
                  </a:ext>
                </a:extLst>
              </p:cNvPr>
              <p:cNvGrpSpPr/>
              <p:nvPr/>
            </p:nvGrpSpPr>
            <p:grpSpPr>
              <a:xfrm>
                <a:off x="7384371" y="925466"/>
                <a:ext cx="73184" cy="16066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370" name="Frihåndsform: figur 369">
                  <a:extLst>
                    <a:ext uri="{FF2B5EF4-FFF2-40B4-BE49-F238E27FC236}">
                      <a16:creationId xmlns:a16="http://schemas.microsoft.com/office/drawing/2014/main" id="{F906008C-934B-4322-BAE8-3B219C164345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1" name="Frihåndsform: figur 370">
                  <a:extLst>
                    <a:ext uri="{FF2B5EF4-FFF2-40B4-BE49-F238E27FC236}">
                      <a16:creationId xmlns:a16="http://schemas.microsoft.com/office/drawing/2014/main" id="{4031B63B-49BB-432A-B13D-9AEF567DAE84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9" name="Frihåndsform: figur 308">
                <a:extLst>
                  <a:ext uri="{FF2B5EF4-FFF2-40B4-BE49-F238E27FC236}">
                    <a16:creationId xmlns:a16="http://schemas.microsoft.com/office/drawing/2014/main" id="{B9094C05-0640-48C6-9CB0-F8BA5AE3218C}"/>
                  </a:ext>
                </a:extLst>
              </p:cNvPr>
              <p:cNvSpPr/>
              <p:nvPr/>
            </p:nvSpPr>
            <p:spPr>
              <a:xfrm>
                <a:off x="7239834" y="914087"/>
                <a:ext cx="17067" cy="16809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0" name="Frihåndsform: figur 309">
                <a:extLst>
                  <a:ext uri="{FF2B5EF4-FFF2-40B4-BE49-F238E27FC236}">
                    <a16:creationId xmlns:a16="http://schemas.microsoft.com/office/drawing/2014/main" id="{47E7382F-E694-4BE0-9E61-2728B75C7D48}"/>
                  </a:ext>
                </a:extLst>
              </p:cNvPr>
              <p:cNvSpPr/>
              <p:nvPr/>
            </p:nvSpPr>
            <p:spPr>
              <a:xfrm>
                <a:off x="7303955" y="931275"/>
                <a:ext cx="17548" cy="9686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1" name="Frihåndsform: figur 310">
                <a:extLst>
                  <a:ext uri="{FF2B5EF4-FFF2-40B4-BE49-F238E27FC236}">
                    <a16:creationId xmlns:a16="http://schemas.microsoft.com/office/drawing/2014/main" id="{91717573-CD0B-44C9-97D9-7C5644111BA2}"/>
                  </a:ext>
                </a:extLst>
              </p:cNvPr>
              <p:cNvSpPr/>
              <p:nvPr/>
            </p:nvSpPr>
            <p:spPr>
              <a:xfrm>
                <a:off x="7261143" y="933555"/>
                <a:ext cx="16488" cy="16999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2" name="Frihåndsform: figur 311">
                <a:extLst>
                  <a:ext uri="{FF2B5EF4-FFF2-40B4-BE49-F238E27FC236}">
                    <a16:creationId xmlns:a16="http://schemas.microsoft.com/office/drawing/2014/main" id="{CA3BFDF8-B9EE-4B1C-BEA6-7FFF6A299A7A}"/>
                  </a:ext>
                </a:extLst>
              </p:cNvPr>
              <p:cNvSpPr/>
              <p:nvPr/>
            </p:nvSpPr>
            <p:spPr>
              <a:xfrm>
                <a:off x="7209654" y="859955"/>
                <a:ext cx="16680" cy="1500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3" name="Frihåndsform: figur 312">
                <a:extLst>
                  <a:ext uri="{FF2B5EF4-FFF2-40B4-BE49-F238E27FC236}">
                    <a16:creationId xmlns:a16="http://schemas.microsoft.com/office/drawing/2014/main" id="{7749C6C2-EF46-4735-8E07-50A3EE4BF4AC}"/>
                  </a:ext>
                </a:extLst>
              </p:cNvPr>
              <p:cNvSpPr/>
              <p:nvPr/>
            </p:nvSpPr>
            <p:spPr>
              <a:xfrm>
                <a:off x="7220647" y="886546"/>
                <a:ext cx="16680" cy="11301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4" name="dasdasda">
                <a:extLst>
                  <a:ext uri="{FF2B5EF4-FFF2-40B4-BE49-F238E27FC236}">
                    <a16:creationId xmlns:a16="http://schemas.microsoft.com/office/drawing/2014/main" id="{F50956D7-517A-4E1F-B4D0-9E67D16CCDE8}"/>
                  </a:ext>
                </a:extLst>
              </p:cNvPr>
              <p:cNvGrpSpPr/>
              <p:nvPr/>
            </p:nvGrpSpPr>
            <p:grpSpPr>
              <a:xfrm>
                <a:off x="7230481" y="615983"/>
                <a:ext cx="263446" cy="302058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365" name="Frihåndsform: figur 364">
                  <a:extLst>
                    <a:ext uri="{FF2B5EF4-FFF2-40B4-BE49-F238E27FC236}">
                      <a16:creationId xmlns:a16="http://schemas.microsoft.com/office/drawing/2014/main" id="{C0279F49-A7A7-4C38-9608-BF5ABF9C2C61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6" name="Frihåndsform: figur 365">
                  <a:extLst>
                    <a:ext uri="{FF2B5EF4-FFF2-40B4-BE49-F238E27FC236}">
                      <a16:creationId xmlns:a16="http://schemas.microsoft.com/office/drawing/2014/main" id="{D2B9DCE5-5540-48C0-B1FF-285E185CA9B9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7" name="Frihåndsform: figur 366">
                  <a:extLst>
                    <a:ext uri="{FF2B5EF4-FFF2-40B4-BE49-F238E27FC236}">
                      <a16:creationId xmlns:a16="http://schemas.microsoft.com/office/drawing/2014/main" id="{40247872-F7BC-4F33-B3E1-7975F8EC7033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8" name="Frihåndsform: figur 367">
                  <a:extLst>
                    <a:ext uri="{FF2B5EF4-FFF2-40B4-BE49-F238E27FC236}">
                      <a16:creationId xmlns:a16="http://schemas.microsoft.com/office/drawing/2014/main" id="{BC539D2A-EA41-407C-8CCD-59586FC4D5A6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9" name="Frihåndsform: figur 368">
                  <a:extLst>
                    <a:ext uri="{FF2B5EF4-FFF2-40B4-BE49-F238E27FC236}">
                      <a16:creationId xmlns:a16="http://schemas.microsoft.com/office/drawing/2014/main" id="{FCB2C70E-A2A1-4134-A672-992FA4384C2E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5" name="Frihåndsform: figur 314">
                <a:extLst>
                  <a:ext uri="{FF2B5EF4-FFF2-40B4-BE49-F238E27FC236}">
                    <a16:creationId xmlns:a16="http://schemas.microsoft.com/office/drawing/2014/main" id="{2DAB6F24-0215-455D-A58C-AA424FB7AD08}"/>
                  </a:ext>
                </a:extLst>
              </p:cNvPr>
              <p:cNvSpPr/>
              <p:nvPr/>
            </p:nvSpPr>
            <p:spPr>
              <a:xfrm>
                <a:off x="7450227" y="912567"/>
                <a:ext cx="15042" cy="14245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6" name="Frihåndsform: figur 315">
                <a:extLst>
                  <a:ext uri="{FF2B5EF4-FFF2-40B4-BE49-F238E27FC236}">
                    <a16:creationId xmlns:a16="http://schemas.microsoft.com/office/drawing/2014/main" id="{3E1AD45B-CFE7-4E63-8FF6-DEC83DEE03FB}"/>
                  </a:ext>
                </a:extLst>
              </p:cNvPr>
              <p:cNvSpPr/>
              <p:nvPr/>
            </p:nvSpPr>
            <p:spPr>
              <a:xfrm>
                <a:off x="7463534" y="895663"/>
                <a:ext cx="15427" cy="13200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7" name="dasdasda">
                <a:extLst>
                  <a:ext uri="{FF2B5EF4-FFF2-40B4-BE49-F238E27FC236}">
                    <a16:creationId xmlns:a16="http://schemas.microsoft.com/office/drawing/2014/main" id="{BE93A84F-4A60-466D-8BAE-FDB1EEFC43C4}"/>
                  </a:ext>
                </a:extLst>
              </p:cNvPr>
              <p:cNvGrpSpPr/>
              <p:nvPr/>
            </p:nvGrpSpPr>
            <p:grpSpPr>
              <a:xfrm>
                <a:off x="7313697" y="689583"/>
                <a:ext cx="184846" cy="280827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361" name="Frihåndsform: figur 360">
                  <a:extLst>
                    <a:ext uri="{FF2B5EF4-FFF2-40B4-BE49-F238E27FC236}">
                      <a16:creationId xmlns:a16="http://schemas.microsoft.com/office/drawing/2014/main" id="{F6527EBC-A1CC-4376-BB57-7A3F85F81277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2" name="Frihåndsform: figur 361">
                  <a:extLst>
                    <a:ext uri="{FF2B5EF4-FFF2-40B4-BE49-F238E27FC236}">
                      <a16:creationId xmlns:a16="http://schemas.microsoft.com/office/drawing/2014/main" id="{DEBC7444-1E3B-4F8A-8981-FCA12EDD6A7D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3" name="Frihåndsform: figur 362">
                  <a:extLst>
                    <a:ext uri="{FF2B5EF4-FFF2-40B4-BE49-F238E27FC236}">
                      <a16:creationId xmlns:a16="http://schemas.microsoft.com/office/drawing/2014/main" id="{E57280A0-48F4-48EA-B882-891D0A711903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4" name="Frihåndsform: figur 363">
                  <a:extLst>
                    <a:ext uri="{FF2B5EF4-FFF2-40B4-BE49-F238E27FC236}">
                      <a16:creationId xmlns:a16="http://schemas.microsoft.com/office/drawing/2014/main" id="{B832F867-12C9-4E6D-802B-5842453E10F3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8" name="Frihåndsform: figur 317">
                <a:extLst>
                  <a:ext uri="{FF2B5EF4-FFF2-40B4-BE49-F238E27FC236}">
                    <a16:creationId xmlns:a16="http://schemas.microsoft.com/office/drawing/2014/main" id="{83212566-AA68-4BD1-8C22-DE8D98D37F8A}"/>
                  </a:ext>
                </a:extLst>
              </p:cNvPr>
              <p:cNvSpPr/>
              <p:nvPr/>
            </p:nvSpPr>
            <p:spPr>
              <a:xfrm>
                <a:off x="7225853" y="897088"/>
                <a:ext cx="13499" cy="8641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9" name="Frihåndsform: figur 318">
                <a:extLst>
                  <a:ext uri="{FF2B5EF4-FFF2-40B4-BE49-F238E27FC236}">
                    <a16:creationId xmlns:a16="http://schemas.microsoft.com/office/drawing/2014/main" id="{7373FEC8-4E54-444B-B768-495448550FB3}"/>
                  </a:ext>
                </a:extLst>
              </p:cNvPr>
              <p:cNvSpPr/>
              <p:nvPr/>
            </p:nvSpPr>
            <p:spPr>
              <a:xfrm>
                <a:off x="7207436" y="853687"/>
                <a:ext cx="13981" cy="6742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0" name="dasdasda">
                <a:extLst>
                  <a:ext uri="{FF2B5EF4-FFF2-40B4-BE49-F238E27FC236}">
                    <a16:creationId xmlns:a16="http://schemas.microsoft.com/office/drawing/2014/main" id="{83FA1EBB-DC01-4A9D-9444-54B1D8114FCD}"/>
                  </a:ext>
                </a:extLst>
              </p:cNvPr>
              <p:cNvGrpSpPr/>
              <p:nvPr/>
            </p:nvGrpSpPr>
            <p:grpSpPr>
              <a:xfrm>
                <a:off x="7384275" y="819309"/>
                <a:ext cx="47343" cy="2924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359" name="Frihåndsform: figur 358">
                  <a:extLst>
                    <a:ext uri="{FF2B5EF4-FFF2-40B4-BE49-F238E27FC236}">
                      <a16:creationId xmlns:a16="http://schemas.microsoft.com/office/drawing/2014/main" id="{9ED65572-40EC-4460-B0E9-402274A8C300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0" name="Frihåndsform: figur 359">
                  <a:extLst>
                    <a:ext uri="{FF2B5EF4-FFF2-40B4-BE49-F238E27FC236}">
                      <a16:creationId xmlns:a16="http://schemas.microsoft.com/office/drawing/2014/main" id="{93395FC1-0A45-4F42-84DE-C36BEBF63829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1" name="Frihåndsform: figur 320">
                <a:extLst>
                  <a:ext uri="{FF2B5EF4-FFF2-40B4-BE49-F238E27FC236}">
                    <a16:creationId xmlns:a16="http://schemas.microsoft.com/office/drawing/2014/main" id="{85766556-E005-4A2D-BEF1-4B518423CD97}"/>
                  </a:ext>
                </a:extLst>
              </p:cNvPr>
              <p:cNvSpPr/>
              <p:nvPr/>
            </p:nvSpPr>
            <p:spPr>
              <a:xfrm>
                <a:off x="7390638" y="955018"/>
                <a:ext cx="12823" cy="15194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2" name="Frihåndsform: figur 321">
                <a:extLst>
                  <a:ext uri="{FF2B5EF4-FFF2-40B4-BE49-F238E27FC236}">
                    <a16:creationId xmlns:a16="http://schemas.microsoft.com/office/drawing/2014/main" id="{7F56B131-D39D-4D0B-8770-FA742249DDD4}"/>
                  </a:ext>
                </a:extLst>
              </p:cNvPr>
              <p:cNvSpPr/>
              <p:nvPr/>
            </p:nvSpPr>
            <p:spPr>
              <a:xfrm>
                <a:off x="7276185" y="940107"/>
                <a:ext cx="13017" cy="15289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3" name="Frihåndsform: figur 322">
                <a:extLst>
                  <a:ext uri="{FF2B5EF4-FFF2-40B4-BE49-F238E27FC236}">
                    <a16:creationId xmlns:a16="http://schemas.microsoft.com/office/drawing/2014/main" id="{1EAC6545-F4F4-4DD7-B274-3CCE1EC35120}"/>
                  </a:ext>
                </a:extLst>
              </p:cNvPr>
              <p:cNvSpPr/>
              <p:nvPr/>
            </p:nvSpPr>
            <p:spPr>
              <a:xfrm>
                <a:off x="7460351" y="907534"/>
                <a:ext cx="12727" cy="10351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4" name="Frihåndsform: figur 323">
                <a:extLst>
                  <a:ext uri="{FF2B5EF4-FFF2-40B4-BE49-F238E27FC236}">
                    <a16:creationId xmlns:a16="http://schemas.microsoft.com/office/drawing/2014/main" id="{E1162C7E-CBBE-4477-ABAF-3A9A570B9D42}"/>
                  </a:ext>
                </a:extLst>
              </p:cNvPr>
              <p:cNvSpPr/>
              <p:nvPr/>
            </p:nvSpPr>
            <p:spPr>
              <a:xfrm>
                <a:off x="7414647" y="942102"/>
                <a:ext cx="11859" cy="16618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5" name="Frihåndsform: figur 324">
                <a:extLst>
                  <a:ext uri="{FF2B5EF4-FFF2-40B4-BE49-F238E27FC236}">
                    <a16:creationId xmlns:a16="http://schemas.microsoft.com/office/drawing/2014/main" id="{9680A975-817F-4D62-BFCD-245690EA495A}"/>
                  </a:ext>
                </a:extLst>
              </p:cNvPr>
              <p:cNvSpPr/>
              <p:nvPr/>
            </p:nvSpPr>
            <p:spPr>
              <a:xfrm>
                <a:off x="7365858" y="959197"/>
                <a:ext cx="11570" cy="14245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6" name="dasdasda">
                <a:extLst>
                  <a:ext uri="{FF2B5EF4-FFF2-40B4-BE49-F238E27FC236}">
                    <a16:creationId xmlns:a16="http://schemas.microsoft.com/office/drawing/2014/main" id="{CA3A0E25-354D-459D-B652-D9F8235C3590}"/>
                  </a:ext>
                </a:extLst>
              </p:cNvPr>
              <p:cNvGrpSpPr/>
              <p:nvPr/>
            </p:nvGrpSpPr>
            <p:grpSpPr>
              <a:xfrm>
                <a:off x="7299630" y="954068"/>
                <a:ext cx="40604" cy="19028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357" name="Frihåndsform: figur 356">
                  <a:extLst>
                    <a:ext uri="{FF2B5EF4-FFF2-40B4-BE49-F238E27FC236}">
                      <a16:creationId xmlns:a16="http://schemas.microsoft.com/office/drawing/2014/main" id="{E95D4CB4-94AB-4A97-A23E-0697F620B68C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8" name="Frihåndsform: figur 357">
                  <a:extLst>
                    <a:ext uri="{FF2B5EF4-FFF2-40B4-BE49-F238E27FC236}">
                      <a16:creationId xmlns:a16="http://schemas.microsoft.com/office/drawing/2014/main" id="{8F8E8EA5-DA80-4027-A586-B27ECFCD9A1C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7" name="Frihåndsform: figur 326">
                <a:extLst>
                  <a:ext uri="{FF2B5EF4-FFF2-40B4-BE49-F238E27FC236}">
                    <a16:creationId xmlns:a16="http://schemas.microsoft.com/office/drawing/2014/main" id="{B0F0D0E3-9F59-492F-B05E-9D93E20A390D}"/>
                  </a:ext>
                </a:extLst>
              </p:cNvPr>
              <p:cNvSpPr/>
              <p:nvPr/>
            </p:nvSpPr>
            <p:spPr>
              <a:xfrm>
                <a:off x="7336931" y="766982"/>
                <a:ext cx="11185" cy="21557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8" name="Frihåndsform: figur 327">
                <a:extLst>
                  <a:ext uri="{FF2B5EF4-FFF2-40B4-BE49-F238E27FC236}">
                    <a16:creationId xmlns:a16="http://schemas.microsoft.com/office/drawing/2014/main" id="{63CFD028-7069-446C-9417-D34B684D415F}"/>
                  </a:ext>
                </a:extLst>
              </p:cNvPr>
              <p:cNvSpPr/>
              <p:nvPr/>
            </p:nvSpPr>
            <p:spPr>
              <a:xfrm>
                <a:off x="7344067" y="960526"/>
                <a:ext cx="11377" cy="13674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9" name="Frihåndsform: figur 328">
                <a:extLst>
                  <a:ext uri="{FF2B5EF4-FFF2-40B4-BE49-F238E27FC236}">
                    <a16:creationId xmlns:a16="http://schemas.microsoft.com/office/drawing/2014/main" id="{7BEE8236-44E9-4B78-8E31-C0271BB18C02}"/>
                  </a:ext>
                </a:extLst>
              </p:cNvPr>
              <p:cNvSpPr/>
              <p:nvPr/>
            </p:nvSpPr>
            <p:spPr>
              <a:xfrm>
                <a:off x="7358337" y="768026"/>
                <a:ext cx="10895" cy="2174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0" name="dasdasda">
                <a:extLst>
                  <a:ext uri="{FF2B5EF4-FFF2-40B4-BE49-F238E27FC236}">
                    <a16:creationId xmlns:a16="http://schemas.microsoft.com/office/drawing/2014/main" id="{91B64994-09C1-44CE-93A4-1C0263FC3ACE}"/>
                  </a:ext>
                </a:extLst>
              </p:cNvPr>
              <p:cNvGrpSpPr/>
              <p:nvPr/>
            </p:nvGrpSpPr>
            <p:grpSpPr>
              <a:xfrm>
                <a:off x="7260854" y="614368"/>
                <a:ext cx="185227" cy="239128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341" name="Frihåndsform: figur 340">
                  <a:extLst>
                    <a:ext uri="{FF2B5EF4-FFF2-40B4-BE49-F238E27FC236}">
                      <a16:creationId xmlns:a16="http://schemas.microsoft.com/office/drawing/2014/main" id="{53DA917F-36C5-47CB-A13D-5C4BBDAA7942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2" name="Frihåndsform: figur 341">
                  <a:extLst>
                    <a:ext uri="{FF2B5EF4-FFF2-40B4-BE49-F238E27FC236}">
                      <a16:creationId xmlns:a16="http://schemas.microsoft.com/office/drawing/2014/main" id="{A5450DC2-4B94-46AB-9166-5164B0E1F323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3" name="Frihåndsform: figur 342">
                  <a:extLst>
                    <a:ext uri="{FF2B5EF4-FFF2-40B4-BE49-F238E27FC236}">
                      <a16:creationId xmlns:a16="http://schemas.microsoft.com/office/drawing/2014/main" id="{1E367A42-9241-4D3A-ADF6-FFE583DF880F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4" name="Frihåndsform: figur 343">
                  <a:extLst>
                    <a:ext uri="{FF2B5EF4-FFF2-40B4-BE49-F238E27FC236}">
                      <a16:creationId xmlns:a16="http://schemas.microsoft.com/office/drawing/2014/main" id="{954557FB-BC16-4DAD-ADD8-4A0ABE99A50C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5" name="Frihåndsform: figur 344">
                  <a:extLst>
                    <a:ext uri="{FF2B5EF4-FFF2-40B4-BE49-F238E27FC236}">
                      <a16:creationId xmlns:a16="http://schemas.microsoft.com/office/drawing/2014/main" id="{B7CC0399-54F6-4571-A28E-D4619B8747DC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6" name="Frihåndsform: figur 345">
                  <a:extLst>
                    <a:ext uri="{FF2B5EF4-FFF2-40B4-BE49-F238E27FC236}">
                      <a16:creationId xmlns:a16="http://schemas.microsoft.com/office/drawing/2014/main" id="{F1F812BA-1900-45C1-B787-449D04C7D5EC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7" name="Frihåndsform: figur 346">
                  <a:extLst>
                    <a:ext uri="{FF2B5EF4-FFF2-40B4-BE49-F238E27FC236}">
                      <a16:creationId xmlns:a16="http://schemas.microsoft.com/office/drawing/2014/main" id="{8FC8C4AC-5E2A-487E-A5ED-C1DDC07DB438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8" name="Frihåndsform: figur 347">
                  <a:extLst>
                    <a:ext uri="{FF2B5EF4-FFF2-40B4-BE49-F238E27FC236}">
                      <a16:creationId xmlns:a16="http://schemas.microsoft.com/office/drawing/2014/main" id="{54BC5031-06C0-41E8-BBC2-43FC16FA50FD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9" name="Frihåndsform: figur 348">
                  <a:extLst>
                    <a:ext uri="{FF2B5EF4-FFF2-40B4-BE49-F238E27FC236}">
                      <a16:creationId xmlns:a16="http://schemas.microsoft.com/office/drawing/2014/main" id="{1D841714-B9C2-4BFB-A61F-8A5C411FC663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0" name="Frihåndsform: figur 349">
                  <a:extLst>
                    <a:ext uri="{FF2B5EF4-FFF2-40B4-BE49-F238E27FC236}">
                      <a16:creationId xmlns:a16="http://schemas.microsoft.com/office/drawing/2014/main" id="{5129D4CF-BED9-4FA2-A4AC-4A18A4B8BFE6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1" name="Frihåndsform: figur 350">
                  <a:extLst>
                    <a:ext uri="{FF2B5EF4-FFF2-40B4-BE49-F238E27FC236}">
                      <a16:creationId xmlns:a16="http://schemas.microsoft.com/office/drawing/2014/main" id="{A3D900C4-D72D-469A-BAE7-D5D9C1E34072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2" name="Frihåndsform: figur 351">
                  <a:extLst>
                    <a:ext uri="{FF2B5EF4-FFF2-40B4-BE49-F238E27FC236}">
                      <a16:creationId xmlns:a16="http://schemas.microsoft.com/office/drawing/2014/main" id="{55E5C57A-2EFB-4CC9-8803-2115FE4DEC72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3" name="Frihåndsform: figur 352">
                  <a:extLst>
                    <a:ext uri="{FF2B5EF4-FFF2-40B4-BE49-F238E27FC236}">
                      <a16:creationId xmlns:a16="http://schemas.microsoft.com/office/drawing/2014/main" id="{FF7E6DFB-4BCB-4264-97B4-593711CA0A53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4" name="Frihåndsform: figur 353">
                  <a:extLst>
                    <a:ext uri="{FF2B5EF4-FFF2-40B4-BE49-F238E27FC236}">
                      <a16:creationId xmlns:a16="http://schemas.microsoft.com/office/drawing/2014/main" id="{58D8E602-7D35-4FB5-BE34-A59117A6DE1A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5" name="Frihåndsform: figur 354">
                  <a:extLst>
                    <a:ext uri="{FF2B5EF4-FFF2-40B4-BE49-F238E27FC236}">
                      <a16:creationId xmlns:a16="http://schemas.microsoft.com/office/drawing/2014/main" id="{258A1434-BFBF-4E91-9EA6-2828C01770CA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6" name="Frihåndsform: figur 355">
                  <a:extLst>
                    <a:ext uri="{FF2B5EF4-FFF2-40B4-BE49-F238E27FC236}">
                      <a16:creationId xmlns:a16="http://schemas.microsoft.com/office/drawing/2014/main" id="{053A82B4-C1D7-474A-982C-DDF1ACC474AA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1" name="Frihåndsform: figur 330">
                <a:extLst>
                  <a:ext uri="{FF2B5EF4-FFF2-40B4-BE49-F238E27FC236}">
                    <a16:creationId xmlns:a16="http://schemas.microsoft.com/office/drawing/2014/main" id="{8DFF6E40-E672-488E-B1B9-236DC2ACA015}"/>
                  </a:ext>
                </a:extLst>
              </p:cNvPr>
              <p:cNvSpPr/>
              <p:nvPr/>
            </p:nvSpPr>
            <p:spPr>
              <a:xfrm rot="20953698">
                <a:off x="7381862" y="958170"/>
                <a:ext cx="2892" cy="13486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2" name="dasdasda">
                <a:extLst>
                  <a:ext uri="{FF2B5EF4-FFF2-40B4-BE49-F238E27FC236}">
                    <a16:creationId xmlns:a16="http://schemas.microsoft.com/office/drawing/2014/main" id="{6DA88D2B-33F5-48B9-92BC-FA3304E72BE9}"/>
                  </a:ext>
                </a:extLst>
              </p:cNvPr>
              <p:cNvGrpSpPr/>
              <p:nvPr/>
            </p:nvGrpSpPr>
            <p:grpSpPr>
              <a:xfrm>
                <a:off x="7293059" y="716934"/>
                <a:ext cx="7809" cy="7977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339" name="Frihåndsform: figur 338">
                  <a:extLst>
                    <a:ext uri="{FF2B5EF4-FFF2-40B4-BE49-F238E27FC236}">
                      <a16:creationId xmlns:a16="http://schemas.microsoft.com/office/drawing/2014/main" id="{4F88CB5F-EFEE-4758-A799-410434F1E34A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0" name="Frihåndsform: figur 339">
                  <a:extLst>
                    <a:ext uri="{FF2B5EF4-FFF2-40B4-BE49-F238E27FC236}">
                      <a16:creationId xmlns:a16="http://schemas.microsoft.com/office/drawing/2014/main" id="{72BD2FEB-EC03-485F-8FF7-CEFD862BEDD4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3" name="Frihåndsform: figur 332">
                <a:extLst>
                  <a:ext uri="{FF2B5EF4-FFF2-40B4-BE49-F238E27FC236}">
                    <a16:creationId xmlns:a16="http://schemas.microsoft.com/office/drawing/2014/main" id="{9FC7EF1E-EBEA-456F-8C5E-3306FE29FD04}"/>
                  </a:ext>
                </a:extLst>
              </p:cNvPr>
              <p:cNvSpPr/>
              <p:nvPr/>
            </p:nvSpPr>
            <p:spPr>
              <a:xfrm>
                <a:off x="7359109" y="960621"/>
                <a:ext cx="3471" cy="13580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4" name="dasdasda">
                <a:extLst>
                  <a:ext uri="{FF2B5EF4-FFF2-40B4-BE49-F238E27FC236}">
                    <a16:creationId xmlns:a16="http://schemas.microsoft.com/office/drawing/2014/main" id="{685A21C9-CF8C-4BF5-937E-CA7751187261}"/>
                  </a:ext>
                </a:extLst>
              </p:cNvPr>
              <p:cNvGrpSpPr/>
              <p:nvPr/>
            </p:nvGrpSpPr>
            <p:grpSpPr>
              <a:xfrm>
                <a:off x="7341849" y="920925"/>
                <a:ext cx="1037997" cy="87179"/>
                <a:chOff x="10193477" y="1008787"/>
                <a:chExt cx="1023730" cy="87298"/>
              </a:xfrm>
              <a:solidFill>
                <a:schemeClr val="bg1"/>
              </a:solidFill>
            </p:grpSpPr>
            <p:sp>
              <p:nvSpPr>
                <p:cNvPr id="336" name="Frihåndsform: figur 335">
                  <a:extLst>
                    <a:ext uri="{FF2B5EF4-FFF2-40B4-BE49-F238E27FC236}">
                      <a16:creationId xmlns:a16="http://schemas.microsoft.com/office/drawing/2014/main" id="{8DA2361E-2755-4C79-8C37-061EC2C0606B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7" name="Frihåndsform: figur 336">
                  <a:extLst>
                    <a:ext uri="{FF2B5EF4-FFF2-40B4-BE49-F238E27FC236}">
                      <a16:creationId xmlns:a16="http://schemas.microsoft.com/office/drawing/2014/main" id="{8415B420-4DA0-4239-8B04-0381B37BB420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8" name="Frihåndsform: figur 337">
                  <a:extLst>
                    <a:ext uri="{FF2B5EF4-FFF2-40B4-BE49-F238E27FC236}">
                      <a16:creationId xmlns:a16="http://schemas.microsoft.com/office/drawing/2014/main" id="{AC7BF262-56D5-48DE-BBCF-BAD2D719C146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5" name="Frihåndsform: figur 334">
                <a:extLst>
                  <a:ext uri="{FF2B5EF4-FFF2-40B4-BE49-F238E27FC236}">
                    <a16:creationId xmlns:a16="http://schemas.microsoft.com/office/drawing/2014/main" id="{F443D93F-4B49-46ED-97FD-36A9E51CFBE7}"/>
                  </a:ext>
                </a:extLst>
              </p:cNvPr>
              <p:cNvSpPr/>
              <p:nvPr/>
            </p:nvSpPr>
            <p:spPr>
              <a:xfrm>
                <a:off x="7573744" y="956537"/>
                <a:ext cx="36833" cy="9401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421" name="Plassholder for tekst 6">
            <a:extLst>
              <a:ext uri="{FF2B5EF4-FFF2-40B4-BE49-F238E27FC236}">
                <a16:creationId xmlns:a16="http://schemas.microsoft.com/office/drawing/2014/main" id="{476FF06C-A475-47DA-B11B-2303EE0C547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818689" y="144014"/>
            <a:ext cx="1179545" cy="469900"/>
          </a:xfrm>
          <a:prstGeom prst="rect">
            <a:avLst/>
          </a:prstGeom>
          <a:blipFill dpi="0" rotWithShape="1"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>
              <a:defRPr sz="100">
                <a:solidFill>
                  <a:srgbClr val="000000"/>
                </a:solidFill>
                <a:latin typeface="+mn-lt"/>
              </a:defRPr>
            </a:lvl1pPr>
            <a:lvl2pPr>
              <a:defRPr sz="100">
                <a:solidFill>
                  <a:srgbClr val="000000"/>
                </a:solidFill>
              </a:defRPr>
            </a:lvl2pPr>
            <a:lvl3pPr>
              <a:defRPr sz="100">
                <a:solidFill>
                  <a:srgbClr val="000000"/>
                </a:solidFill>
              </a:defRPr>
            </a:lvl3pPr>
            <a:lvl4pPr>
              <a:defRPr sz="100">
                <a:solidFill>
                  <a:srgbClr val="000000"/>
                </a:solidFill>
              </a:defRPr>
            </a:lvl4pPr>
            <a:lvl5pPr>
              <a:defRPr sz="100">
                <a:solidFill>
                  <a:srgbClr val="000000"/>
                </a:solidFill>
              </a:defRPr>
            </a:lvl5pPr>
          </a:lstStyle>
          <a:p>
            <a:pPr lvl="0"/>
            <a:r>
              <a:rPr lang="nb-NO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78200495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tel innhold og data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C787C2A-57CA-4B27-ABD3-ACC4C8B6371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49482" y="1673679"/>
            <a:ext cx="5542240" cy="4583072"/>
          </a:xfrm>
        </p:spPr>
        <p:txBody>
          <a:bodyPr/>
          <a:lstStyle>
            <a:lvl1pPr>
              <a:defRPr>
                <a:solidFill>
                  <a:schemeClr val="dk1"/>
                </a:solidFill>
                <a:latin typeface="+mn-lt"/>
              </a:defRPr>
            </a:lvl1pPr>
            <a:lvl2pPr>
              <a:defRPr>
                <a:solidFill>
                  <a:schemeClr val="dk1"/>
                </a:solidFill>
                <a:latin typeface="+mn-lt"/>
              </a:defRPr>
            </a:lvl2pPr>
            <a:lvl3pPr>
              <a:defRPr>
                <a:solidFill>
                  <a:schemeClr val="dk1"/>
                </a:solidFill>
                <a:latin typeface="+mn-lt"/>
              </a:defRPr>
            </a:lvl3pPr>
            <a:lvl4pPr>
              <a:defRPr>
                <a:solidFill>
                  <a:schemeClr val="dk1"/>
                </a:solidFill>
                <a:latin typeface="+mn-lt"/>
              </a:defRPr>
            </a:lvl4pPr>
            <a:lvl5pPr>
              <a:defRPr>
                <a:solidFill>
                  <a:schemeClr val="dk1"/>
                </a:solidFill>
                <a:latin typeface="+mn-lt"/>
              </a:defRPr>
            </a:lvl5pPr>
          </a:lstStyle>
          <a:p>
            <a:pPr lvl="0"/>
            <a:r>
              <a:rPr lang="nb-NO"/>
              <a:t>Rediger tekststiler i malen</a:t>
            </a:r>
          </a:p>
          <a:p>
            <a:pPr lvl="1"/>
            <a:r>
              <a:rPr lang="nb-NO"/>
              <a:t>Andre nivå</a:t>
            </a:r>
          </a:p>
          <a:p>
            <a:pPr lvl="2"/>
            <a:r>
              <a:rPr lang="nb-NO"/>
              <a:t>Tredje nivå</a:t>
            </a:r>
          </a:p>
          <a:p>
            <a:pPr lvl="3"/>
            <a:r>
              <a:rPr lang="nb-NO"/>
              <a:t>Fjerde nivå</a:t>
            </a:r>
          </a:p>
          <a:p>
            <a:pPr lvl="4"/>
            <a:r>
              <a:rPr lang="nb-NO"/>
              <a:t>Femte nivå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37030FC-A225-4B11-9F66-7B1E218A9CFE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6183086" y="1018521"/>
            <a:ext cx="5816258" cy="5238230"/>
          </a:xfrm>
        </p:spPr>
        <p:txBody>
          <a:bodyPr/>
          <a:lstStyle>
            <a:lvl1pPr>
              <a:defRPr>
                <a:latin typeface="+mn-lt"/>
              </a:defRPr>
            </a:lvl1pPr>
          </a:lstStyle>
          <a:p>
            <a:pPr lvl="0"/>
            <a:r>
              <a:rPr lang="en-US"/>
              <a:t>Tabell </a:t>
            </a:r>
            <a:r>
              <a:rPr lang="en-US" err="1"/>
              <a:t>eller</a:t>
            </a:r>
            <a:r>
              <a:rPr lang="en-US"/>
              <a:t> Graf</a:t>
            </a:r>
            <a:endParaRPr lang="nb-NO"/>
          </a:p>
        </p:txBody>
      </p:sp>
      <p:sp>
        <p:nvSpPr>
          <p:cNvPr id="16" name="Tittel 1">
            <a:extLst>
              <a:ext uri="{FF2B5EF4-FFF2-40B4-BE49-F238E27FC236}">
                <a16:creationId xmlns:a16="http://schemas.microsoft.com/office/drawing/2014/main" id="{4F1495D5-C65A-4EED-9C14-2890D5F8C1F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482" y="253094"/>
            <a:ext cx="5542240" cy="1250586"/>
          </a:xfrm>
        </p:spPr>
        <p:txBody>
          <a:bodyPr anchor="b"/>
          <a:lstStyle>
            <a:lvl1pPr>
              <a:defRPr b="0" u="none">
                <a:solidFill>
                  <a:schemeClr val="accent6"/>
                </a:solidFill>
                <a:latin typeface="+mj-lt"/>
              </a:defRPr>
            </a:lvl1pPr>
          </a:lstStyle>
          <a:p>
            <a:r>
              <a:rPr lang="nb-NO"/>
              <a:t>Klikk for å redigere tittelstil</a:t>
            </a:r>
          </a:p>
        </p:txBody>
      </p:sp>
    </p:spTree>
    <p:extLst>
      <p:ext uri="{BB962C8B-B14F-4D97-AF65-F5344CB8AC3E}">
        <p14:creationId xmlns:p14="http://schemas.microsoft.com/office/powerpoint/2010/main" val="599456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tel og data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37030FC-A225-4B11-9F66-7B1E218A9CFE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349482" y="2017587"/>
            <a:ext cx="9207473" cy="4239164"/>
          </a:xfrm>
        </p:spPr>
        <p:txBody>
          <a:bodyPr/>
          <a:lstStyle>
            <a:lvl1pPr>
              <a:defRPr>
                <a:latin typeface="+mn-lt"/>
              </a:defRPr>
            </a:lvl1pPr>
          </a:lstStyle>
          <a:p>
            <a:pPr lvl="0"/>
            <a:r>
              <a:rPr lang="en-US"/>
              <a:t>Tabell </a:t>
            </a:r>
            <a:r>
              <a:rPr lang="en-US" err="1"/>
              <a:t>eller</a:t>
            </a:r>
            <a:r>
              <a:rPr lang="en-US"/>
              <a:t> Graf</a:t>
            </a:r>
            <a:endParaRPr lang="nb-NO"/>
          </a:p>
        </p:txBody>
      </p:sp>
      <p:sp>
        <p:nvSpPr>
          <p:cNvPr id="16" name="Tittel 1">
            <a:extLst>
              <a:ext uri="{FF2B5EF4-FFF2-40B4-BE49-F238E27FC236}">
                <a16:creationId xmlns:a16="http://schemas.microsoft.com/office/drawing/2014/main" id="{4F1495D5-C65A-4EED-9C14-2890D5F8C1F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482" y="253094"/>
            <a:ext cx="8530358" cy="1250586"/>
          </a:xfrm>
        </p:spPr>
        <p:txBody>
          <a:bodyPr anchor="b"/>
          <a:lstStyle>
            <a:lvl1pPr>
              <a:defRPr b="0" u="none">
                <a:solidFill>
                  <a:schemeClr val="accent6"/>
                </a:solidFill>
                <a:latin typeface="+mj-lt"/>
              </a:defRPr>
            </a:lvl1pPr>
          </a:lstStyle>
          <a:p>
            <a:r>
              <a:rPr lang="nb-NO"/>
              <a:t>Klikk for å redigere tittelstil</a:t>
            </a:r>
          </a:p>
        </p:txBody>
      </p:sp>
    </p:spTree>
    <p:extLst>
      <p:ext uri="{BB962C8B-B14F-4D97-AF65-F5344CB8AC3E}">
        <p14:creationId xmlns:p14="http://schemas.microsoft.com/office/powerpoint/2010/main" val="83452162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Hovedoversk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6292D814-CF33-4DBD-8902-37BB6D0E12ED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12192000" cy="6858000"/>
          </a:xfrm>
          <a:solidFill>
            <a:schemeClr val="bg1">
              <a:lumMod val="75000"/>
            </a:schemeClr>
          </a:solidFill>
        </p:spPr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nb-NO"/>
              <a:t>Sett inn bilde via «Sett inn» -&gt; «Bilde»</a:t>
            </a: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8632EAF8-EFEB-4C1A-8A60-2BF8F71CDCC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882588"/>
            <a:ext cx="8972550" cy="2431598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200">
                <a:latin typeface="+mn-lt"/>
              </a:defRPr>
            </a:lvl1pPr>
          </a:lstStyle>
          <a:p>
            <a:pPr lvl="0"/>
            <a:r>
              <a:rPr lang="en-US"/>
              <a:t>    </a:t>
            </a:r>
            <a:endParaRPr lang="nb-NO"/>
          </a:p>
        </p:txBody>
      </p:sp>
      <p:grpSp>
        <p:nvGrpSpPr>
          <p:cNvPr id="23" name="logo_blaa">
            <a:extLst>
              <a:ext uri="{FF2B5EF4-FFF2-40B4-BE49-F238E27FC236}">
                <a16:creationId xmlns:a16="http://schemas.microsoft.com/office/drawing/2014/main" id="{8CBD0BF4-49FF-4136-A18A-0056FFCC1981}"/>
              </a:ext>
            </a:extLst>
          </p:cNvPr>
          <p:cNvGrpSpPr/>
          <p:nvPr userDrawn="1"/>
        </p:nvGrpSpPr>
        <p:grpSpPr>
          <a:xfrm>
            <a:off x="8992118" y="1329"/>
            <a:ext cx="3006779" cy="696569"/>
            <a:chOff x="8992118" y="-1332171"/>
            <a:chExt cx="3006779" cy="696569"/>
          </a:xfrm>
        </p:grpSpPr>
        <p:pic>
          <p:nvPicPr>
            <p:cNvPr id="24" name="Grafikk 23">
              <a:extLst>
                <a:ext uri="{FF2B5EF4-FFF2-40B4-BE49-F238E27FC236}">
                  <a16:creationId xmlns:a16="http://schemas.microsoft.com/office/drawing/2014/main" id="{6D7AE06C-3383-41BC-B2A1-9C9BB20A02F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8992118" y="-1332171"/>
              <a:ext cx="1564895" cy="696569"/>
            </a:xfrm>
            <a:prstGeom prst="rect">
              <a:avLst/>
            </a:prstGeom>
          </p:spPr>
        </p:pic>
        <p:grpSp>
          <p:nvGrpSpPr>
            <p:cNvPr id="25" name="dasdasda">
              <a:extLst>
                <a:ext uri="{FF2B5EF4-FFF2-40B4-BE49-F238E27FC236}">
                  <a16:creationId xmlns:a16="http://schemas.microsoft.com/office/drawing/2014/main" id="{3D66AE9A-5AC1-4D5D-AFE2-B61E5CC43645}"/>
                </a:ext>
              </a:extLst>
            </p:cNvPr>
            <p:cNvGrpSpPr/>
            <p:nvPr userDrawn="1"/>
          </p:nvGrpSpPr>
          <p:grpSpPr>
            <a:xfrm>
              <a:off x="10819352" y="-1189482"/>
              <a:ext cx="1179545" cy="469900"/>
              <a:chOff x="10053875" y="625546"/>
              <a:chExt cx="1163332" cy="470539"/>
            </a:xfrm>
          </p:grpSpPr>
          <p:grpSp>
            <p:nvGrpSpPr>
              <p:cNvPr id="26" name="dasdasda">
                <a:extLst>
                  <a:ext uri="{FF2B5EF4-FFF2-40B4-BE49-F238E27FC236}">
                    <a16:creationId xmlns:a16="http://schemas.microsoft.com/office/drawing/2014/main" id="{13CF7AE9-BA29-4354-9921-9A457BDB4E8C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601392" cy="108410"/>
                <a:chOff x="10421710" y="740423"/>
                <a:chExt cx="601392" cy="108410"/>
              </a:xfrm>
              <a:solidFill>
                <a:srgbClr val="12110C"/>
              </a:solidFill>
            </p:grpSpPr>
            <p:sp>
              <p:nvSpPr>
                <p:cNvPr id="150" name="Frihåndsform: figur 149">
                  <a:extLst>
                    <a:ext uri="{FF2B5EF4-FFF2-40B4-BE49-F238E27FC236}">
                      <a16:creationId xmlns:a16="http://schemas.microsoft.com/office/drawing/2014/main" id="{0A985B4E-ABF2-4724-B5B2-D4E406973C16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1" name="Frihåndsform: figur 150">
                  <a:extLst>
                    <a:ext uri="{FF2B5EF4-FFF2-40B4-BE49-F238E27FC236}">
                      <a16:creationId xmlns:a16="http://schemas.microsoft.com/office/drawing/2014/main" id="{B4F12698-23D5-4E78-AA73-2586DA75C9C7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2" name="Frihåndsform: figur 151">
                  <a:extLst>
                    <a:ext uri="{FF2B5EF4-FFF2-40B4-BE49-F238E27FC236}">
                      <a16:creationId xmlns:a16="http://schemas.microsoft.com/office/drawing/2014/main" id="{CB126BDC-69C1-4E9D-BC81-582CBDAA0808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3" name="Frihåndsform: figur 152">
                  <a:extLst>
                    <a:ext uri="{FF2B5EF4-FFF2-40B4-BE49-F238E27FC236}">
                      <a16:creationId xmlns:a16="http://schemas.microsoft.com/office/drawing/2014/main" id="{6542B4C4-83C0-4A51-B96C-F5BF65A0CF39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4" name="Frihåndsform: figur 153">
                  <a:extLst>
                    <a:ext uri="{FF2B5EF4-FFF2-40B4-BE49-F238E27FC236}">
                      <a16:creationId xmlns:a16="http://schemas.microsoft.com/office/drawing/2014/main" id="{ABC744B5-CF61-4DB4-948F-EFA9D10BAC57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7" name="Frihåndsform: figur 26">
                <a:extLst>
                  <a:ext uri="{FF2B5EF4-FFF2-40B4-BE49-F238E27FC236}">
                    <a16:creationId xmlns:a16="http://schemas.microsoft.com/office/drawing/2014/main" id="{DFB93BD4-4263-4C86-8AF1-D33A2A2976F4}"/>
                  </a:ext>
                </a:extLst>
              </p:cNvPr>
              <p:cNvSpPr/>
              <p:nvPr/>
            </p:nvSpPr>
            <p:spPr>
              <a:xfrm>
                <a:off x="11038698" y="740423"/>
                <a:ext cx="70942" cy="108410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8" name="dasdasda">
                <a:extLst>
                  <a:ext uri="{FF2B5EF4-FFF2-40B4-BE49-F238E27FC236}">
                    <a16:creationId xmlns:a16="http://schemas.microsoft.com/office/drawing/2014/main" id="{E6C75032-9AB4-439C-B944-B2DF6E122957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794629" cy="252577"/>
                <a:chOff x="10421710" y="740423"/>
                <a:chExt cx="794629" cy="252577"/>
              </a:xfrm>
              <a:solidFill>
                <a:srgbClr val="12110C"/>
              </a:solidFill>
            </p:grpSpPr>
            <p:sp>
              <p:nvSpPr>
                <p:cNvPr id="143" name="Frihåndsform: figur 142">
                  <a:extLst>
                    <a:ext uri="{FF2B5EF4-FFF2-40B4-BE49-F238E27FC236}">
                      <a16:creationId xmlns:a16="http://schemas.microsoft.com/office/drawing/2014/main" id="{7BE44E49-CFD3-4270-A834-E379C7885253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4" name="Frihåndsform: figur 143">
                  <a:extLst>
                    <a:ext uri="{FF2B5EF4-FFF2-40B4-BE49-F238E27FC236}">
                      <a16:creationId xmlns:a16="http://schemas.microsoft.com/office/drawing/2014/main" id="{81364060-0CF9-44A4-A549-FB4743FE3627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5" name="Frihåndsform: figur 144">
                  <a:extLst>
                    <a:ext uri="{FF2B5EF4-FFF2-40B4-BE49-F238E27FC236}">
                      <a16:creationId xmlns:a16="http://schemas.microsoft.com/office/drawing/2014/main" id="{F3B3338C-0C27-4953-87E5-9C877C7A7E77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6" name="Frihåndsform: figur 145">
                  <a:extLst>
                    <a:ext uri="{FF2B5EF4-FFF2-40B4-BE49-F238E27FC236}">
                      <a16:creationId xmlns:a16="http://schemas.microsoft.com/office/drawing/2014/main" id="{655FB6AD-7549-47A9-8E35-8822988122C6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7" name="Frihåndsform: figur 146">
                  <a:extLst>
                    <a:ext uri="{FF2B5EF4-FFF2-40B4-BE49-F238E27FC236}">
                      <a16:creationId xmlns:a16="http://schemas.microsoft.com/office/drawing/2014/main" id="{619C791F-91DF-4AC5-84AD-447AD95899E1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8" name="Frihåndsform: figur 147">
                  <a:extLst>
                    <a:ext uri="{FF2B5EF4-FFF2-40B4-BE49-F238E27FC236}">
                      <a16:creationId xmlns:a16="http://schemas.microsoft.com/office/drawing/2014/main" id="{74F3808A-7FD0-4FE1-8310-2C8C73875A11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9" name="Frihåndsform: figur 148">
                  <a:extLst>
                    <a:ext uri="{FF2B5EF4-FFF2-40B4-BE49-F238E27FC236}">
                      <a16:creationId xmlns:a16="http://schemas.microsoft.com/office/drawing/2014/main" id="{FBF0ACAC-C2A3-4C8B-82C6-F9290629BBA8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" name="Frihåndsform: figur 28">
                <a:extLst>
                  <a:ext uri="{FF2B5EF4-FFF2-40B4-BE49-F238E27FC236}">
                    <a16:creationId xmlns:a16="http://schemas.microsoft.com/office/drawing/2014/main" id="{FBF26DB4-5920-45E9-B35F-873CA1903163}"/>
                  </a:ext>
                </a:extLst>
              </p:cNvPr>
              <p:cNvSpPr/>
              <p:nvPr/>
            </p:nvSpPr>
            <p:spPr>
              <a:xfrm>
                <a:off x="11146348" y="883069"/>
                <a:ext cx="70847" cy="108315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" name="dasdasda">
                <a:extLst>
                  <a:ext uri="{FF2B5EF4-FFF2-40B4-BE49-F238E27FC236}">
                    <a16:creationId xmlns:a16="http://schemas.microsoft.com/office/drawing/2014/main" id="{05099562-891B-4018-8F7A-70D7429C76F6}"/>
                  </a:ext>
                </a:extLst>
              </p:cNvPr>
              <p:cNvGrpSpPr/>
              <p:nvPr/>
            </p:nvGrpSpPr>
            <p:grpSpPr>
              <a:xfrm>
                <a:off x="10053875" y="625546"/>
                <a:ext cx="302883" cy="440298"/>
                <a:chOff x="10053875" y="625546"/>
                <a:chExt cx="302883" cy="440298"/>
              </a:xfrm>
            </p:grpSpPr>
            <p:sp>
              <p:nvSpPr>
                <p:cNvPr id="137" name="Frihåndsform: figur 136">
                  <a:extLst>
                    <a:ext uri="{FF2B5EF4-FFF2-40B4-BE49-F238E27FC236}">
                      <a16:creationId xmlns:a16="http://schemas.microsoft.com/office/drawing/2014/main" id="{75859A01-25E7-4EC1-9173-7674F42A0158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8" name="Frihåndsform: figur 137">
                  <a:extLst>
                    <a:ext uri="{FF2B5EF4-FFF2-40B4-BE49-F238E27FC236}">
                      <a16:creationId xmlns:a16="http://schemas.microsoft.com/office/drawing/2014/main" id="{BD93B178-78DE-4F73-A43B-B4A7EA3DF7DC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9" name="Frihåndsform: figur 138">
                  <a:extLst>
                    <a:ext uri="{FF2B5EF4-FFF2-40B4-BE49-F238E27FC236}">
                      <a16:creationId xmlns:a16="http://schemas.microsoft.com/office/drawing/2014/main" id="{EE3CBB1D-87B0-4EB1-BE24-B14BE51B2973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0" name="Frihåndsform: figur 139">
                  <a:extLst>
                    <a:ext uri="{FF2B5EF4-FFF2-40B4-BE49-F238E27FC236}">
                      <a16:creationId xmlns:a16="http://schemas.microsoft.com/office/drawing/2014/main" id="{CF3215AD-8A83-4917-86BA-8CC6691AD801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1" name="Frihåndsform: figur 140">
                  <a:extLst>
                    <a:ext uri="{FF2B5EF4-FFF2-40B4-BE49-F238E27FC236}">
                      <a16:creationId xmlns:a16="http://schemas.microsoft.com/office/drawing/2014/main" id="{B85B142D-55B9-4BC9-82DF-1FFC1CBF2D22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2" name="Frihåndsform: figur 141">
                  <a:extLst>
                    <a:ext uri="{FF2B5EF4-FFF2-40B4-BE49-F238E27FC236}">
                      <a16:creationId xmlns:a16="http://schemas.microsoft.com/office/drawing/2014/main" id="{036FC556-C5CA-47A4-AED8-0423424CD9A9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" name="Frihåndsform: figur 30">
                <a:extLst>
                  <a:ext uri="{FF2B5EF4-FFF2-40B4-BE49-F238E27FC236}">
                    <a16:creationId xmlns:a16="http://schemas.microsoft.com/office/drawing/2014/main" id="{3D148616-3549-46ED-AA83-E2B869FDD823}"/>
                  </a:ext>
                </a:extLst>
              </p:cNvPr>
              <p:cNvSpPr/>
              <p:nvPr/>
            </p:nvSpPr>
            <p:spPr>
              <a:xfrm>
                <a:off x="10174458" y="752691"/>
                <a:ext cx="59625" cy="8463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" name="dasdasda">
                <a:extLst>
                  <a:ext uri="{FF2B5EF4-FFF2-40B4-BE49-F238E27FC236}">
                    <a16:creationId xmlns:a16="http://schemas.microsoft.com/office/drawing/2014/main" id="{AD0EDCAB-25A7-4641-A23B-0BF91BFDA940}"/>
                  </a:ext>
                </a:extLst>
              </p:cNvPr>
              <p:cNvGrpSpPr/>
              <p:nvPr/>
            </p:nvGrpSpPr>
            <p:grpSpPr>
              <a:xfrm>
                <a:off x="10094101" y="633820"/>
                <a:ext cx="221385" cy="367739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134" name="Frihåndsform: figur 133">
                  <a:extLst>
                    <a:ext uri="{FF2B5EF4-FFF2-40B4-BE49-F238E27FC236}">
                      <a16:creationId xmlns:a16="http://schemas.microsoft.com/office/drawing/2014/main" id="{D2EE5CD9-28BE-4AEA-BD06-77094E4C6EDE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5" name="Frihåndsform: figur 134">
                  <a:extLst>
                    <a:ext uri="{FF2B5EF4-FFF2-40B4-BE49-F238E27FC236}">
                      <a16:creationId xmlns:a16="http://schemas.microsoft.com/office/drawing/2014/main" id="{194E264C-EBE8-4F92-9119-4B807BCC68B2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6" name="Frihåndsform: figur 135">
                  <a:extLst>
                    <a:ext uri="{FF2B5EF4-FFF2-40B4-BE49-F238E27FC236}">
                      <a16:creationId xmlns:a16="http://schemas.microsoft.com/office/drawing/2014/main" id="{6202DF5E-9078-49A6-A39C-42A79F9D53C9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" name="Frihåndsform: figur 32">
                <a:extLst>
                  <a:ext uri="{FF2B5EF4-FFF2-40B4-BE49-F238E27FC236}">
                    <a16:creationId xmlns:a16="http://schemas.microsoft.com/office/drawing/2014/main" id="{2346B860-BBEA-4E50-9C2E-C3ABECA1B68D}"/>
                  </a:ext>
                </a:extLst>
              </p:cNvPr>
              <p:cNvSpPr/>
              <p:nvPr/>
            </p:nvSpPr>
            <p:spPr>
              <a:xfrm>
                <a:off x="10150874" y="810225"/>
                <a:ext cx="52493" cy="54300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4" name="dasdasda">
                <a:extLst>
                  <a:ext uri="{FF2B5EF4-FFF2-40B4-BE49-F238E27FC236}">
                    <a16:creationId xmlns:a16="http://schemas.microsoft.com/office/drawing/2014/main" id="{08154B4A-F3CA-43E2-8B14-2E3950A07EB4}"/>
                  </a:ext>
                </a:extLst>
              </p:cNvPr>
              <p:cNvGrpSpPr/>
              <p:nvPr/>
            </p:nvGrpSpPr>
            <p:grpSpPr>
              <a:xfrm>
                <a:off x="10178642" y="627068"/>
                <a:ext cx="52778" cy="356137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131" name="Frihåndsform: figur 130">
                  <a:extLst>
                    <a:ext uri="{FF2B5EF4-FFF2-40B4-BE49-F238E27FC236}">
                      <a16:creationId xmlns:a16="http://schemas.microsoft.com/office/drawing/2014/main" id="{5CE69885-EDBB-40E8-A1C2-B0484B0DE83B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2" name="Frihåndsform: figur 131">
                  <a:extLst>
                    <a:ext uri="{FF2B5EF4-FFF2-40B4-BE49-F238E27FC236}">
                      <a16:creationId xmlns:a16="http://schemas.microsoft.com/office/drawing/2014/main" id="{CBBB1144-4D49-4D31-9ECC-EBA4908C1836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3" name="Frihåndsform: figur 132">
                  <a:extLst>
                    <a:ext uri="{FF2B5EF4-FFF2-40B4-BE49-F238E27FC236}">
                      <a16:creationId xmlns:a16="http://schemas.microsoft.com/office/drawing/2014/main" id="{46AFB862-B746-4B77-950E-440F31D5C460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5" name="Frihåndsform: figur 34">
                <a:extLst>
                  <a:ext uri="{FF2B5EF4-FFF2-40B4-BE49-F238E27FC236}">
                    <a16:creationId xmlns:a16="http://schemas.microsoft.com/office/drawing/2014/main" id="{909B7995-F940-4349-BC08-14C40FAFD9AD}"/>
                  </a:ext>
                </a:extLst>
              </p:cNvPr>
              <p:cNvSpPr/>
              <p:nvPr/>
            </p:nvSpPr>
            <p:spPr>
              <a:xfrm>
                <a:off x="10185489" y="870896"/>
                <a:ext cx="38704" cy="99281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6" name="dasdasda">
                <a:extLst>
                  <a:ext uri="{FF2B5EF4-FFF2-40B4-BE49-F238E27FC236}">
                    <a16:creationId xmlns:a16="http://schemas.microsoft.com/office/drawing/2014/main" id="{A12B3902-BB2E-481E-85FC-411CDD0C74B5}"/>
                  </a:ext>
                </a:extLst>
              </p:cNvPr>
              <p:cNvGrpSpPr/>
              <p:nvPr/>
            </p:nvGrpSpPr>
            <p:grpSpPr>
              <a:xfrm>
                <a:off x="10145644" y="656072"/>
                <a:ext cx="118395" cy="249724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128" name="Frihåndsform: figur 127">
                  <a:extLst>
                    <a:ext uri="{FF2B5EF4-FFF2-40B4-BE49-F238E27FC236}">
                      <a16:creationId xmlns:a16="http://schemas.microsoft.com/office/drawing/2014/main" id="{B75C2B33-DB3C-4C45-8C91-4330546B378A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9" name="Frihåndsform: figur 128">
                  <a:extLst>
                    <a:ext uri="{FF2B5EF4-FFF2-40B4-BE49-F238E27FC236}">
                      <a16:creationId xmlns:a16="http://schemas.microsoft.com/office/drawing/2014/main" id="{EB11BF1E-EA08-4226-AE0B-2208BC758A7A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0" name="Frihåndsform: figur 129">
                  <a:extLst>
                    <a:ext uri="{FF2B5EF4-FFF2-40B4-BE49-F238E27FC236}">
                      <a16:creationId xmlns:a16="http://schemas.microsoft.com/office/drawing/2014/main" id="{7A5041FA-54A4-4CBF-8909-979257D1854E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7" name="Frihåndsform: figur 36">
                <a:extLst>
                  <a:ext uri="{FF2B5EF4-FFF2-40B4-BE49-F238E27FC236}">
                    <a16:creationId xmlns:a16="http://schemas.microsoft.com/office/drawing/2014/main" id="{FB2504F4-7878-4A8C-9E3C-23CCEC38A3E2}"/>
                  </a:ext>
                </a:extLst>
              </p:cNvPr>
              <p:cNvSpPr/>
              <p:nvPr/>
            </p:nvSpPr>
            <p:spPr>
              <a:xfrm>
                <a:off x="10133566" y="814979"/>
                <a:ext cx="35851" cy="36041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8" name="Frihåndsform: figur 37">
                <a:extLst>
                  <a:ext uri="{FF2B5EF4-FFF2-40B4-BE49-F238E27FC236}">
                    <a16:creationId xmlns:a16="http://schemas.microsoft.com/office/drawing/2014/main" id="{EEF4822C-2351-4BED-A2CE-E286C94352C0}"/>
                  </a:ext>
                </a:extLst>
              </p:cNvPr>
              <p:cNvSpPr/>
              <p:nvPr/>
            </p:nvSpPr>
            <p:spPr>
              <a:xfrm>
                <a:off x="10187867" y="809844"/>
                <a:ext cx="34044" cy="5420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9" name="Frihåndsform: figur 38">
                <a:extLst>
                  <a:ext uri="{FF2B5EF4-FFF2-40B4-BE49-F238E27FC236}">
                    <a16:creationId xmlns:a16="http://schemas.microsoft.com/office/drawing/2014/main" id="{EA0BFE97-E3C9-44A3-B976-CE8846EAA1D4}"/>
                  </a:ext>
                </a:extLst>
              </p:cNvPr>
              <p:cNvSpPr/>
              <p:nvPr/>
            </p:nvSpPr>
            <p:spPr>
              <a:xfrm>
                <a:off x="10189769" y="816121"/>
                <a:ext cx="29575" cy="44790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0" name="dasdasda">
                <a:extLst>
                  <a:ext uri="{FF2B5EF4-FFF2-40B4-BE49-F238E27FC236}">
                    <a16:creationId xmlns:a16="http://schemas.microsoft.com/office/drawing/2014/main" id="{ABB2BB32-2BBC-4052-AB5B-281C41B2B2B7}"/>
                  </a:ext>
                </a:extLst>
              </p:cNvPr>
              <p:cNvGrpSpPr/>
              <p:nvPr/>
            </p:nvGrpSpPr>
            <p:grpSpPr>
              <a:xfrm>
                <a:off x="10121109" y="701339"/>
                <a:ext cx="167560" cy="33131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106" name="Frihåndsform: figur 105">
                  <a:extLst>
                    <a:ext uri="{FF2B5EF4-FFF2-40B4-BE49-F238E27FC236}">
                      <a16:creationId xmlns:a16="http://schemas.microsoft.com/office/drawing/2014/main" id="{187A4AA8-75F5-4DA7-953F-A8FC388AD0E6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7" name="Frihåndsform: figur 106">
                  <a:extLst>
                    <a:ext uri="{FF2B5EF4-FFF2-40B4-BE49-F238E27FC236}">
                      <a16:creationId xmlns:a16="http://schemas.microsoft.com/office/drawing/2014/main" id="{08C31E0E-1872-43A5-BEB9-14AFD59E707F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8" name="Frihåndsform: figur 107">
                  <a:extLst>
                    <a:ext uri="{FF2B5EF4-FFF2-40B4-BE49-F238E27FC236}">
                      <a16:creationId xmlns:a16="http://schemas.microsoft.com/office/drawing/2014/main" id="{62EE2D7D-DA3F-4392-A14C-D33B5FBBE771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9" name="Frihåndsform: figur 108">
                  <a:extLst>
                    <a:ext uri="{FF2B5EF4-FFF2-40B4-BE49-F238E27FC236}">
                      <a16:creationId xmlns:a16="http://schemas.microsoft.com/office/drawing/2014/main" id="{9AE5C099-DD56-4BD4-A5EE-1688E59ABBDE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0" name="Frihåndsform: figur 109">
                  <a:extLst>
                    <a:ext uri="{FF2B5EF4-FFF2-40B4-BE49-F238E27FC236}">
                      <a16:creationId xmlns:a16="http://schemas.microsoft.com/office/drawing/2014/main" id="{1DD2EDFC-4683-4EC5-A2C5-D49BFC73F65E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1" name="Frihåndsform: figur 110">
                  <a:extLst>
                    <a:ext uri="{FF2B5EF4-FFF2-40B4-BE49-F238E27FC236}">
                      <a16:creationId xmlns:a16="http://schemas.microsoft.com/office/drawing/2014/main" id="{9E23D5E6-8CD1-45A7-9565-A2341ABB54D5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2" name="Frihåndsform: figur 111">
                  <a:extLst>
                    <a:ext uri="{FF2B5EF4-FFF2-40B4-BE49-F238E27FC236}">
                      <a16:creationId xmlns:a16="http://schemas.microsoft.com/office/drawing/2014/main" id="{104249A9-D301-459D-BAA9-42A9A1D1A6B1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3" name="Frihåndsform: figur 112">
                  <a:extLst>
                    <a:ext uri="{FF2B5EF4-FFF2-40B4-BE49-F238E27FC236}">
                      <a16:creationId xmlns:a16="http://schemas.microsoft.com/office/drawing/2014/main" id="{9D54F171-8AB3-4D2F-AFD0-998CF5C5CEBC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4" name="Frihåndsform: figur 113">
                  <a:extLst>
                    <a:ext uri="{FF2B5EF4-FFF2-40B4-BE49-F238E27FC236}">
                      <a16:creationId xmlns:a16="http://schemas.microsoft.com/office/drawing/2014/main" id="{135FF0B1-267A-4EF3-AD60-4CCB6FEF78A9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5" name="Frihåndsform: figur 114">
                  <a:extLst>
                    <a:ext uri="{FF2B5EF4-FFF2-40B4-BE49-F238E27FC236}">
                      <a16:creationId xmlns:a16="http://schemas.microsoft.com/office/drawing/2014/main" id="{5CE1C64F-4AC2-4DA4-9F4E-82C7EFA569B4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6" name="Frihåndsform: figur 115">
                  <a:extLst>
                    <a:ext uri="{FF2B5EF4-FFF2-40B4-BE49-F238E27FC236}">
                      <a16:creationId xmlns:a16="http://schemas.microsoft.com/office/drawing/2014/main" id="{50A68621-D6D0-4D72-B01B-75707A9CB8E4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7" name="Frihåndsform: figur 116">
                  <a:extLst>
                    <a:ext uri="{FF2B5EF4-FFF2-40B4-BE49-F238E27FC236}">
                      <a16:creationId xmlns:a16="http://schemas.microsoft.com/office/drawing/2014/main" id="{EC5C4FE6-6CF7-419C-B1D8-DD5FA9CBC92C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8" name="Frihåndsform: figur 117">
                  <a:extLst>
                    <a:ext uri="{FF2B5EF4-FFF2-40B4-BE49-F238E27FC236}">
                      <a16:creationId xmlns:a16="http://schemas.microsoft.com/office/drawing/2014/main" id="{FA4784CE-1144-4E81-B847-80F13EAAF0F4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9" name="Frihåndsform: figur 118">
                  <a:extLst>
                    <a:ext uri="{FF2B5EF4-FFF2-40B4-BE49-F238E27FC236}">
                      <a16:creationId xmlns:a16="http://schemas.microsoft.com/office/drawing/2014/main" id="{809B23AF-A45D-44AF-B79B-A4567BF0E444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0" name="Frihåndsform: figur 119">
                  <a:extLst>
                    <a:ext uri="{FF2B5EF4-FFF2-40B4-BE49-F238E27FC236}">
                      <a16:creationId xmlns:a16="http://schemas.microsoft.com/office/drawing/2014/main" id="{D5CEF7E4-398A-4971-9C69-A96DB2B96D0B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1" name="Frihåndsform: figur 120">
                  <a:extLst>
                    <a:ext uri="{FF2B5EF4-FFF2-40B4-BE49-F238E27FC236}">
                      <a16:creationId xmlns:a16="http://schemas.microsoft.com/office/drawing/2014/main" id="{765FDAAA-F8A7-41FD-AD66-8656BDB155D9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2" name="Frihåndsform: figur 121">
                  <a:extLst>
                    <a:ext uri="{FF2B5EF4-FFF2-40B4-BE49-F238E27FC236}">
                      <a16:creationId xmlns:a16="http://schemas.microsoft.com/office/drawing/2014/main" id="{5FF07D6F-2E6E-4D4B-BC63-3723EF7ABF63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3" name="Frihåndsform: figur 122">
                  <a:extLst>
                    <a:ext uri="{FF2B5EF4-FFF2-40B4-BE49-F238E27FC236}">
                      <a16:creationId xmlns:a16="http://schemas.microsoft.com/office/drawing/2014/main" id="{E386B458-F389-42D5-97D1-0577D41F2DAE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4" name="Frihåndsform: figur 123">
                  <a:extLst>
                    <a:ext uri="{FF2B5EF4-FFF2-40B4-BE49-F238E27FC236}">
                      <a16:creationId xmlns:a16="http://schemas.microsoft.com/office/drawing/2014/main" id="{F1276094-A9FC-4C42-971F-08E2DDF2F202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5" name="Frihåndsform: figur 124">
                  <a:extLst>
                    <a:ext uri="{FF2B5EF4-FFF2-40B4-BE49-F238E27FC236}">
                      <a16:creationId xmlns:a16="http://schemas.microsoft.com/office/drawing/2014/main" id="{6CDA3725-C3CC-4BDD-81E5-5B5F1754A988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6" name="Frihåndsform: figur 125">
                  <a:extLst>
                    <a:ext uri="{FF2B5EF4-FFF2-40B4-BE49-F238E27FC236}">
                      <a16:creationId xmlns:a16="http://schemas.microsoft.com/office/drawing/2014/main" id="{A9E04E33-B2D5-4CAA-99C9-044DD774DBC7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7" name="Frihåndsform: figur 126">
                  <a:extLst>
                    <a:ext uri="{FF2B5EF4-FFF2-40B4-BE49-F238E27FC236}">
                      <a16:creationId xmlns:a16="http://schemas.microsoft.com/office/drawing/2014/main" id="{B58ACC5F-9798-433D-A276-0388E2EA4D06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1" name="Frihåndsform: figur 40">
                <a:extLst>
                  <a:ext uri="{FF2B5EF4-FFF2-40B4-BE49-F238E27FC236}">
                    <a16:creationId xmlns:a16="http://schemas.microsoft.com/office/drawing/2014/main" id="{B6DEF1F7-5141-4AD1-8443-1839DBC13CD0}"/>
                  </a:ext>
                </a:extLst>
              </p:cNvPr>
              <p:cNvSpPr/>
              <p:nvPr/>
            </p:nvSpPr>
            <p:spPr>
              <a:xfrm>
                <a:off x="10145644" y="909125"/>
                <a:ext cx="18068" cy="17688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2" name="dasdasda">
                <a:extLst>
                  <a:ext uri="{FF2B5EF4-FFF2-40B4-BE49-F238E27FC236}">
                    <a16:creationId xmlns:a16="http://schemas.microsoft.com/office/drawing/2014/main" id="{09701ED9-97C1-46F3-8C83-8180BFAF415C}"/>
                  </a:ext>
                </a:extLst>
              </p:cNvPr>
              <p:cNvGrpSpPr/>
              <p:nvPr/>
            </p:nvGrpSpPr>
            <p:grpSpPr>
              <a:xfrm>
                <a:off x="10235415" y="1013335"/>
                <a:ext cx="72178" cy="16088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104" name="Frihåndsform: figur 103">
                  <a:extLst>
                    <a:ext uri="{FF2B5EF4-FFF2-40B4-BE49-F238E27FC236}">
                      <a16:creationId xmlns:a16="http://schemas.microsoft.com/office/drawing/2014/main" id="{E951D3AE-0E05-46F6-9A9D-C10F376CB5E5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5" name="Frihåndsform: figur 104">
                  <a:extLst>
                    <a:ext uri="{FF2B5EF4-FFF2-40B4-BE49-F238E27FC236}">
                      <a16:creationId xmlns:a16="http://schemas.microsoft.com/office/drawing/2014/main" id="{22690A1A-EB7B-40B3-AAA0-A878ACA1332F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3" name="Frihåndsform: figur 42">
                <a:extLst>
                  <a:ext uri="{FF2B5EF4-FFF2-40B4-BE49-F238E27FC236}">
                    <a16:creationId xmlns:a16="http://schemas.microsoft.com/office/drawing/2014/main" id="{8A7B8553-32A3-4C24-B8CC-A51A5F160378}"/>
                  </a:ext>
                </a:extLst>
              </p:cNvPr>
              <p:cNvSpPr/>
              <p:nvPr/>
            </p:nvSpPr>
            <p:spPr>
              <a:xfrm>
                <a:off x="10092865" y="1001940"/>
                <a:ext cx="16832" cy="16832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4" name="Frihåndsform: figur 43">
                <a:extLst>
                  <a:ext uri="{FF2B5EF4-FFF2-40B4-BE49-F238E27FC236}">
                    <a16:creationId xmlns:a16="http://schemas.microsoft.com/office/drawing/2014/main" id="{F725F3B5-821E-479E-B62D-B04432D079A5}"/>
                  </a:ext>
                </a:extLst>
              </p:cNvPr>
              <p:cNvSpPr/>
              <p:nvPr/>
            </p:nvSpPr>
            <p:spPr>
              <a:xfrm>
                <a:off x="10156104" y="1019152"/>
                <a:ext cx="17307" cy="9699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5" name="Frihåndsform: figur 44">
                <a:extLst>
                  <a:ext uri="{FF2B5EF4-FFF2-40B4-BE49-F238E27FC236}">
                    <a16:creationId xmlns:a16="http://schemas.microsoft.com/office/drawing/2014/main" id="{B894BC21-CBE9-4EF7-98CF-C1EB9A94AF5A}"/>
                  </a:ext>
                </a:extLst>
              </p:cNvPr>
              <p:cNvSpPr/>
              <p:nvPr/>
            </p:nvSpPr>
            <p:spPr>
              <a:xfrm>
                <a:off x="10113881" y="1021435"/>
                <a:ext cx="16261" cy="17022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6" name="Frihåndsform: figur 45">
                <a:extLst>
                  <a:ext uri="{FF2B5EF4-FFF2-40B4-BE49-F238E27FC236}">
                    <a16:creationId xmlns:a16="http://schemas.microsoft.com/office/drawing/2014/main" id="{FB7DE1FC-65CD-46CE-A2DE-F49489945E93}"/>
                  </a:ext>
                </a:extLst>
              </p:cNvPr>
              <p:cNvSpPr/>
              <p:nvPr/>
            </p:nvSpPr>
            <p:spPr>
              <a:xfrm>
                <a:off x="10063099" y="947735"/>
                <a:ext cx="16451" cy="1502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" name="Frihåndsform: figur 46">
                <a:extLst>
                  <a:ext uri="{FF2B5EF4-FFF2-40B4-BE49-F238E27FC236}">
                    <a16:creationId xmlns:a16="http://schemas.microsoft.com/office/drawing/2014/main" id="{808B17F9-6F56-4378-9F29-4438404F6B50}"/>
                  </a:ext>
                </a:extLst>
              </p:cNvPr>
              <p:cNvSpPr/>
              <p:nvPr/>
            </p:nvSpPr>
            <p:spPr>
              <a:xfrm>
                <a:off x="10073941" y="974362"/>
                <a:ext cx="16451" cy="11316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8" name="dasdasda">
                <a:extLst>
                  <a:ext uri="{FF2B5EF4-FFF2-40B4-BE49-F238E27FC236}">
                    <a16:creationId xmlns:a16="http://schemas.microsoft.com/office/drawing/2014/main" id="{AA9A121D-4270-47D7-BC18-1D01AC3F443B}"/>
                  </a:ext>
                </a:extLst>
              </p:cNvPr>
              <p:cNvGrpSpPr/>
              <p:nvPr/>
            </p:nvGrpSpPr>
            <p:grpSpPr>
              <a:xfrm>
                <a:off x="10083640" y="703431"/>
                <a:ext cx="259825" cy="302469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99" name="Frihåndsform: figur 98">
                  <a:extLst>
                    <a:ext uri="{FF2B5EF4-FFF2-40B4-BE49-F238E27FC236}">
                      <a16:creationId xmlns:a16="http://schemas.microsoft.com/office/drawing/2014/main" id="{62A076C4-7C36-4D16-AF41-9984A033279B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0" name="Frihåndsform: figur 99">
                  <a:extLst>
                    <a:ext uri="{FF2B5EF4-FFF2-40B4-BE49-F238E27FC236}">
                      <a16:creationId xmlns:a16="http://schemas.microsoft.com/office/drawing/2014/main" id="{3C3E8F68-1970-483D-BE62-830664EC82F1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1" name="Frihåndsform: figur 100">
                  <a:extLst>
                    <a:ext uri="{FF2B5EF4-FFF2-40B4-BE49-F238E27FC236}">
                      <a16:creationId xmlns:a16="http://schemas.microsoft.com/office/drawing/2014/main" id="{BB1EE3B7-9116-437B-BD0D-F087380FE41B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2" name="Frihåndsform: figur 101">
                  <a:extLst>
                    <a:ext uri="{FF2B5EF4-FFF2-40B4-BE49-F238E27FC236}">
                      <a16:creationId xmlns:a16="http://schemas.microsoft.com/office/drawing/2014/main" id="{EB2287C6-D9B8-4B0F-BFE6-0B83FFED0657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3" name="Frihåndsform: figur 102">
                  <a:extLst>
                    <a:ext uri="{FF2B5EF4-FFF2-40B4-BE49-F238E27FC236}">
                      <a16:creationId xmlns:a16="http://schemas.microsoft.com/office/drawing/2014/main" id="{62AD5670-12A6-4B66-BB08-477F67404283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9" name="Frihåndsform: figur 48">
                <a:extLst>
                  <a:ext uri="{FF2B5EF4-FFF2-40B4-BE49-F238E27FC236}">
                    <a16:creationId xmlns:a16="http://schemas.microsoft.com/office/drawing/2014/main" id="{426F80E0-55F7-40C8-BCC9-C542A793A2E8}"/>
                  </a:ext>
                </a:extLst>
              </p:cNvPr>
              <p:cNvSpPr/>
              <p:nvPr/>
            </p:nvSpPr>
            <p:spPr>
              <a:xfrm>
                <a:off x="10300366" y="1000418"/>
                <a:ext cx="14835" cy="14264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" name="Frihåndsform: figur 49">
                <a:extLst>
                  <a:ext uri="{FF2B5EF4-FFF2-40B4-BE49-F238E27FC236}">
                    <a16:creationId xmlns:a16="http://schemas.microsoft.com/office/drawing/2014/main" id="{5CA8D0AB-6171-4FFF-93B4-0748AD15D3E2}"/>
                  </a:ext>
                </a:extLst>
              </p:cNvPr>
              <p:cNvSpPr/>
              <p:nvPr/>
            </p:nvSpPr>
            <p:spPr>
              <a:xfrm>
                <a:off x="10313490" y="983491"/>
                <a:ext cx="15215" cy="13218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1" name="dasdasda">
                <a:extLst>
                  <a:ext uri="{FF2B5EF4-FFF2-40B4-BE49-F238E27FC236}">
                    <a16:creationId xmlns:a16="http://schemas.microsoft.com/office/drawing/2014/main" id="{11714CB7-5B96-424F-941F-A99266649487}"/>
                  </a:ext>
                </a:extLst>
              </p:cNvPr>
              <p:cNvGrpSpPr/>
              <p:nvPr/>
            </p:nvGrpSpPr>
            <p:grpSpPr>
              <a:xfrm>
                <a:off x="10165712" y="777131"/>
                <a:ext cx="182305" cy="281209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95" name="Frihåndsform: figur 94">
                  <a:extLst>
                    <a:ext uri="{FF2B5EF4-FFF2-40B4-BE49-F238E27FC236}">
                      <a16:creationId xmlns:a16="http://schemas.microsoft.com/office/drawing/2014/main" id="{0A4BB790-FE41-4AB5-B2B8-AE879CBACCCB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6" name="Frihåndsform: figur 95">
                  <a:extLst>
                    <a:ext uri="{FF2B5EF4-FFF2-40B4-BE49-F238E27FC236}">
                      <a16:creationId xmlns:a16="http://schemas.microsoft.com/office/drawing/2014/main" id="{023A12EA-B236-4A72-ADDB-305983458D8A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7" name="Frihåndsform: figur 96">
                  <a:extLst>
                    <a:ext uri="{FF2B5EF4-FFF2-40B4-BE49-F238E27FC236}">
                      <a16:creationId xmlns:a16="http://schemas.microsoft.com/office/drawing/2014/main" id="{3C2313BF-C0DD-4335-B2A0-721180F67396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8" name="Frihåndsform: figur 97">
                  <a:extLst>
                    <a:ext uri="{FF2B5EF4-FFF2-40B4-BE49-F238E27FC236}">
                      <a16:creationId xmlns:a16="http://schemas.microsoft.com/office/drawing/2014/main" id="{C8B917CB-C03F-45A2-8931-9AFD176445CD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2" name="Frihåndsform: figur 51">
                <a:extLst>
                  <a:ext uri="{FF2B5EF4-FFF2-40B4-BE49-F238E27FC236}">
                    <a16:creationId xmlns:a16="http://schemas.microsoft.com/office/drawing/2014/main" id="{992448BA-B9BF-452B-BD3F-BCB92937C650}"/>
                  </a:ext>
                </a:extLst>
              </p:cNvPr>
              <p:cNvSpPr/>
              <p:nvPr/>
            </p:nvSpPr>
            <p:spPr>
              <a:xfrm>
                <a:off x="10079076" y="984918"/>
                <a:ext cx="13313" cy="8653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" name="Frihåndsform: figur 52">
                <a:extLst>
                  <a:ext uri="{FF2B5EF4-FFF2-40B4-BE49-F238E27FC236}">
                    <a16:creationId xmlns:a16="http://schemas.microsoft.com/office/drawing/2014/main" id="{D93273D8-62B5-4E26-9CDB-99E64DCE90B2}"/>
                  </a:ext>
                </a:extLst>
              </p:cNvPr>
              <p:cNvSpPr/>
              <p:nvPr/>
            </p:nvSpPr>
            <p:spPr>
              <a:xfrm>
                <a:off x="10060912" y="941458"/>
                <a:ext cx="13789" cy="6751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4" name="dasdasda">
                <a:extLst>
                  <a:ext uri="{FF2B5EF4-FFF2-40B4-BE49-F238E27FC236}">
                    <a16:creationId xmlns:a16="http://schemas.microsoft.com/office/drawing/2014/main" id="{EF7636E4-E98C-4A34-816D-490CC783165A}"/>
                  </a:ext>
                </a:extLst>
              </p:cNvPr>
              <p:cNvGrpSpPr/>
              <p:nvPr/>
            </p:nvGrpSpPr>
            <p:grpSpPr>
              <a:xfrm>
                <a:off x="10235320" y="907033"/>
                <a:ext cx="46692" cy="2928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93" name="Frihåndsform: figur 92">
                  <a:extLst>
                    <a:ext uri="{FF2B5EF4-FFF2-40B4-BE49-F238E27FC236}">
                      <a16:creationId xmlns:a16="http://schemas.microsoft.com/office/drawing/2014/main" id="{5D703221-78E8-492B-8714-171DFB038948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4" name="Frihåndsform: figur 93">
                  <a:extLst>
                    <a:ext uri="{FF2B5EF4-FFF2-40B4-BE49-F238E27FC236}">
                      <a16:creationId xmlns:a16="http://schemas.microsoft.com/office/drawing/2014/main" id="{20019C08-0C50-4D2E-99A1-73D0925A63CB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5" name="Frihåndsform: figur 54">
                <a:extLst>
                  <a:ext uri="{FF2B5EF4-FFF2-40B4-BE49-F238E27FC236}">
                    <a16:creationId xmlns:a16="http://schemas.microsoft.com/office/drawing/2014/main" id="{FD904917-2BEB-4C7F-B017-E7B7249786A9}"/>
                  </a:ext>
                </a:extLst>
              </p:cNvPr>
              <p:cNvSpPr/>
              <p:nvPr/>
            </p:nvSpPr>
            <p:spPr>
              <a:xfrm>
                <a:off x="10241596" y="1042927"/>
                <a:ext cx="12647" cy="15215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B4EAC6EE-62FF-4C25-9815-0554C9787763}"/>
                  </a:ext>
                </a:extLst>
              </p:cNvPr>
              <p:cNvSpPr/>
              <p:nvPr/>
            </p:nvSpPr>
            <p:spPr>
              <a:xfrm>
                <a:off x="10128716" y="1027996"/>
                <a:ext cx="12838" cy="15310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7" name="Frihåndsform: figur 56">
                <a:extLst>
                  <a:ext uri="{FF2B5EF4-FFF2-40B4-BE49-F238E27FC236}">
                    <a16:creationId xmlns:a16="http://schemas.microsoft.com/office/drawing/2014/main" id="{1575735B-ABA0-4763-9A4F-323E5131A7D2}"/>
                  </a:ext>
                </a:extLst>
              </p:cNvPr>
              <p:cNvSpPr/>
              <p:nvPr/>
            </p:nvSpPr>
            <p:spPr>
              <a:xfrm>
                <a:off x="10310351" y="995378"/>
                <a:ext cx="12552" cy="10365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8" name="Frihåndsform: figur 57">
                <a:extLst>
                  <a:ext uri="{FF2B5EF4-FFF2-40B4-BE49-F238E27FC236}">
                    <a16:creationId xmlns:a16="http://schemas.microsoft.com/office/drawing/2014/main" id="{E362EB58-2E99-4CD4-A4AD-2F8C1FE2F9CA}"/>
                  </a:ext>
                </a:extLst>
              </p:cNvPr>
              <p:cNvSpPr/>
              <p:nvPr/>
            </p:nvSpPr>
            <p:spPr>
              <a:xfrm>
                <a:off x="10265275" y="1029993"/>
                <a:ext cx="11696" cy="16641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B876B656-724C-45D0-82C8-685948598234}"/>
                  </a:ext>
                </a:extLst>
              </p:cNvPr>
              <p:cNvSpPr/>
              <p:nvPr/>
            </p:nvSpPr>
            <p:spPr>
              <a:xfrm>
                <a:off x="10217156" y="1047111"/>
                <a:ext cx="11411" cy="14264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0" name="dasdasda">
                <a:extLst>
                  <a:ext uri="{FF2B5EF4-FFF2-40B4-BE49-F238E27FC236}">
                    <a16:creationId xmlns:a16="http://schemas.microsoft.com/office/drawing/2014/main" id="{D4E3D8B3-77A6-4CB5-94B6-DF9FC22627F9}"/>
                  </a:ext>
                </a:extLst>
              </p:cNvPr>
              <p:cNvGrpSpPr/>
              <p:nvPr/>
            </p:nvGrpSpPr>
            <p:grpSpPr>
              <a:xfrm>
                <a:off x="10151839" y="1041976"/>
                <a:ext cx="40046" cy="19054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91" name="Frihåndsform: figur 90">
                  <a:extLst>
                    <a:ext uri="{FF2B5EF4-FFF2-40B4-BE49-F238E27FC236}">
                      <a16:creationId xmlns:a16="http://schemas.microsoft.com/office/drawing/2014/main" id="{C684BFE1-655D-47BC-AF25-3DBFA4DA4E06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2" name="Frihåndsform: figur 91">
                  <a:extLst>
                    <a:ext uri="{FF2B5EF4-FFF2-40B4-BE49-F238E27FC236}">
                      <a16:creationId xmlns:a16="http://schemas.microsoft.com/office/drawing/2014/main" id="{72DA1E36-24F4-436A-A9B4-A89C2E29D74C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1" name="Frihåndsform: figur 60">
                <a:extLst>
                  <a:ext uri="{FF2B5EF4-FFF2-40B4-BE49-F238E27FC236}">
                    <a16:creationId xmlns:a16="http://schemas.microsoft.com/office/drawing/2014/main" id="{3110E382-381C-46D0-9554-EB00721DA47E}"/>
                  </a:ext>
                </a:extLst>
              </p:cNvPr>
              <p:cNvSpPr/>
              <p:nvPr/>
            </p:nvSpPr>
            <p:spPr>
              <a:xfrm>
                <a:off x="10188627" y="854635"/>
                <a:ext cx="11031" cy="21586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848AC3B4-A71E-44BF-A539-C5AF2FA0CB8F}"/>
                  </a:ext>
                </a:extLst>
              </p:cNvPr>
              <p:cNvSpPr/>
              <p:nvPr/>
            </p:nvSpPr>
            <p:spPr>
              <a:xfrm>
                <a:off x="10195665" y="1048442"/>
                <a:ext cx="11221" cy="13693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3" name="Frihåndsform: figur 62">
                <a:extLst>
                  <a:ext uri="{FF2B5EF4-FFF2-40B4-BE49-F238E27FC236}">
                    <a16:creationId xmlns:a16="http://schemas.microsoft.com/office/drawing/2014/main" id="{1FEBCCFC-44F7-486A-A7BB-D7B05D0B2305}"/>
                  </a:ext>
                </a:extLst>
              </p:cNvPr>
              <p:cNvSpPr/>
              <p:nvPr/>
            </p:nvSpPr>
            <p:spPr>
              <a:xfrm>
                <a:off x="10209739" y="855681"/>
                <a:ext cx="10745" cy="2177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4" name="dasdasda">
                <a:extLst>
                  <a:ext uri="{FF2B5EF4-FFF2-40B4-BE49-F238E27FC236}">
                    <a16:creationId xmlns:a16="http://schemas.microsoft.com/office/drawing/2014/main" id="{301275B8-B650-43BE-B0E1-98B64882F0AD}"/>
                  </a:ext>
                </a:extLst>
              </p:cNvPr>
              <p:cNvGrpSpPr/>
              <p:nvPr/>
            </p:nvGrpSpPr>
            <p:grpSpPr>
              <a:xfrm>
                <a:off x="10113596" y="701814"/>
                <a:ext cx="182681" cy="239453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75" name="Frihåndsform: figur 74">
                  <a:extLst>
                    <a:ext uri="{FF2B5EF4-FFF2-40B4-BE49-F238E27FC236}">
                      <a16:creationId xmlns:a16="http://schemas.microsoft.com/office/drawing/2014/main" id="{8533E624-2DEE-4AFB-862F-F4588DC97953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6" name="Frihåndsform: figur 75">
                  <a:extLst>
                    <a:ext uri="{FF2B5EF4-FFF2-40B4-BE49-F238E27FC236}">
                      <a16:creationId xmlns:a16="http://schemas.microsoft.com/office/drawing/2014/main" id="{4848E834-04D8-4FC2-971C-B6DB097E8E4E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7" name="Frihåndsform: figur 76">
                  <a:extLst>
                    <a:ext uri="{FF2B5EF4-FFF2-40B4-BE49-F238E27FC236}">
                      <a16:creationId xmlns:a16="http://schemas.microsoft.com/office/drawing/2014/main" id="{0B125FC5-05DB-43A8-B0EE-89BE786D8CA2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8" name="Frihåndsform: figur 77">
                  <a:extLst>
                    <a:ext uri="{FF2B5EF4-FFF2-40B4-BE49-F238E27FC236}">
                      <a16:creationId xmlns:a16="http://schemas.microsoft.com/office/drawing/2014/main" id="{43DCDA3F-77E8-44DD-9CF3-A3E8BD3C21D6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9" name="Frihåndsform: figur 78">
                  <a:extLst>
                    <a:ext uri="{FF2B5EF4-FFF2-40B4-BE49-F238E27FC236}">
                      <a16:creationId xmlns:a16="http://schemas.microsoft.com/office/drawing/2014/main" id="{0F10FB91-BE73-4AFA-9AC8-39C8E22F31F9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0" name="Frihåndsform: figur 79">
                  <a:extLst>
                    <a:ext uri="{FF2B5EF4-FFF2-40B4-BE49-F238E27FC236}">
                      <a16:creationId xmlns:a16="http://schemas.microsoft.com/office/drawing/2014/main" id="{D1F5CC19-87E5-44AB-9D81-A5A324A89F1F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1" name="Frihåndsform: figur 80">
                  <a:extLst>
                    <a:ext uri="{FF2B5EF4-FFF2-40B4-BE49-F238E27FC236}">
                      <a16:creationId xmlns:a16="http://schemas.microsoft.com/office/drawing/2014/main" id="{6CBDF7EC-8EC4-4A81-A06C-56D230B0A845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2" name="Frihåndsform: figur 81">
                  <a:extLst>
                    <a:ext uri="{FF2B5EF4-FFF2-40B4-BE49-F238E27FC236}">
                      <a16:creationId xmlns:a16="http://schemas.microsoft.com/office/drawing/2014/main" id="{A4A76B94-6E3B-449C-B15B-1310D575AC0B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3" name="Frihåndsform: figur 82">
                  <a:extLst>
                    <a:ext uri="{FF2B5EF4-FFF2-40B4-BE49-F238E27FC236}">
                      <a16:creationId xmlns:a16="http://schemas.microsoft.com/office/drawing/2014/main" id="{3AE9334C-7145-4D8D-A6B7-43DC24BDDF22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4" name="Frihåndsform: figur 83">
                  <a:extLst>
                    <a:ext uri="{FF2B5EF4-FFF2-40B4-BE49-F238E27FC236}">
                      <a16:creationId xmlns:a16="http://schemas.microsoft.com/office/drawing/2014/main" id="{97872D86-9958-4611-91D6-CB7A306F6EA8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5" name="Frihåndsform: figur 84">
                  <a:extLst>
                    <a:ext uri="{FF2B5EF4-FFF2-40B4-BE49-F238E27FC236}">
                      <a16:creationId xmlns:a16="http://schemas.microsoft.com/office/drawing/2014/main" id="{2C5F4C1A-0C5D-4627-8DA1-FF20A05E36EE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6" name="Frihåndsform: figur 85">
                  <a:extLst>
                    <a:ext uri="{FF2B5EF4-FFF2-40B4-BE49-F238E27FC236}">
                      <a16:creationId xmlns:a16="http://schemas.microsoft.com/office/drawing/2014/main" id="{15E7763B-9C63-4016-BD38-3E7F2D8B808F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7" name="Frihåndsform: figur 86">
                  <a:extLst>
                    <a:ext uri="{FF2B5EF4-FFF2-40B4-BE49-F238E27FC236}">
                      <a16:creationId xmlns:a16="http://schemas.microsoft.com/office/drawing/2014/main" id="{071E47A3-DF06-45F1-914F-946161747CDF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8" name="Frihåndsform: figur 87">
                  <a:extLst>
                    <a:ext uri="{FF2B5EF4-FFF2-40B4-BE49-F238E27FC236}">
                      <a16:creationId xmlns:a16="http://schemas.microsoft.com/office/drawing/2014/main" id="{E0F5F084-B3FC-4A01-9694-ADB8D6C06C2D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9" name="Frihåndsform: figur 88">
                  <a:extLst>
                    <a:ext uri="{FF2B5EF4-FFF2-40B4-BE49-F238E27FC236}">
                      <a16:creationId xmlns:a16="http://schemas.microsoft.com/office/drawing/2014/main" id="{F7318A9E-F3D8-4548-9599-4191FA551D75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0" name="Frihåndsform: figur 89">
                  <a:extLst>
                    <a:ext uri="{FF2B5EF4-FFF2-40B4-BE49-F238E27FC236}">
                      <a16:creationId xmlns:a16="http://schemas.microsoft.com/office/drawing/2014/main" id="{B0D86CC3-61C8-4143-84B0-2EB7DB7A35E9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5" name="Frihåndsform: figur 64">
                <a:extLst>
                  <a:ext uri="{FF2B5EF4-FFF2-40B4-BE49-F238E27FC236}">
                    <a16:creationId xmlns:a16="http://schemas.microsoft.com/office/drawing/2014/main" id="{9800DFFB-7E88-46E7-BB7F-C5F7B986CF33}"/>
                  </a:ext>
                </a:extLst>
              </p:cNvPr>
              <p:cNvSpPr/>
              <p:nvPr/>
            </p:nvSpPr>
            <p:spPr>
              <a:xfrm rot="-646302">
                <a:off x="10232940" y="1046083"/>
                <a:ext cx="2852" cy="13504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6" name="dasdasda">
                <a:extLst>
                  <a:ext uri="{FF2B5EF4-FFF2-40B4-BE49-F238E27FC236}">
                    <a16:creationId xmlns:a16="http://schemas.microsoft.com/office/drawing/2014/main" id="{D0636631-D69D-4CE4-AD3C-F5B09A6FE2B4}"/>
                  </a:ext>
                </a:extLst>
              </p:cNvPr>
              <p:cNvGrpSpPr/>
              <p:nvPr/>
            </p:nvGrpSpPr>
            <p:grpSpPr>
              <a:xfrm>
                <a:off x="10145358" y="804519"/>
                <a:ext cx="7702" cy="7988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73" name="Frihåndsform: figur 72">
                  <a:extLst>
                    <a:ext uri="{FF2B5EF4-FFF2-40B4-BE49-F238E27FC236}">
                      <a16:creationId xmlns:a16="http://schemas.microsoft.com/office/drawing/2014/main" id="{7AF7379C-DE2A-46DB-A28D-EFD3B9F522E0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4" name="Frihåndsform: figur 73">
                  <a:extLst>
                    <a:ext uri="{FF2B5EF4-FFF2-40B4-BE49-F238E27FC236}">
                      <a16:creationId xmlns:a16="http://schemas.microsoft.com/office/drawing/2014/main" id="{1BF86EBF-D64F-4142-8465-2DC98C1C435B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7" name="Frihåndsform: figur 66">
                <a:extLst>
                  <a:ext uri="{FF2B5EF4-FFF2-40B4-BE49-F238E27FC236}">
                    <a16:creationId xmlns:a16="http://schemas.microsoft.com/office/drawing/2014/main" id="{A760AD9C-ABFB-48E2-BDDB-4DC887FCD7D0}"/>
                  </a:ext>
                </a:extLst>
              </p:cNvPr>
              <p:cNvSpPr/>
              <p:nvPr/>
            </p:nvSpPr>
            <p:spPr>
              <a:xfrm>
                <a:off x="10210500" y="1048537"/>
                <a:ext cx="3423" cy="13598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8" name="dasdasda">
                <a:extLst>
                  <a:ext uri="{FF2B5EF4-FFF2-40B4-BE49-F238E27FC236}">
                    <a16:creationId xmlns:a16="http://schemas.microsoft.com/office/drawing/2014/main" id="{0C3D30F6-BA1C-4D31-8B76-570A88316BCD}"/>
                  </a:ext>
                </a:extLst>
              </p:cNvPr>
              <p:cNvGrpSpPr/>
              <p:nvPr/>
            </p:nvGrpSpPr>
            <p:grpSpPr>
              <a:xfrm>
                <a:off x="10193477" y="1008787"/>
                <a:ext cx="1023730" cy="87298"/>
                <a:chOff x="10193477" y="1008787"/>
                <a:chExt cx="1023730" cy="87298"/>
              </a:xfrm>
            </p:grpSpPr>
            <p:sp>
              <p:nvSpPr>
                <p:cNvPr id="70" name="Frihåndsform: figur 69">
                  <a:extLst>
                    <a:ext uri="{FF2B5EF4-FFF2-40B4-BE49-F238E27FC236}">
                      <a16:creationId xmlns:a16="http://schemas.microsoft.com/office/drawing/2014/main" id="{43082D7E-3EB8-4467-B5CF-BFEC1C369EA4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1" name="Frihåndsform: figur 70">
                  <a:extLst>
                    <a:ext uri="{FF2B5EF4-FFF2-40B4-BE49-F238E27FC236}">
                      <a16:creationId xmlns:a16="http://schemas.microsoft.com/office/drawing/2014/main" id="{A4445E6D-BC6F-4D0B-96A2-EE3285477776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2" name="Frihåndsform: figur 71">
                  <a:extLst>
                    <a:ext uri="{FF2B5EF4-FFF2-40B4-BE49-F238E27FC236}">
                      <a16:creationId xmlns:a16="http://schemas.microsoft.com/office/drawing/2014/main" id="{0613F11C-597C-4468-90FE-37C1F780E03B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solidFill>
                  <a:srgbClr val="000000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9" name="Frihåndsform: figur 68">
                <a:extLst>
                  <a:ext uri="{FF2B5EF4-FFF2-40B4-BE49-F238E27FC236}">
                    <a16:creationId xmlns:a16="http://schemas.microsoft.com/office/drawing/2014/main" id="{825A32F9-32AA-4AF7-B220-D51BBB0C7A07}"/>
                  </a:ext>
                </a:extLst>
              </p:cNvPr>
              <p:cNvSpPr/>
              <p:nvPr/>
            </p:nvSpPr>
            <p:spPr>
              <a:xfrm>
                <a:off x="10422185" y="1044448"/>
                <a:ext cx="36327" cy="9414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155" name="Text Placeholder 12">
            <a:extLst>
              <a:ext uri="{FF2B5EF4-FFF2-40B4-BE49-F238E27FC236}">
                <a16:creationId xmlns:a16="http://schemas.microsoft.com/office/drawing/2014/main" id="{BE049673-E5D0-4E8C-AE82-5790BF14538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/>
              <a:t>    </a:t>
            </a:r>
            <a:endParaRPr lang="nb-NO"/>
          </a:p>
        </p:txBody>
      </p:sp>
      <p:grpSp>
        <p:nvGrpSpPr>
          <p:cNvPr id="156" name="dasdasda">
            <a:extLst>
              <a:ext uri="{FF2B5EF4-FFF2-40B4-BE49-F238E27FC236}">
                <a16:creationId xmlns:a16="http://schemas.microsoft.com/office/drawing/2014/main" id="{32B2A91A-A6D2-466D-8115-BA3290D6B240}"/>
              </a:ext>
            </a:extLst>
          </p:cNvPr>
          <p:cNvGrpSpPr/>
          <p:nvPr userDrawn="1"/>
        </p:nvGrpSpPr>
        <p:grpSpPr>
          <a:xfrm>
            <a:off x="10819799" y="142943"/>
            <a:ext cx="1179545" cy="469900"/>
            <a:chOff x="10053875" y="625546"/>
            <a:chExt cx="1163332" cy="470539"/>
          </a:xfrm>
        </p:grpSpPr>
        <p:grpSp>
          <p:nvGrpSpPr>
            <p:cNvPr id="157" name="dasdasda">
              <a:extLst>
                <a:ext uri="{FF2B5EF4-FFF2-40B4-BE49-F238E27FC236}">
                  <a16:creationId xmlns:a16="http://schemas.microsoft.com/office/drawing/2014/main" id="{8F2AD12A-6EFB-433A-A7AA-6C1A17129C1F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281" name="Frihåndsform: figur 280">
                <a:extLst>
                  <a:ext uri="{FF2B5EF4-FFF2-40B4-BE49-F238E27FC236}">
                    <a16:creationId xmlns:a16="http://schemas.microsoft.com/office/drawing/2014/main" id="{852E6727-9ECB-4D4B-8FD6-07BB190CB64B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2" name="Frihåndsform: figur 281">
                <a:extLst>
                  <a:ext uri="{FF2B5EF4-FFF2-40B4-BE49-F238E27FC236}">
                    <a16:creationId xmlns:a16="http://schemas.microsoft.com/office/drawing/2014/main" id="{55EFF4EB-9C15-4735-972B-BDE8DA29EFBC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3" name="Frihåndsform: figur 282">
                <a:extLst>
                  <a:ext uri="{FF2B5EF4-FFF2-40B4-BE49-F238E27FC236}">
                    <a16:creationId xmlns:a16="http://schemas.microsoft.com/office/drawing/2014/main" id="{A1C15718-7CBA-4342-8D49-6FD021723E4B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4" name="Frihåndsform: figur 283">
                <a:extLst>
                  <a:ext uri="{FF2B5EF4-FFF2-40B4-BE49-F238E27FC236}">
                    <a16:creationId xmlns:a16="http://schemas.microsoft.com/office/drawing/2014/main" id="{C96D3262-3F43-479B-87C3-081BB67F9E3C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5" name="Frihåndsform: figur 284">
                <a:extLst>
                  <a:ext uri="{FF2B5EF4-FFF2-40B4-BE49-F238E27FC236}">
                    <a16:creationId xmlns:a16="http://schemas.microsoft.com/office/drawing/2014/main" id="{FA867E83-1A52-47C4-B028-37B9DD8E5DF8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58" name="Frihåndsform: figur 157">
              <a:extLst>
                <a:ext uri="{FF2B5EF4-FFF2-40B4-BE49-F238E27FC236}">
                  <a16:creationId xmlns:a16="http://schemas.microsoft.com/office/drawing/2014/main" id="{030043CD-5906-4DC0-AF27-CF792380FEFF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59" name="dasdasda">
              <a:extLst>
                <a:ext uri="{FF2B5EF4-FFF2-40B4-BE49-F238E27FC236}">
                  <a16:creationId xmlns:a16="http://schemas.microsoft.com/office/drawing/2014/main" id="{F7E9F43B-AB26-4E25-ABFD-AD6DE73252D0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274" name="Frihåndsform: figur 273">
                <a:extLst>
                  <a:ext uri="{FF2B5EF4-FFF2-40B4-BE49-F238E27FC236}">
                    <a16:creationId xmlns:a16="http://schemas.microsoft.com/office/drawing/2014/main" id="{A03CF046-814C-4728-BB32-2D0E4C153BEE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5" name="Frihåndsform: figur 274">
                <a:extLst>
                  <a:ext uri="{FF2B5EF4-FFF2-40B4-BE49-F238E27FC236}">
                    <a16:creationId xmlns:a16="http://schemas.microsoft.com/office/drawing/2014/main" id="{ACEB3631-599C-4A02-BFAE-888020D4911C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6" name="Frihåndsform: figur 275">
                <a:extLst>
                  <a:ext uri="{FF2B5EF4-FFF2-40B4-BE49-F238E27FC236}">
                    <a16:creationId xmlns:a16="http://schemas.microsoft.com/office/drawing/2014/main" id="{0DC24A1A-B5CB-48BB-8C93-981837A00241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7" name="Frihåndsform: figur 276">
                <a:extLst>
                  <a:ext uri="{FF2B5EF4-FFF2-40B4-BE49-F238E27FC236}">
                    <a16:creationId xmlns:a16="http://schemas.microsoft.com/office/drawing/2014/main" id="{1C801A32-9A24-465D-A1A4-B5A07DCD5BB4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8" name="Frihåndsform: figur 277">
                <a:extLst>
                  <a:ext uri="{FF2B5EF4-FFF2-40B4-BE49-F238E27FC236}">
                    <a16:creationId xmlns:a16="http://schemas.microsoft.com/office/drawing/2014/main" id="{1CB01668-A549-47CC-B5A7-C8150E96D320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9" name="Frihåndsform: figur 278">
                <a:extLst>
                  <a:ext uri="{FF2B5EF4-FFF2-40B4-BE49-F238E27FC236}">
                    <a16:creationId xmlns:a16="http://schemas.microsoft.com/office/drawing/2014/main" id="{F9D485D0-EB83-45AA-A66C-F259D0897E53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0" name="Frihåndsform: figur 279">
                <a:extLst>
                  <a:ext uri="{FF2B5EF4-FFF2-40B4-BE49-F238E27FC236}">
                    <a16:creationId xmlns:a16="http://schemas.microsoft.com/office/drawing/2014/main" id="{8620B03F-3EBA-4F8E-B361-EB9702E6F664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0" name="Frihåndsform: figur 159">
              <a:extLst>
                <a:ext uri="{FF2B5EF4-FFF2-40B4-BE49-F238E27FC236}">
                  <a16:creationId xmlns:a16="http://schemas.microsoft.com/office/drawing/2014/main" id="{6D43C80B-AE2C-4C13-9AE3-19BA5DEE8750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1" name="dasdasda">
              <a:extLst>
                <a:ext uri="{FF2B5EF4-FFF2-40B4-BE49-F238E27FC236}">
                  <a16:creationId xmlns:a16="http://schemas.microsoft.com/office/drawing/2014/main" id="{F86415F8-4585-41E7-BDBD-21728C0F39EE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268" name="Frihåndsform: figur 267">
                <a:extLst>
                  <a:ext uri="{FF2B5EF4-FFF2-40B4-BE49-F238E27FC236}">
                    <a16:creationId xmlns:a16="http://schemas.microsoft.com/office/drawing/2014/main" id="{5AAD7CA8-4D4E-419D-AD2D-9BC6BB0ACDEB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9" name="Frihåndsform: figur 268">
                <a:extLst>
                  <a:ext uri="{FF2B5EF4-FFF2-40B4-BE49-F238E27FC236}">
                    <a16:creationId xmlns:a16="http://schemas.microsoft.com/office/drawing/2014/main" id="{B01FDCB4-1941-4A7D-B608-1361487F8F86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0" name="Frihåndsform: figur 269">
                <a:extLst>
                  <a:ext uri="{FF2B5EF4-FFF2-40B4-BE49-F238E27FC236}">
                    <a16:creationId xmlns:a16="http://schemas.microsoft.com/office/drawing/2014/main" id="{4DC80F33-B587-4D7C-B65B-69E7EC37109A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1" name="Frihåndsform: figur 270">
                <a:extLst>
                  <a:ext uri="{FF2B5EF4-FFF2-40B4-BE49-F238E27FC236}">
                    <a16:creationId xmlns:a16="http://schemas.microsoft.com/office/drawing/2014/main" id="{54ABFEFF-FC60-470F-A833-007227AFF0B0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2" name="Frihåndsform: figur 271">
                <a:extLst>
                  <a:ext uri="{FF2B5EF4-FFF2-40B4-BE49-F238E27FC236}">
                    <a16:creationId xmlns:a16="http://schemas.microsoft.com/office/drawing/2014/main" id="{09AD659D-07EA-435B-983E-77FC996BE1FF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3" name="Frihåndsform: figur 272">
                <a:extLst>
                  <a:ext uri="{FF2B5EF4-FFF2-40B4-BE49-F238E27FC236}">
                    <a16:creationId xmlns:a16="http://schemas.microsoft.com/office/drawing/2014/main" id="{DBB9D76E-0547-45A4-8311-358F50F480CF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2" name="Frihåndsform: figur 161">
              <a:extLst>
                <a:ext uri="{FF2B5EF4-FFF2-40B4-BE49-F238E27FC236}">
                  <a16:creationId xmlns:a16="http://schemas.microsoft.com/office/drawing/2014/main" id="{44C7E59E-80F8-4BBA-A5C7-5F809171254B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3" name="dasdasda">
              <a:extLst>
                <a:ext uri="{FF2B5EF4-FFF2-40B4-BE49-F238E27FC236}">
                  <a16:creationId xmlns:a16="http://schemas.microsoft.com/office/drawing/2014/main" id="{86271955-B8F9-43B1-B45B-D116FEE93A32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265" name="Frihåndsform: figur 264">
                <a:extLst>
                  <a:ext uri="{FF2B5EF4-FFF2-40B4-BE49-F238E27FC236}">
                    <a16:creationId xmlns:a16="http://schemas.microsoft.com/office/drawing/2014/main" id="{4552A552-E4EF-456D-A07B-65CCB331B792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6" name="Frihåndsform: figur 265">
                <a:extLst>
                  <a:ext uri="{FF2B5EF4-FFF2-40B4-BE49-F238E27FC236}">
                    <a16:creationId xmlns:a16="http://schemas.microsoft.com/office/drawing/2014/main" id="{DC764B0D-FC97-42B1-9D14-B65EA467044D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7" name="Frihåndsform: figur 266">
                <a:extLst>
                  <a:ext uri="{FF2B5EF4-FFF2-40B4-BE49-F238E27FC236}">
                    <a16:creationId xmlns:a16="http://schemas.microsoft.com/office/drawing/2014/main" id="{6E9B859D-1204-4995-8610-A15DC563FB73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4" name="Frihåndsform: figur 163">
              <a:extLst>
                <a:ext uri="{FF2B5EF4-FFF2-40B4-BE49-F238E27FC236}">
                  <a16:creationId xmlns:a16="http://schemas.microsoft.com/office/drawing/2014/main" id="{E958CE96-5ED9-4C75-B9F7-97953FE041A5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5" name="dasdasda">
              <a:extLst>
                <a:ext uri="{FF2B5EF4-FFF2-40B4-BE49-F238E27FC236}">
                  <a16:creationId xmlns:a16="http://schemas.microsoft.com/office/drawing/2014/main" id="{F087F888-EF5E-4623-8903-5A5DF12BA52D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262" name="Frihåndsform: figur 261">
                <a:extLst>
                  <a:ext uri="{FF2B5EF4-FFF2-40B4-BE49-F238E27FC236}">
                    <a16:creationId xmlns:a16="http://schemas.microsoft.com/office/drawing/2014/main" id="{555B2C3D-ED98-442E-9261-27A2F404617D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3" name="Frihåndsform: figur 262">
                <a:extLst>
                  <a:ext uri="{FF2B5EF4-FFF2-40B4-BE49-F238E27FC236}">
                    <a16:creationId xmlns:a16="http://schemas.microsoft.com/office/drawing/2014/main" id="{733BA4E9-E7D4-4D20-A565-40D5EA010556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4" name="Frihåndsform: figur 263">
                <a:extLst>
                  <a:ext uri="{FF2B5EF4-FFF2-40B4-BE49-F238E27FC236}">
                    <a16:creationId xmlns:a16="http://schemas.microsoft.com/office/drawing/2014/main" id="{C185F0E7-8B02-45C2-BE74-F12BFDB8710B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6" name="Frihåndsform: figur 165">
              <a:extLst>
                <a:ext uri="{FF2B5EF4-FFF2-40B4-BE49-F238E27FC236}">
                  <a16:creationId xmlns:a16="http://schemas.microsoft.com/office/drawing/2014/main" id="{509B123B-64B5-42EC-B965-67A3F6736047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7" name="dasdasda">
              <a:extLst>
                <a:ext uri="{FF2B5EF4-FFF2-40B4-BE49-F238E27FC236}">
                  <a16:creationId xmlns:a16="http://schemas.microsoft.com/office/drawing/2014/main" id="{9C315EF7-E934-40B8-8EC7-E93B69763F53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259" name="Frihåndsform: figur 258">
                <a:extLst>
                  <a:ext uri="{FF2B5EF4-FFF2-40B4-BE49-F238E27FC236}">
                    <a16:creationId xmlns:a16="http://schemas.microsoft.com/office/drawing/2014/main" id="{5FB49371-8B88-409B-9F4B-E754C6E7DC98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0" name="Frihåndsform: figur 259">
                <a:extLst>
                  <a:ext uri="{FF2B5EF4-FFF2-40B4-BE49-F238E27FC236}">
                    <a16:creationId xmlns:a16="http://schemas.microsoft.com/office/drawing/2014/main" id="{B2337A9F-6FD2-4DD1-9A06-B4FB2376F0BC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1" name="Frihåndsform: figur 260">
                <a:extLst>
                  <a:ext uri="{FF2B5EF4-FFF2-40B4-BE49-F238E27FC236}">
                    <a16:creationId xmlns:a16="http://schemas.microsoft.com/office/drawing/2014/main" id="{A8ACFC98-9D94-4D8B-B6D0-D8E72E87F50C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8" name="Frihåndsform: figur 167">
              <a:extLst>
                <a:ext uri="{FF2B5EF4-FFF2-40B4-BE49-F238E27FC236}">
                  <a16:creationId xmlns:a16="http://schemas.microsoft.com/office/drawing/2014/main" id="{8E97C8DD-6A9C-4892-9579-8EB2DC98CACE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69" name="Frihåndsform: figur 168">
              <a:extLst>
                <a:ext uri="{FF2B5EF4-FFF2-40B4-BE49-F238E27FC236}">
                  <a16:creationId xmlns:a16="http://schemas.microsoft.com/office/drawing/2014/main" id="{91DB1652-A0FA-4F1E-8B2B-8F2B3E9D1F98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0" name="Frihåndsform: figur 169">
              <a:extLst>
                <a:ext uri="{FF2B5EF4-FFF2-40B4-BE49-F238E27FC236}">
                  <a16:creationId xmlns:a16="http://schemas.microsoft.com/office/drawing/2014/main" id="{2AC8D8AA-3827-484F-938C-D7C861E967A0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1" name="dasdasda">
              <a:extLst>
                <a:ext uri="{FF2B5EF4-FFF2-40B4-BE49-F238E27FC236}">
                  <a16:creationId xmlns:a16="http://schemas.microsoft.com/office/drawing/2014/main" id="{3250DC29-D068-4C62-BC42-75456668CFC9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237" name="Frihåndsform: figur 236">
                <a:extLst>
                  <a:ext uri="{FF2B5EF4-FFF2-40B4-BE49-F238E27FC236}">
                    <a16:creationId xmlns:a16="http://schemas.microsoft.com/office/drawing/2014/main" id="{1FAF2F7E-46C5-4755-9054-F7C15833295D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8" name="Frihåndsform: figur 237">
                <a:extLst>
                  <a:ext uri="{FF2B5EF4-FFF2-40B4-BE49-F238E27FC236}">
                    <a16:creationId xmlns:a16="http://schemas.microsoft.com/office/drawing/2014/main" id="{27BCB31A-3BED-4757-8B4D-4989D194055B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9" name="Frihåndsform: figur 238">
                <a:extLst>
                  <a:ext uri="{FF2B5EF4-FFF2-40B4-BE49-F238E27FC236}">
                    <a16:creationId xmlns:a16="http://schemas.microsoft.com/office/drawing/2014/main" id="{CE226205-AC8E-4AF5-B9CD-27C1672A2208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0" name="Frihåndsform: figur 239">
                <a:extLst>
                  <a:ext uri="{FF2B5EF4-FFF2-40B4-BE49-F238E27FC236}">
                    <a16:creationId xmlns:a16="http://schemas.microsoft.com/office/drawing/2014/main" id="{FAAD98E5-1838-41AB-AFEB-2B0C9F52A78D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1" name="Frihåndsform: figur 240">
                <a:extLst>
                  <a:ext uri="{FF2B5EF4-FFF2-40B4-BE49-F238E27FC236}">
                    <a16:creationId xmlns:a16="http://schemas.microsoft.com/office/drawing/2014/main" id="{AF0F5367-F796-47B1-B106-E355E75006F0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2" name="Frihåndsform: figur 241">
                <a:extLst>
                  <a:ext uri="{FF2B5EF4-FFF2-40B4-BE49-F238E27FC236}">
                    <a16:creationId xmlns:a16="http://schemas.microsoft.com/office/drawing/2014/main" id="{EA29FF53-6EC3-49AA-ACF3-B2D382A9BD63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3" name="Frihåndsform: figur 242">
                <a:extLst>
                  <a:ext uri="{FF2B5EF4-FFF2-40B4-BE49-F238E27FC236}">
                    <a16:creationId xmlns:a16="http://schemas.microsoft.com/office/drawing/2014/main" id="{4AA0022E-9E7C-4B84-8F5D-47FA2B7820AF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4" name="Frihåndsform: figur 243">
                <a:extLst>
                  <a:ext uri="{FF2B5EF4-FFF2-40B4-BE49-F238E27FC236}">
                    <a16:creationId xmlns:a16="http://schemas.microsoft.com/office/drawing/2014/main" id="{66A18E33-DE23-4178-B165-41C69A399433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5" name="Frihåndsform: figur 244">
                <a:extLst>
                  <a:ext uri="{FF2B5EF4-FFF2-40B4-BE49-F238E27FC236}">
                    <a16:creationId xmlns:a16="http://schemas.microsoft.com/office/drawing/2014/main" id="{3C4A6B90-327D-46DC-A8C9-E995AE19A5E9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6" name="Frihåndsform: figur 245">
                <a:extLst>
                  <a:ext uri="{FF2B5EF4-FFF2-40B4-BE49-F238E27FC236}">
                    <a16:creationId xmlns:a16="http://schemas.microsoft.com/office/drawing/2014/main" id="{36710018-A47B-4640-8A95-2B5829BA09F6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7" name="Frihåndsform: figur 246">
                <a:extLst>
                  <a:ext uri="{FF2B5EF4-FFF2-40B4-BE49-F238E27FC236}">
                    <a16:creationId xmlns:a16="http://schemas.microsoft.com/office/drawing/2014/main" id="{D9EACE7A-8573-4EBE-ABD1-02C090BF570D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8" name="Frihåndsform: figur 247">
                <a:extLst>
                  <a:ext uri="{FF2B5EF4-FFF2-40B4-BE49-F238E27FC236}">
                    <a16:creationId xmlns:a16="http://schemas.microsoft.com/office/drawing/2014/main" id="{889A30F9-40FE-4F08-8BD1-507C8387418B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9" name="Frihåndsform: figur 248">
                <a:extLst>
                  <a:ext uri="{FF2B5EF4-FFF2-40B4-BE49-F238E27FC236}">
                    <a16:creationId xmlns:a16="http://schemas.microsoft.com/office/drawing/2014/main" id="{4B022A3B-802E-4A84-885A-DA7CC83084C1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0" name="Frihåndsform: figur 249">
                <a:extLst>
                  <a:ext uri="{FF2B5EF4-FFF2-40B4-BE49-F238E27FC236}">
                    <a16:creationId xmlns:a16="http://schemas.microsoft.com/office/drawing/2014/main" id="{B2234643-DCA9-44ED-A554-4EFA97141089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1" name="Frihåndsform: figur 250">
                <a:extLst>
                  <a:ext uri="{FF2B5EF4-FFF2-40B4-BE49-F238E27FC236}">
                    <a16:creationId xmlns:a16="http://schemas.microsoft.com/office/drawing/2014/main" id="{91E6A6C4-7DED-4373-8ADE-6B50F17F2A5D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2" name="Frihåndsform: figur 251">
                <a:extLst>
                  <a:ext uri="{FF2B5EF4-FFF2-40B4-BE49-F238E27FC236}">
                    <a16:creationId xmlns:a16="http://schemas.microsoft.com/office/drawing/2014/main" id="{EBC9B949-8378-4878-B4FF-E31F287111D2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3" name="Frihåndsform: figur 252">
                <a:extLst>
                  <a:ext uri="{FF2B5EF4-FFF2-40B4-BE49-F238E27FC236}">
                    <a16:creationId xmlns:a16="http://schemas.microsoft.com/office/drawing/2014/main" id="{58555104-03BC-4A43-B26F-019DCB77F15E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4" name="Frihåndsform: figur 253">
                <a:extLst>
                  <a:ext uri="{FF2B5EF4-FFF2-40B4-BE49-F238E27FC236}">
                    <a16:creationId xmlns:a16="http://schemas.microsoft.com/office/drawing/2014/main" id="{8F4DB702-3ECF-40E0-B844-963FB524CF1C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5" name="Frihåndsform: figur 254">
                <a:extLst>
                  <a:ext uri="{FF2B5EF4-FFF2-40B4-BE49-F238E27FC236}">
                    <a16:creationId xmlns:a16="http://schemas.microsoft.com/office/drawing/2014/main" id="{FCBA6E75-6F2F-4098-A846-7EE7C57EC5DA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6" name="Frihåndsform: figur 255">
                <a:extLst>
                  <a:ext uri="{FF2B5EF4-FFF2-40B4-BE49-F238E27FC236}">
                    <a16:creationId xmlns:a16="http://schemas.microsoft.com/office/drawing/2014/main" id="{039140AB-BEBF-4A9F-AC44-44CCA7DFAA83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7" name="Frihåndsform: figur 256">
                <a:extLst>
                  <a:ext uri="{FF2B5EF4-FFF2-40B4-BE49-F238E27FC236}">
                    <a16:creationId xmlns:a16="http://schemas.microsoft.com/office/drawing/2014/main" id="{69EF3EEA-DCB4-4868-B91D-5A33953BF4C8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8" name="Frihåndsform: figur 257">
                <a:extLst>
                  <a:ext uri="{FF2B5EF4-FFF2-40B4-BE49-F238E27FC236}">
                    <a16:creationId xmlns:a16="http://schemas.microsoft.com/office/drawing/2014/main" id="{6F62FB38-19F4-4D62-9663-E7A93814CA67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2" name="Frihåndsform: figur 171">
              <a:extLst>
                <a:ext uri="{FF2B5EF4-FFF2-40B4-BE49-F238E27FC236}">
                  <a16:creationId xmlns:a16="http://schemas.microsoft.com/office/drawing/2014/main" id="{BF4802AF-C846-45A6-BE2C-94CC1EE92A96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3" name="dasdasda">
              <a:extLst>
                <a:ext uri="{FF2B5EF4-FFF2-40B4-BE49-F238E27FC236}">
                  <a16:creationId xmlns:a16="http://schemas.microsoft.com/office/drawing/2014/main" id="{C75E01EB-32AD-4E7F-9D0A-4218B7B87278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235" name="Frihåndsform: figur 234">
                <a:extLst>
                  <a:ext uri="{FF2B5EF4-FFF2-40B4-BE49-F238E27FC236}">
                    <a16:creationId xmlns:a16="http://schemas.microsoft.com/office/drawing/2014/main" id="{1BD84F17-0AD0-4FFF-A380-7E79F2BF5F98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6" name="Frihåndsform: figur 235">
                <a:extLst>
                  <a:ext uri="{FF2B5EF4-FFF2-40B4-BE49-F238E27FC236}">
                    <a16:creationId xmlns:a16="http://schemas.microsoft.com/office/drawing/2014/main" id="{F7693AE9-A5F9-4ED1-807E-9E801AA02982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4" name="Frihåndsform: figur 173">
              <a:extLst>
                <a:ext uri="{FF2B5EF4-FFF2-40B4-BE49-F238E27FC236}">
                  <a16:creationId xmlns:a16="http://schemas.microsoft.com/office/drawing/2014/main" id="{0A732E24-7CFA-47C4-B38D-C6D4F164B634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5" name="Frihåndsform: figur 174">
              <a:extLst>
                <a:ext uri="{FF2B5EF4-FFF2-40B4-BE49-F238E27FC236}">
                  <a16:creationId xmlns:a16="http://schemas.microsoft.com/office/drawing/2014/main" id="{945B752D-CCE7-4ADC-A61D-577FD3BD2010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6" name="Frihåndsform: figur 175">
              <a:extLst>
                <a:ext uri="{FF2B5EF4-FFF2-40B4-BE49-F238E27FC236}">
                  <a16:creationId xmlns:a16="http://schemas.microsoft.com/office/drawing/2014/main" id="{A0BE2738-9BBB-4294-82F7-6EF6CF871928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7" name="Frihåndsform: figur 176">
              <a:extLst>
                <a:ext uri="{FF2B5EF4-FFF2-40B4-BE49-F238E27FC236}">
                  <a16:creationId xmlns:a16="http://schemas.microsoft.com/office/drawing/2014/main" id="{CDD8EFED-DD0B-4AE5-B0A0-ADF8B6D0154A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8" name="Frihåndsform: figur 177">
              <a:extLst>
                <a:ext uri="{FF2B5EF4-FFF2-40B4-BE49-F238E27FC236}">
                  <a16:creationId xmlns:a16="http://schemas.microsoft.com/office/drawing/2014/main" id="{C7C3FB8B-A95B-470F-BDB0-BB60CA81B4F9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9" name="dasdasda">
              <a:extLst>
                <a:ext uri="{FF2B5EF4-FFF2-40B4-BE49-F238E27FC236}">
                  <a16:creationId xmlns:a16="http://schemas.microsoft.com/office/drawing/2014/main" id="{CEAB0D4A-BC02-44A2-AED6-FE9171565A90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230" name="Frihåndsform: figur 229">
                <a:extLst>
                  <a:ext uri="{FF2B5EF4-FFF2-40B4-BE49-F238E27FC236}">
                    <a16:creationId xmlns:a16="http://schemas.microsoft.com/office/drawing/2014/main" id="{6C2D09E4-1732-4BD6-95F1-DF010D89A1EE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1" name="Frihåndsform: figur 230">
                <a:extLst>
                  <a:ext uri="{FF2B5EF4-FFF2-40B4-BE49-F238E27FC236}">
                    <a16:creationId xmlns:a16="http://schemas.microsoft.com/office/drawing/2014/main" id="{EA17E886-DE4E-4A57-9712-AD116422EB58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2" name="Frihåndsform: figur 231">
                <a:extLst>
                  <a:ext uri="{FF2B5EF4-FFF2-40B4-BE49-F238E27FC236}">
                    <a16:creationId xmlns:a16="http://schemas.microsoft.com/office/drawing/2014/main" id="{A702B38C-78B4-4896-A3A8-49C6EED3F4F8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3" name="Frihåndsform: figur 232">
                <a:extLst>
                  <a:ext uri="{FF2B5EF4-FFF2-40B4-BE49-F238E27FC236}">
                    <a16:creationId xmlns:a16="http://schemas.microsoft.com/office/drawing/2014/main" id="{05DBB333-1D3F-40EA-B00A-69C0E39A907D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4" name="Frihåndsform: figur 233">
                <a:extLst>
                  <a:ext uri="{FF2B5EF4-FFF2-40B4-BE49-F238E27FC236}">
                    <a16:creationId xmlns:a16="http://schemas.microsoft.com/office/drawing/2014/main" id="{8BD025DA-1E49-4EB0-8F5F-DEB4CA251930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0" name="Frihåndsform: figur 179">
              <a:extLst>
                <a:ext uri="{FF2B5EF4-FFF2-40B4-BE49-F238E27FC236}">
                  <a16:creationId xmlns:a16="http://schemas.microsoft.com/office/drawing/2014/main" id="{5A45A42C-E99F-4405-A1B1-33C3C2C3CAF5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1" name="Frihåndsform: figur 180">
              <a:extLst>
                <a:ext uri="{FF2B5EF4-FFF2-40B4-BE49-F238E27FC236}">
                  <a16:creationId xmlns:a16="http://schemas.microsoft.com/office/drawing/2014/main" id="{D3C7BD68-01E7-4229-9898-099204ED94CC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2" name="dasdasda">
              <a:extLst>
                <a:ext uri="{FF2B5EF4-FFF2-40B4-BE49-F238E27FC236}">
                  <a16:creationId xmlns:a16="http://schemas.microsoft.com/office/drawing/2014/main" id="{B3583006-DA84-4AA4-AED5-4037004CACD6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226" name="Frihåndsform: figur 225">
                <a:extLst>
                  <a:ext uri="{FF2B5EF4-FFF2-40B4-BE49-F238E27FC236}">
                    <a16:creationId xmlns:a16="http://schemas.microsoft.com/office/drawing/2014/main" id="{0E632F42-F603-451A-8A21-0423203C4381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7" name="Frihåndsform: figur 226">
                <a:extLst>
                  <a:ext uri="{FF2B5EF4-FFF2-40B4-BE49-F238E27FC236}">
                    <a16:creationId xmlns:a16="http://schemas.microsoft.com/office/drawing/2014/main" id="{BCDED68A-C51D-4276-9A14-62F36D325FA2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8" name="Frihåndsform: figur 227">
                <a:extLst>
                  <a:ext uri="{FF2B5EF4-FFF2-40B4-BE49-F238E27FC236}">
                    <a16:creationId xmlns:a16="http://schemas.microsoft.com/office/drawing/2014/main" id="{CE2A78BE-FCA1-4216-9ACB-AFF397743481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9" name="Frihåndsform: figur 228">
                <a:extLst>
                  <a:ext uri="{FF2B5EF4-FFF2-40B4-BE49-F238E27FC236}">
                    <a16:creationId xmlns:a16="http://schemas.microsoft.com/office/drawing/2014/main" id="{1769AF63-B690-4FC1-A630-B2BD38C107B5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3" name="Frihåndsform: figur 182">
              <a:extLst>
                <a:ext uri="{FF2B5EF4-FFF2-40B4-BE49-F238E27FC236}">
                  <a16:creationId xmlns:a16="http://schemas.microsoft.com/office/drawing/2014/main" id="{74AF0A40-6937-4BA2-9AF3-BEC79C2398A5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4" name="Frihåndsform: figur 183">
              <a:extLst>
                <a:ext uri="{FF2B5EF4-FFF2-40B4-BE49-F238E27FC236}">
                  <a16:creationId xmlns:a16="http://schemas.microsoft.com/office/drawing/2014/main" id="{706C847D-4140-4C04-9EF8-96D9E55D4A19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5" name="dasdasda">
              <a:extLst>
                <a:ext uri="{FF2B5EF4-FFF2-40B4-BE49-F238E27FC236}">
                  <a16:creationId xmlns:a16="http://schemas.microsoft.com/office/drawing/2014/main" id="{FEFC1220-AC2C-453F-8B25-8E6EC61FEE5A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224" name="Frihåndsform: figur 223">
                <a:extLst>
                  <a:ext uri="{FF2B5EF4-FFF2-40B4-BE49-F238E27FC236}">
                    <a16:creationId xmlns:a16="http://schemas.microsoft.com/office/drawing/2014/main" id="{C4446832-9D68-44A6-B3F4-C4BF8D37CC2B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5" name="Frihåndsform: figur 224">
                <a:extLst>
                  <a:ext uri="{FF2B5EF4-FFF2-40B4-BE49-F238E27FC236}">
                    <a16:creationId xmlns:a16="http://schemas.microsoft.com/office/drawing/2014/main" id="{F069A9F7-2A9E-47BA-9BB0-860AE7792746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6" name="Frihåndsform: figur 185">
              <a:extLst>
                <a:ext uri="{FF2B5EF4-FFF2-40B4-BE49-F238E27FC236}">
                  <a16:creationId xmlns:a16="http://schemas.microsoft.com/office/drawing/2014/main" id="{2362FD5E-406D-40FE-B9B1-1543D333AA5C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7" name="Frihåndsform: figur 186">
              <a:extLst>
                <a:ext uri="{FF2B5EF4-FFF2-40B4-BE49-F238E27FC236}">
                  <a16:creationId xmlns:a16="http://schemas.microsoft.com/office/drawing/2014/main" id="{C92BCB11-7379-44D5-B0CB-EC39404769E5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8" name="Frihåndsform: figur 187">
              <a:extLst>
                <a:ext uri="{FF2B5EF4-FFF2-40B4-BE49-F238E27FC236}">
                  <a16:creationId xmlns:a16="http://schemas.microsoft.com/office/drawing/2014/main" id="{FA480717-2F6B-4764-BFC8-7CF8EC57F8DA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9" name="Frihåndsform: figur 188">
              <a:extLst>
                <a:ext uri="{FF2B5EF4-FFF2-40B4-BE49-F238E27FC236}">
                  <a16:creationId xmlns:a16="http://schemas.microsoft.com/office/drawing/2014/main" id="{95DF98D8-82AA-4C16-B3DE-D2A568AD68F8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0" name="Frihåndsform: figur 189">
              <a:extLst>
                <a:ext uri="{FF2B5EF4-FFF2-40B4-BE49-F238E27FC236}">
                  <a16:creationId xmlns:a16="http://schemas.microsoft.com/office/drawing/2014/main" id="{3BAF1C16-3D57-47DB-BC21-C29669972D89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1" name="dasdasda">
              <a:extLst>
                <a:ext uri="{FF2B5EF4-FFF2-40B4-BE49-F238E27FC236}">
                  <a16:creationId xmlns:a16="http://schemas.microsoft.com/office/drawing/2014/main" id="{9745B9C7-ECBA-4740-A1A1-FA7F2CDB715B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222" name="Frihåndsform: figur 221">
                <a:extLst>
                  <a:ext uri="{FF2B5EF4-FFF2-40B4-BE49-F238E27FC236}">
                    <a16:creationId xmlns:a16="http://schemas.microsoft.com/office/drawing/2014/main" id="{44399F94-C928-4B14-A64C-D7911ABE33B3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3" name="Frihåndsform: figur 222">
                <a:extLst>
                  <a:ext uri="{FF2B5EF4-FFF2-40B4-BE49-F238E27FC236}">
                    <a16:creationId xmlns:a16="http://schemas.microsoft.com/office/drawing/2014/main" id="{C90ABAD0-3EF0-4453-9BA1-32216D781E94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2" name="Frihåndsform: figur 191">
              <a:extLst>
                <a:ext uri="{FF2B5EF4-FFF2-40B4-BE49-F238E27FC236}">
                  <a16:creationId xmlns:a16="http://schemas.microsoft.com/office/drawing/2014/main" id="{AABE8FA7-4177-40C3-AB6A-F4160BB6A8F0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3" name="Frihåndsform: figur 192">
              <a:extLst>
                <a:ext uri="{FF2B5EF4-FFF2-40B4-BE49-F238E27FC236}">
                  <a16:creationId xmlns:a16="http://schemas.microsoft.com/office/drawing/2014/main" id="{7B347A4C-4195-4C9D-9AA6-A6450BCC1B0E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4" name="Frihåndsform: figur 193">
              <a:extLst>
                <a:ext uri="{FF2B5EF4-FFF2-40B4-BE49-F238E27FC236}">
                  <a16:creationId xmlns:a16="http://schemas.microsoft.com/office/drawing/2014/main" id="{FFDDFDEB-26F2-480A-ACCD-56DD83EB1FBE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5" name="dasdasda">
              <a:extLst>
                <a:ext uri="{FF2B5EF4-FFF2-40B4-BE49-F238E27FC236}">
                  <a16:creationId xmlns:a16="http://schemas.microsoft.com/office/drawing/2014/main" id="{1ECAB207-60FC-4F43-A8AE-1558CE14A285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206" name="Frihåndsform: figur 205">
                <a:extLst>
                  <a:ext uri="{FF2B5EF4-FFF2-40B4-BE49-F238E27FC236}">
                    <a16:creationId xmlns:a16="http://schemas.microsoft.com/office/drawing/2014/main" id="{D8347222-6B3A-437F-9974-64EE64C3ACAD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7" name="Frihåndsform: figur 206">
                <a:extLst>
                  <a:ext uri="{FF2B5EF4-FFF2-40B4-BE49-F238E27FC236}">
                    <a16:creationId xmlns:a16="http://schemas.microsoft.com/office/drawing/2014/main" id="{F3426560-BA63-4F65-B0CC-6AEEAC089615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8" name="Frihåndsform: figur 207">
                <a:extLst>
                  <a:ext uri="{FF2B5EF4-FFF2-40B4-BE49-F238E27FC236}">
                    <a16:creationId xmlns:a16="http://schemas.microsoft.com/office/drawing/2014/main" id="{5055E2B3-F52E-45B6-B68A-8FC3D043EA14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9" name="Frihåndsform: figur 208">
                <a:extLst>
                  <a:ext uri="{FF2B5EF4-FFF2-40B4-BE49-F238E27FC236}">
                    <a16:creationId xmlns:a16="http://schemas.microsoft.com/office/drawing/2014/main" id="{44B02DC4-7E7D-46E6-85FC-09142BD671EE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0" name="Frihåndsform: figur 209">
                <a:extLst>
                  <a:ext uri="{FF2B5EF4-FFF2-40B4-BE49-F238E27FC236}">
                    <a16:creationId xmlns:a16="http://schemas.microsoft.com/office/drawing/2014/main" id="{FA3175E1-46EB-46BD-B6C9-0F4E87AB01FB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1" name="Frihåndsform: figur 210">
                <a:extLst>
                  <a:ext uri="{FF2B5EF4-FFF2-40B4-BE49-F238E27FC236}">
                    <a16:creationId xmlns:a16="http://schemas.microsoft.com/office/drawing/2014/main" id="{7FB9BBA1-4166-40A4-B8F2-373C4E7A5833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2" name="Frihåndsform: figur 211">
                <a:extLst>
                  <a:ext uri="{FF2B5EF4-FFF2-40B4-BE49-F238E27FC236}">
                    <a16:creationId xmlns:a16="http://schemas.microsoft.com/office/drawing/2014/main" id="{7AC09A13-908D-43B7-BEBD-2426BD5F66AB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3" name="Frihåndsform: figur 212">
                <a:extLst>
                  <a:ext uri="{FF2B5EF4-FFF2-40B4-BE49-F238E27FC236}">
                    <a16:creationId xmlns:a16="http://schemas.microsoft.com/office/drawing/2014/main" id="{8AFCB01B-DE49-429C-BBA6-A452797B42EE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4" name="Frihåndsform: figur 213">
                <a:extLst>
                  <a:ext uri="{FF2B5EF4-FFF2-40B4-BE49-F238E27FC236}">
                    <a16:creationId xmlns:a16="http://schemas.microsoft.com/office/drawing/2014/main" id="{661F01AC-D972-4C1C-BAB9-9F5D9EE9448E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5" name="Frihåndsform: figur 214">
                <a:extLst>
                  <a:ext uri="{FF2B5EF4-FFF2-40B4-BE49-F238E27FC236}">
                    <a16:creationId xmlns:a16="http://schemas.microsoft.com/office/drawing/2014/main" id="{5E8B0BA3-851C-4E72-89E7-EA8DBE0DA4EC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6" name="Frihåndsform: figur 215">
                <a:extLst>
                  <a:ext uri="{FF2B5EF4-FFF2-40B4-BE49-F238E27FC236}">
                    <a16:creationId xmlns:a16="http://schemas.microsoft.com/office/drawing/2014/main" id="{74D5D51F-5378-4731-A961-D1B885C97D11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7" name="Frihåndsform: figur 216">
                <a:extLst>
                  <a:ext uri="{FF2B5EF4-FFF2-40B4-BE49-F238E27FC236}">
                    <a16:creationId xmlns:a16="http://schemas.microsoft.com/office/drawing/2014/main" id="{52E28AC5-3B40-4DC2-87AD-E72AF442FD9C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8" name="Frihåndsform: figur 217">
                <a:extLst>
                  <a:ext uri="{FF2B5EF4-FFF2-40B4-BE49-F238E27FC236}">
                    <a16:creationId xmlns:a16="http://schemas.microsoft.com/office/drawing/2014/main" id="{146AB374-ABB7-4A45-8E2C-09FB404DAE61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9" name="Frihåndsform: figur 218">
                <a:extLst>
                  <a:ext uri="{FF2B5EF4-FFF2-40B4-BE49-F238E27FC236}">
                    <a16:creationId xmlns:a16="http://schemas.microsoft.com/office/drawing/2014/main" id="{3E7EA296-9A48-45D0-9AEF-15BC0C0C226D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0" name="Frihåndsform: figur 219">
                <a:extLst>
                  <a:ext uri="{FF2B5EF4-FFF2-40B4-BE49-F238E27FC236}">
                    <a16:creationId xmlns:a16="http://schemas.microsoft.com/office/drawing/2014/main" id="{B34C3717-55BD-4039-8BF6-D52099A08253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1" name="Frihåndsform: figur 220">
                <a:extLst>
                  <a:ext uri="{FF2B5EF4-FFF2-40B4-BE49-F238E27FC236}">
                    <a16:creationId xmlns:a16="http://schemas.microsoft.com/office/drawing/2014/main" id="{86D6E42B-C253-427F-8493-8E7DFD85F342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6" name="Frihåndsform: figur 195">
              <a:extLst>
                <a:ext uri="{FF2B5EF4-FFF2-40B4-BE49-F238E27FC236}">
                  <a16:creationId xmlns:a16="http://schemas.microsoft.com/office/drawing/2014/main" id="{6661C74B-A808-4947-86D4-D5A9B22745E2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7" name="dasdasda">
              <a:extLst>
                <a:ext uri="{FF2B5EF4-FFF2-40B4-BE49-F238E27FC236}">
                  <a16:creationId xmlns:a16="http://schemas.microsoft.com/office/drawing/2014/main" id="{9C3F5D43-F3D5-4A89-BE9A-41FDA99943EA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204" name="Frihåndsform: figur 203">
                <a:extLst>
                  <a:ext uri="{FF2B5EF4-FFF2-40B4-BE49-F238E27FC236}">
                    <a16:creationId xmlns:a16="http://schemas.microsoft.com/office/drawing/2014/main" id="{7B0C63F4-D50C-4496-A12E-EB3EDC9D7A9A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5" name="Frihåndsform: figur 204">
                <a:extLst>
                  <a:ext uri="{FF2B5EF4-FFF2-40B4-BE49-F238E27FC236}">
                    <a16:creationId xmlns:a16="http://schemas.microsoft.com/office/drawing/2014/main" id="{7EABE57C-CEB2-4C16-8DE7-32146A989117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8" name="Frihåndsform: figur 197">
              <a:extLst>
                <a:ext uri="{FF2B5EF4-FFF2-40B4-BE49-F238E27FC236}">
                  <a16:creationId xmlns:a16="http://schemas.microsoft.com/office/drawing/2014/main" id="{A3F72410-A6E2-4D10-91AC-4FCF30554F57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9" name="dasdasda">
              <a:extLst>
                <a:ext uri="{FF2B5EF4-FFF2-40B4-BE49-F238E27FC236}">
                  <a16:creationId xmlns:a16="http://schemas.microsoft.com/office/drawing/2014/main" id="{B0B22DC5-0CF7-465B-9AB4-7049E5E11E92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201" name="Frihåndsform: figur 200">
                <a:extLst>
                  <a:ext uri="{FF2B5EF4-FFF2-40B4-BE49-F238E27FC236}">
                    <a16:creationId xmlns:a16="http://schemas.microsoft.com/office/drawing/2014/main" id="{31DCDE4A-41D7-4230-AF4A-7D5B82D9AC8F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2" name="Frihåndsform: figur 201">
                <a:extLst>
                  <a:ext uri="{FF2B5EF4-FFF2-40B4-BE49-F238E27FC236}">
                    <a16:creationId xmlns:a16="http://schemas.microsoft.com/office/drawing/2014/main" id="{BF211805-D761-4EA8-9AE7-6732D5444BA9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3" name="Frihåndsform: figur 202">
                <a:extLst>
                  <a:ext uri="{FF2B5EF4-FFF2-40B4-BE49-F238E27FC236}">
                    <a16:creationId xmlns:a16="http://schemas.microsoft.com/office/drawing/2014/main" id="{F503E1A6-4F65-4134-9133-AB9D93C738B0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0" name="Frihåndsform: figur 199">
              <a:extLst>
                <a:ext uri="{FF2B5EF4-FFF2-40B4-BE49-F238E27FC236}">
                  <a16:creationId xmlns:a16="http://schemas.microsoft.com/office/drawing/2014/main" id="{490C5218-2EE2-418A-BF96-7CBDFF30187F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  <p:grpSp>
        <p:nvGrpSpPr>
          <p:cNvPr id="286" name="logo_hvit">
            <a:extLst>
              <a:ext uri="{FF2B5EF4-FFF2-40B4-BE49-F238E27FC236}">
                <a16:creationId xmlns:a16="http://schemas.microsoft.com/office/drawing/2014/main" id="{F0ADC7BE-1E17-46BE-B4AD-D25C1A3FAC86}"/>
              </a:ext>
            </a:extLst>
          </p:cNvPr>
          <p:cNvGrpSpPr/>
          <p:nvPr userDrawn="1"/>
        </p:nvGrpSpPr>
        <p:grpSpPr>
          <a:xfrm>
            <a:off x="8991232" y="1437"/>
            <a:ext cx="3010067" cy="696569"/>
            <a:chOff x="5369779" y="394353"/>
            <a:chExt cx="3010067" cy="696569"/>
          </a:xfrm>
        </p:grpSpPr>
        <p:pic>
          <p:nvPicPr>
            <p:cNvPr id="287" name="Grafikk 286">
              <a:extLst>
                <a:ext uri="{FF2B5EF4-FFF2-40B4-BE49-F238E27FC236}">
                  <a16:creationId xmlns:a16="http://schemas.microsoft.com/office/drawing/2014/main" id="{6CE25561-91A0-44B6-8B1D-69928207AD6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5369779" y="394353"/>
              <a:ext cx="1564895" cy="696569"/>
            </a:xfrm>
            <a:prstGeom prst="rect">
              <a:avLst/>
            </a:prstGeom>
          </p:spPr>
        </p:pic>
        <p:grpSp>
          <p:nvGrpSpPr>
            <p:cNvPr id="288" name="Gruppe 287">
              <a:extLst>
                <a:ext uri="{FF2B5EF4-FFF2-40B4-BE49-F238E27FC236}">
                  <a16:creationId xmlns:a16="http://schemas.microsoft.com/office/drawing/2014/main" id="{C9E40621-6622-48D0-8C0A-074F683E4AFF}"/>
                </a:ext>
              </a:extLst>
            </p:cNvPr>
            <p:cNvGrpSpPr/>
            <p:nvPr userDrawn="1"/>
          </p:nvGrpSpPr>
          <p:grpSpPr>
            <a:xfrm>
              <a:off x="7200301" y="538204"/>
              <a:ext cx="1179545" cy="469900"/>
              <a:chOff x="7200301" y="538204"/>
              <a:chExt cx="1179545" cy="469900"/>
            </a:xfrm>
          </p:grpSpPr>
          <p:grpSp>
            <p:nvGrpSpPr>
              <p:cNvPr id="289" name="dasdasda">
                <a:extLst>
                  <a:ext uri="{FF2B5EF4-FFF2-40B4-BE49-F238E27FC236}">
                    <a16:creationId xmlns:a16="http://schemas.microsoft.com/office/drawing/2014/main" id="{B30166E2-A3EB-4381-8F98-2A8FC048913C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609773" cy="108263"/>
                <a:chOff x="10421710" y="740423"/>
                <a:chExt cx="601392" cy="108410"/>
              </a:xfrm>
              <a:solidFill>
                <a:schemeClr val="bg1"/>
              </a:solidFill>
            </p:grpSpPr>
            <p:sp>
              <p:nvSpPr>
                <p:cNvPr id="413" name="Frihåndsform: figur 412">
                  <a:extLst>
                    <a:ext uri="{FF2B5EF4-FFF2-40B4-BE49-F238E27FC236}">
                      <a16:creationId xmlns:a16="http://schemas.microsoft.com/office/drawing/2014/main" id="{11BEB52E-58B2-47EF-A15E-C55FC33F331C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4" name="Frihåndsform: figur 413">
                  <a:extLst>
                    <a:ext uri="{FF2B5EF4-FFF2-40B4-BE49-F238E27FC236}">
                      <a16:creationId xmlns:a16="http://schemas.microsoft.com/office/drawing/2014/main" id="{33AE4BD7-5F49-4A3C-B9FB-7B8FB952BEF8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5" name="Frihåndsform: figur 414">
                  <a:extLst>
                    <a:ext uri="{FF2B5EF4-FFF2-40B4-BE49-F238E27FC236}">
                      <a16:creationId xmlns:a16="http://schemas.microsoft.com/office/drawing/2014/main" id="{6E928470-B839-47A1-9228-277C2951A2CC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6" name="Frihåndsform: figur 415">
                  <a:extLst>
                    <a:ext uri="{FF2B5EF4-FFF2-40B4-BE49-F238E27FC236}">
                      <a16:creationId xmlns:a16="http://schemas.microsoft.com/office/drawing/2014/main" id="{2B091B4B-E84F-40CB-B06F-B58FEAB61D4C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7" name="Frihåndsform: figur 416">
                  <a:extLst>
                    <a:ext uri="{FF2B5EF4-FFF2-40B4-BE49-F238E27FC236}">
                      <a16:creationId xmlns:a16="http://schemas.microsoft.com/office/drawing/2014/main" id="{06E70DC3-D801-4AE4-B8CD-897300F1BB0A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0" name="Frihåndsform: figur 289">
                <a:extLst>
                  <a:ext uri="{FF2B5EF4-FFF2-40B4-BE49-F238E27FC236}">
                    <a16:creationId xmlns:a16="http://schemas.microsoft.com/office/drawing/2014/main" id="{897C455D-6549-40CD-837F-F176F806D3C7}"/>
                  </a:ext>
                </a:extLst>
              </p:cNvPr>
              <p:cNvSpPr/>
              <p:nvPr/>
            </p:nvSpPr>
            <p:spPr>
              <a:xfrm>
                <a:off x="8198849" y="652925"/>
                <a:ext cx="71931" cy="108263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1" name="dasdasda">
                <a:extLst>
                  <a:ext uri="{FF2B5EF4-FFF2-40B4-BE49-F238E27FC236}">
                    <a16:creationId xmlns:a16="http://schemas.microsoft.com/office/drawing/2014/main" id="{AA527CCC-CE48-4A59-8AEE-EAD6A383F2BB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805703" cy="252234"/>
                <a:chOff x="10421710" y="740423"/>
                <a:chExt cx="794629" cy="252577"/>
              </a:xfrm>
              <a:solidFill>
                <a:schemeClr val="bg1"/>
              </a:solidFill>
            </p:grpSpPr>
            <p:sp>
              <p:nvSpPr>
                <p:cNvPr id="406" name="Frihåndsform: figur 405">
                  <a:extLst>
                    <a:ext uri="{FF2B5EF4-FFF2-40B4-BE49-F238E27FC236}">
                      <a16:creationId xmlns:a16="http://schemas.microsoft.com/office/drawing/2014/main" id="{621607E6-6BCC-4CA0-B584-A347A08A1322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7" name="Frihåndsform: figur 406">
                  <a:extLst>
                    <a:ext uri="{FF2B5EF4-FFF2-40B4-BE49-F238E27FC236}">
                      <a16:creationId xmlns:a16="http://schemas.microsoft.com/office/drawing/2014/main" id="{AEB53B85-003D-4F2C-89D2-94452FEE4E31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8" name="Frihåndsform: figur 407">
                  <a:extLst>
                    <a:ext uri="{FF2B5EF4-FFF2-40B4-BE49-F238E27FC236}">
                      <a16:creationId xmlns:a16="http://schemas.microsoft.com/office/drawing/2014/main" id="{DC54DF8F-E513-4378-98BB-B9D9341296FE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9" name="Frihåndsform: figur 408">
                  <a:extLst>
                    <a:ext uri="{FF2B5EF4-FFF2-40B4-BE49-F238E27FC236}">
                      <a16:creationId xmlns:a16="http://schemas.microsoft.com/office/drawing/2014/main" id="{30B944B5-35C7-4EAA-9CB7-AF33145EBD4D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0" name="Frihåndsform: figur 409">
                  <a:extLst>
                    <a:ext uri="{FF2B5EF4-FFF2-40B4-BE49-F238E27FC236}">
                      <a16:creationId xmlns:a16="http://schemas.microsoft.com/office/drawing/2014/main" id="{ED4DDB28-753F-41E5-8E5B-5CBE03645B91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1" name="Frihåndsform: figur 410">
                  <a:extLst>
                    <a:ext uri="{FF2B5EF4-FFF2-40B4-BE49-F238E27FC236}">
                      <a16:creationId xmlns:a16="http://schemas.microsoft.com/office/drawing/2014/main" id="{D612D061-D8BF-4C09-B9F9-3157CA02E3AE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2" name="Frihåndsform: figur 411">
                  <a:extLst>
                    <a:ext uri="{FF2B5EF4-FFF2-40B4-BE49-F238E27FC236}">
                      <a16:creationId xmlns:a16="http://schemas.microsoft.com/office/drawing/2014/main" id="{03D49797-E61F-4D68-8E62-CFAA361B1E75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2" name="Frihåndsform: figur 291">
                <a:extLst>
                  <a:ext uri="{FF2B5EF4-FFF2-40B4-BE49-F238E27FC236}">
                    <a16:creationId xmlns:a16="http://schemas.microsoft.com/office/drawing/2014/main" id="{28DE68E9-B7DE-4AFD-8DAB-91E5C4D07E39}"/>
                  </a:ext>
                </a:extLst>
              </p:cNvPr>
              <p:cNvSpPr/>
              <p:nvPr/>
            </p:nvSpPr>
            <p:spPr>
              <a:xfrm>
                <a:off x="8307999" y="795377"/>
                <a:ext cx="71834" cy="108168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3" name="dasdasda">
                <a:extLst>
                  <a:ext uri="{FF2B5EF4-FFF2-40B4-BE49-F238E27FC236}">
                    <a16:creationId xmlns:a16="http://schemas.microsoft.com/office/drawing/2014/main" id="{1835D09E-8082-4446-9D8A-9693E1BB23E5}"/>
                  </a:ext>
                </a:extLst>
              </p:cNvPr>
              <p:cNvGrpSpPr/>
              <p:nvPr/>
            </p:nvGrpSpPr>
            <p:grpSpPr>
              <a:xfrm>
                <a:off x="7200301" y="538204"/>
                <a:ext cx="307104" cy="439700"/>
                <a:chOff x="10053875" y="625546"/>
                <a:chExt cx="302883" cy="440298"/>
              </a:xfrm>
            </p:grpSpPr>
            <p:sp>
              <p:nvSpPr>
                <p:cNvPr id="400" name="Frihåndsform: figur 399">
                  <a:extLst>
                    <a:ext uri="{FF2B5EF4-FFF2-40B4-BE49-F238E27FC236}">
                      <a16:creationId xmlns:a16="http://schemas.microsoft.com/office/drawing/2014/main" id="{FD4C5FEB-7FFF-4C27-B550-67B60F46D30C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1" name="Frihåndsform: figur 400">
                  <a:extLst>
                    <a:ext uri="{FF2B5EF4-FFF2-40B4-BE49-F238E27FC236}">
                      <a16:creationId xmlns:a16="http://schemas.microsoft.com/office/drawing/2014/main" id="{DF67E03E-854F-47BA-ADAC-77984C65D454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2" name="Frihåndsform: figur 401">
                  <a:extLst>
                    <a:ext uri="{FF2B5EF4-FFF2-40B4-BE49-F238E27FC236}">
                      <a16:creationId xmlns:a16="http://schemas.microsoft.com/office/drawing/2014/main" id="{18DA6491-87A3-4B0D-90C5-1B409ED4076B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3" name="Frihåndsform: figur 402">
                  <a:extLst>
                    <a:ext uri="{FF2B5EF4-FFF2-40B4-BE49-F238E27FC236}">
                      <a16:creationId xmlns:a16="http://schemas.microsoft.com/office/drawing/2014/main" id="{FEC2972A-E5AB-415E-BB86-8CB1BC7FD9FB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4" name="Frihåndsform: figur 403">
                  <a:extLst>
                    <a:ext uri="{FF2B5EF4-FFF2-40B4-BE49-F238E27FC236}">
                      <a16:creationId xmlns:a16="http://schemas.microsoft.com/office/drawing/2014/main" id="{89FF2429-FEAE-4B0C-824A-2E236B331CD2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5" name="Frihåndsform: figur 404">
                  <a:extLst>
                    <a:ext uri="{FF2B5EF4-FFF2-40B4-BE49-F238E27FC236}">
                      <a16:creationId xmlns:a16="http://schemas.microsoft.com/office/drawing/2014/main" id="{10DA2CD3-8220-4D75-91DF-5F799B70C629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4" name="Frihåndsform: figur 293">
                <a:extLst>
                  <a:ext uri="{FF2B5EF4-FFF2-40B4-BE49-F238E27FC236}">
                    <a16:creationId xmlns:a16="http://schemas.microsoft.com/office/drawing/2014/main" id="{B90367F9-3C35-4289-8C43-782ACCD35E86}"/>
                  </a:ext>
                </a:extLst>
              </p:cNvPr>
              <p:cNvSpPr/>
              <p:nvPr/>
            </p:nvSpPr>
            <p:spPr>
              <a:xfrm>
                <a:off x="7322565" y="665176"/>
                <a:ext cx="60456" cy="8452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5" name="dasdasda">
                <a:extLst>
                  <a:ext uri="{FF2B5EF4-FFF2-40B4-BE49-F238E27FC236}">
                    <a16:creationId xmlns:a16="http://schemas.microsoft.com/office/drawing/2014/main" id="{F14AC4F5-FE4A-48F1-A321-98C1A15E0FD3}"/>
                  </a:ext>
                </a:extLst>
              </p:cNvPr>
              <p:cNvGrpSpPr/>
              <p:nvPr/>
            </p:nvGrpSpPr>
            <p:grpSpPr>
              <a:xfrm>
                <a:off x="7241088" y="546467"/>
                <a:ext cx="224470" cy="367240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397" name="Frihåndsform: figur 396">
                  <a:extLst>
                    <a:ext uri="{FF2B5EF4-FFF2-40B4-BE49-F238E27FC236}">
                      <a16:creationId xmlns:a16="http://schemas.microsoft.com/office/drawing/2014/main" id="{DBCE9806-99FD-4698-B0BC-6E3935EBA96D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8" name="Frihåndsform: figur 397">
                  <a:extLst>
                    <a:ext uri="{FF2B5EF4-FFF2-40B4-BE49-F238E27FC236}">
                      <a16:creationId xmlns:a16="http://schemas.microsoft.com/office/drawing/2014/main" id="{AFC3947F-9BE1-4597-BAF9-C5C4D73E65B1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9" name="Frihåndsform: figur 398">
                  <a:extLst>
                    <a:ext uri="{FF2B5EF4-FFF2-40B4-BE49-F238E27FC236}">
                      <a16:creationId xmlns:a16="http://schemas.microsoft.com/office/drawing/2014/main" id="{C6819F3F-E2C9-4B00-A58E-5AF7DF6AABEC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6" name="Frihåndsform: figur 295">
                <a:extLst>
                  <a:ext uri="{FF2B5EF4-FFF2-40B4-BE49-F238E27FC236}">
                    <a16:creationId xmlns:a16="http://schemas.microsoft.com/office/drawing/2014/main" id="{1660E020-8F3E-46A3-B8D7-3E65D92E9595}"/>
                  </a:ext>
                </a:extLst>
              </p:cNvPr>
              <p:cNvSpPr/>
              <p:nvPr/>
            </p:nvSpPr>
            <p:spPr>
              <a:xfrm>
                <a:off x="7298652" y="722632"/>
                <a:ext cx="53225" cy="54226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7" name="dasdasda">
                <a:extLst>
                  <a:ext uri="{FF2B5EF4-FFF2-40B4-BE49-F238E27FC236}">
                    <a16:creationId xmlns:a16="http://schemas.microsoft.com/office/drawing/2014/main" id="{D5915A3C-3EF2-4B77-AD62-F45AABE5CA87}"/>
                  </a:ext>
                </a:extLst>
              </p:cNvPr>
              <p:cNvGrpSpPr/>
              <p:nvPr/>
            </p:nvGrpSpPr>
            <p:grpSpPr>
              <a:xfrm>
                <a:off x="7326807" y="539724"/>
                <a:ext cx="53514" cy="355653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394" name="Frihåndsform: figur 393">
                  <a:extLst>
                    <a:ext uri="{FF2B5EF4-FFF2-40B4-BE49-F238E27FC236}">
                      <a16:creationId xmlns:a16="http://schemas.microsoft.com/office/drawing/2014/main" id="{A6647B01-82E9-4702-B2F7-17490F62E95C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5" name="Frihåndsform: figur 394">
                  <a:extLst>
                    <a:ext uri="{FF2B5EF4-FFF2-40B4-BE49-F238E27FC236}">
                      <a16:creationId xmlns:a16="http://schemas.microsoft.com/office/drawing/2014/main" id="{E2ADB35D-D21A-430F-9C50-0C5321500C6C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6" name="Frihåndsform: figur 395">
                  <a:extLst>
                    <a:ext uri="{FF2B5EF4-FFF2-40B4-BE49-F238E27FC236}">
                      <a16:creationId xmlns:a16="http://schemas.microsoft.com/office/drawing/2014/main" id="{7EF0D357-4B7F-44D6-9D16-3DEB0D0B748B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8" name="Frihåndsform: figur 297">
                <a:extLst>
                  <a:ext uri="{FF2B5EF4-FFF2-40B4-BE49-F238E27FC236}">
                    <a16:creationId xmlns:a16="http://schemas.microsoft.com/office/drawing/2014/main" id="{B73B0601-953B-4788-BCB9-7C2D979CC3A1}"/>
                  </a:ext>
                </a:extLst>
              </p:cNvPr>
              <p:cNvSpPr/>
              <p:nvPr/>
            </p:nvSpPr>
            <p:spPr>
              <a:xfrm>
                <a:off x="7333749" y="783221"/>
                <a:ext cx="39243" cy="99146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9" name="dasdasda">
                <a:extLst>
                  <a:ext uri="{FF2B5EF4-FFF2-40B4-BE49-F238E27FC236}">
                    <a16:creationId xmlns:a16="http://schemas.microsoft.com/office/drawing/2014/main" id="{806F4294-7C99-4E70-B1F5-C7EAF97E86C9}"/>
                  </a:ext>
                </a:extLst>
              </p:cNvPr>
              <p:cNvGrpSpPr/>
              <p:nvPr/>
            </p:nvGrpSpPr>
            <p:grpSpPr>
              <a:xfrm>
                <a:off x="7293349" y="568689"/>
                <a:ext cx="120045" cy="249385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391" name="Frihåndsform: figur 390">
                  <a:extLst>
                    <a:ext uri="{FF2B5EF4-FFF2-40B4-BE49-F238E27FC236}">
                      <a16:creationId xmlns:a16="http://schemas.microsoft.com/office/drawing/2014/main" id="{1B5C9633-E2D8-44FE-A126-FE37984E84BD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2" name="Frihåndsform: figur 391">
                  <a:extLst>
                    <a:ext uri="{FF2B5EF4-FFF2-40B4-BE49-F238E27FC236}">
                      <a16:creationId xmlns:a16="http://schemas.microsoft.com/office/drawing/2014/main" id="{739EDD7F-3D25-407B-B7F1-E5F9640E9078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3" name="Frihåndsform: figur 392">
                  <a:extLst>
                    <a:ext uri="{FF2B5EF4-FFF2-40B4-BE49-F238E27FC236}">
                      <a16:creationId xmlns:a16="http://schemas.microsoft.com/office/drawing/2014/main" id="{647BB3E1-0983-4FD4-8024-8145BF022277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0" name="Frihåndsform: figur 299">
                <a:extLst>
                  <a:ext uri="{FF2B5EF4-FFF2-40B4-BE49-F238E27FC236}">
                    <a16:creationId xmlns:a16="http://schemas.microsoft.com/office/drawing/2014/main" id="{C4113E84-F077-48A6-89AE-A154145B5406}"/>
                  </a:ext>
                </a:extLst>
              </p:cNvPr>
              <p:cNvSpPr/>
              <p:nvPr/>
            </p:nvSpPr>
            <p:spPr>
              <a:xfrm>
                <a:off x="7281103" y="727380"/>
                <a:ext cx="36351" cy="35992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1" name="Frihåndsform: figur 300">
                <a:extLst>
                  <a:ext uri="{FF2B5EF4-FFF2-40B4-BE49-F238E27FC236}">
                    <a16:creationId xmlns:a16="http://schemas.microsoft.com/office/drawing/2014/main" id="{F65C3CC9-3C96-4C17-8946-9875A0987249}"/>
                  </a:ext>
                </a:extLst>
              </p:cNvPr>
              <p:cNvSpPr/>
              <p:nvPr/>
            </p:nvSpPr>
            <p:spPr>
              <a:xfrm>
                <a:off x="7336160" y="722252"/>
                <a:ext cx="34518" cy="5413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2" name="Frihåndsform: figur 301">
                <a:extLst>
                  <a:ext uri="{FF2B5EF4-FFF2-40B4-BE49-F238E27FC236}">
                    <a16:creationId xmlns:a16="http://schemas.microsoft.com/office/drawing/2014/main" id="{39235D61-4B9C-4764-BCDC-6C35243DDE0B}"/>
                  </a:ext>
                </a:extLst>
              </p:cNvPr>
              <p:cNvSpPr/>
              <p:nvPr/>
            </p:nvSpPr>
            <p:spPr>
              <a:xfrm>
                <a:off x="7338089" y="728520"/>
                <a:ext cx="29987" cy="44729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3" name="dasdasda">
                <a:extLst>
                  <a:ext uri="{FF2B5EF4-FFF2-40B4-BE49-F238E27FC236}">
                    <a16:creationId xmlns:a16="http://schemas.microsoft.com/office/drawing/2014/main" id="{74855237-AD84-4220-88CF-41FEECB18DEB}"/>
                  </a:ext>
                </a:extLst>
              </p:cNvPr>
              <p:cNvGrpSpPr/>
              <p:nvPr/>
            </p:nvGrpSpPr>
            <p:grpSpPr>
              <a:xfrm>
                <a:off x="7268472" y="613894"/>
                <a:ext cx="169895" cy="33086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369" name="Frihåndsform: figur 368">
                  <a:extLst>
                    <a:ext uri="{FF2B5EF4-FFF2-40B4-BE49-F238E27FC236}">
                      <a16:creationId xmlns:a16="http://schemas.microsoft.com/office/drawing/2014/main" id="{ED4F9E08-09E6-4A49-9BEC-E73709EFD435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0" name="Frihåndsform: figur 369">
                  <a:extLst>
                    <a:ext uri="{FF2B5EF4-FFF2-40B4-BE49-F238E27FC236}">
                      <a16:creationId xmlns:a16="http://schemas.microsoft.com/office/drawing/2014/main" id="{267977E3-455F-4BD6-A353-3823D8A343CE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1" name="Frihåndsform: figur 370">
                  <a:extLst>
                    <a:ext uri="{FF2B5EF4-FFF2-40B4-BE49-F238E27FC236}">
                      <a16:creationId xmlns:a16="http://schemas.microsoft.com/office/drawing/2014/main" id="{86726DDE-6748-4119-B26A-E7B170D660FD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2" name="Frihåndsform: figur 371">
                  <a:extLst>
                    <a:ext uri="{FF2B5EF4-FFF2-40B4-BE49-F238E27FC236}">
                      <a16:creationId xmlns:a16="http://schemas.microsoft.com/office/drawing/2014/main" id="{A70EE4E7-C21A-426D-B61C-82566E29C4BE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3" name="Frihåndsform: figur 372">
                  <a:extLst>
                    <a:ext uri="{FF2B5EF4-FFF2-40B4-BE49-F238E27FC236}">
                      <a16:creationId xmlns:a16="http://schemas.microsoft.com/office/drawing/2014/main" id="{2DD831EE-FD81-4478-ADC2-291B81952BDC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4" name="Frihåndsform: figur 373">
                  <a:extLst>
                    <a:ext uri="{FF2B5EF4-FFF2-40B4-BE49-F238E27FC236}">
                      <a16:creationId xmlns:a16="http://schemas.microsoft.com/office/drawing/2014/main" id="{AD92EF4E-33F4-46E4-8EC2-A3BABED72B6F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5" name="Frihåndsform: figur 374">
                  <a:extLst>
                    <a:ext uri="{FF2B5EF4-FFF2-40B4-BE49-F238E27FC236}">
                      <a16:creationId xmlns:a16="http://schemas.microsoft.com/office/drawing/2014/main" id="{C7AF9EB6-6811-4FAA-B388-147EB7F42F01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6" name="Frihåndsform: figur 375">
                  <a:extLst>
                    <a:ext uri="{FF2B5EF4-FFF2-40B4-BE49-F238E27FC236}">
                      <a16:creationId xmlns:a16="http://schemas.microsoft.com/office/drawing/2014/main" id="{C6DF365B-52AE-4394-B9B2-D269506571F6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7" name="Frihåndsform: figur 376">
                  <a:extLst>
                    <a:ext uri="{FF2B5EF4-FFF2-40B4-BE49-F238E27FC236}">
                      <a16:creationId xmlns:a16="http://schemas.microsoft.com/office/drawing/2014/main" id="{A213FC52-E55C-43BC-B9B8-DA1FC436DDCE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8" name="Frihåndsform: figur 377">
                  <a:extLst>
                    <a:ext uri="{FF2B5EF4-FFF2-40B4-BE49-F238E27FC236}">
                      <a16:creationId xmlns:a16="http://schemas.microsoft.com/office/drawing/2014/main" id="{EAACB24F-0548-403B-B9C7-229EDF6EE968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9" name="Frihåndsform: figur 378">
                  <a:extLst>
                    <a:ext uri="{FF2B5EF4-FFF2-40B4-BE49-F238E27FC236}">
                      <a16:creationId xmlns:a16="http://schemas.microsoft.com/office/drawing/2014/main" id="{6B6A1F5C-7CEC-4F29-8BD9-B750708FF2D0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0" name="Frihåndsform: figur 379">
                  <a:extLst>
                    <a:ext uri="{FF2B5EF4-FFF2-40B4-BE49-F238E27FC236}">
                      <a16:creationId xmlns:a16="http://schemas.microsoft.com/office/drawing/2014/main" id="{6F2B871B-5BFE-4171-84C2-6FF4B02CB9C6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1" name="Frihåndsform: figur 380">
                  <a:extLst>
                    <a:ext uri="{FF2B5EF4-FFF2-40B4-BE49-F238E27FC236}">
                      <a16:creationId xmlns:a16="http://schemas.microsoft.com/office/drawing/2014/main" id="{8871767E-D903-4E77-BDF4-21CD0DA58BAC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2" name="Frihåndsform: figur 381">
                  <a:extLst>
                    <a:ext uri="{FF2B5EF4-FFF2-40B4-BE49-F238E27FC236}">
                      <a16:creationId xmlns:a16="http://schemas.microsoft.com/office/drawing/2014/main" id="{9093E22C-BFF4-4E3B-B86A-6D733A5ED7DE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3" name="Frihåndsform: figur 382">
                  <a:extLst>
                    <a:ext uri="{FF2B5EF4-FFF2-40B4-BE49-F238E27FC236}">
                      <a16:creationId xmlns:a16="http://schemas.microsoft.com/office/drawing/2014/main" id="{68D3D87F-0E50-4268-B39F-2950CBF1CB4B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4" name="Frihåndsform: figur 383">
                  <a:extLst>
                    <a:ext uri="{FF2B5EF4-FFF2-40B4-BE49-F238E27FC236}">
                      <a16:creationId xmlns:a16="http://schemas.microsoft.com/office/drawing/2014/main" id="{EDE0D1F0-A628-43F1-A24B-5FA90BD20CF3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5" name="Frihåndsform: figur 384">
                  <a:extLst>
                    <a:ext uri="{FF2B5EF4-FFF2-40B4-BE49-F238E27FC236}">
                      <a16:creationId xmlns:a16="http://schemas.microsoft.com/office/drawing/2014/main" id="{3221EC88-FD2C-42E5-A211-0CB7EB814B78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6" name="Frihåndsform: figur 385">
                  <a:extLst>
                    <a:ext uri="{FF2B5EF4-FFF2-40B4-BE49-F238E27FC236}">
                      <a16:creationId xmlns:a16="http://schemas.microsoft.com/office/drawing/2014/main" id="{096D41B2-CE68-42C0-A8DA-E2A928AA5138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7" name="Frihåndsform: figur 386">
                  <a:extLst>
                    <a:ext uri="{FF2B5EF4-FFF2-40B4-BE49-F238E27FC236}">
                      <a16:creationId xmlns:a16="http://schemas.microsoft.com/office/drawing/2014/main" id="{93582EDC-14B6-4359-9DD3-E4A7A7767600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8" name="Frihåndsform: figur 387">
                  <a:extLst>
                    <a:ext uri="{FF2B5EF4-FFF2-40B4-BE49-F238E27FC236}">
                      <a16:creationId xmlns:a16="http://schemas.microsoft.com/office/drawing/2014/main" id="{6DF84010-4CB6-41AE-916F-9833C427CC80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9" name="Frihåndsform: figur 388">
                  <a:extLst>
                    <a:ext uri="{FF2B5EF4-FFF2-40B4-BE49-F238E27FC236}">
                      <a16:creationId xmlns:a16="http://schemas.microsoft.com/office/drawing/2014/main" id="{3E679729-04DB-410D-B39B-8AC55B8DFF84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0" name="Frihåndsform: figur 389">
                  <a:extLst>
                    <a:ext uri="{FF2B5EF4-FFF2-40B4-BE49-F238E27FC236}">
                      <a16:creationId xmlns:a16="http://schemas.microsoft.com/office/drawing/2014/main" id="{74540B71-DA22-424A-9C4D-BD6F0A37C2BA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4" name="Frihåndsform: figur 303">
                <a:extLst>
                  <a:ext uri="{FF2B5EF4-FFF2-40B4-BE49-F238E27FC236}">
                    <a16:creationId xmlns:a16="http://schemas.microsoft.com/office/drawing/2014/main" id="{0735B88E-7498-4CB0-BAB9-54C6606EF0BD}"/>
                  </a:ext>
                </a:extLst>
              </p:cNvPr>
              <p:cNvSpPr/>
              <p:nvPr/>
            </p:nvSpPr>
            <p:spPr>
              <a:xfrm>
                <a:off x="7293349" y="821398"/>
                <a:ext cx="18320" cy="17664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5" name="dasdasda">
                <a:extLst>
                  <a:ext uri="{FF2B5EF4-FFF2-40B4-BE49-F238E27FC236}">
                    <a16:creationId xmlns:a16="http://schemas.microsoft.com/office/drawing/2014/main" id="{52CB78F1-8BFF-4EC9-972F-A9C91484B34C}"/>
                  </a:ext>
                </a:extLst>
              </p:cNvPr>
              <p:cNvGrpSpPr/>
              <p:nvPr/>
            </p:nvGrpSpPr>
            <p:grpSpPr>
              <a:xfrm>
                <a:off x="7384371" y="925466"/>
                <a:ext cx="73184" cy="16066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367" name="Frihåndsform: figur 366">
                  <a:extLst>
                    <a:ext uri="{FF2B5EF4-FFF2-40B4-BE49-F238E27FC236}">
                      <a16:creationId xmlns:a16="http://schemas.microsoft.com/office/drawing/2014/main" id="{8409305F-48D1-4C71-A99B-A7FD0BFC17F6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8" name="Frihåndsform: figur 367">
                  <a:extLst>
                    <a:ext uri="{FF2B5EF4-FFF2-40B4-BE49-F238E27FC236}">
                      <a16:creationId xmlns:a16="http://schemas.microsoft.com/office/drawing/2014/main" id="{C06A1163-F5BA-4726-B0D7-7B0166E41CA4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6" name="Frihåndsform: figur 305">
                <a:extLst>
                  <a:ext uri="{FF2B5EF4-FFF2-40B4-BE49-F238E27FC236}">
                    <a16:creationId xmlns:a16="http://schemas.microsoft.com/office/drawing/2014/main" id="{3F54633E-9493-443C-BD5B-FF92513A82AC}"/>
                  </a:ext>
                </a:extLst>
              </p:cNvPr>
              <p:cNvSpPr/>
              <p:nvPr/>
            </p:nvSpPr>
            <p:spPr>
              <a:xfrm>
                <a:off x="7239834" y="914087"/>
                <a:ext cx="17067" cy="16809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7" name="Frihåndsform: figur 306">
                <a:extLst>
                  <a:ext uri="{FF2B5EF4-FFF2-40B4-BE49-F238E27FC236}">
                    <a16:creationId xmlns:a16="http://schemas.microsoft.com/office/drawing/2014/main" id="{F68E42D8-6912-4BE3-8FCA-A0A77621369F}"/>
                  </a:ext>
                </a:extLst>
              </p:cNvPr>
              <p:cNvSpPr/>
              <p:nvPr/>
            </p:nvSpPr>
            <p:spPr>
              <a:xfrm>
                <a:off x="7303955" y="931275"/>
                <a:ext cx="17548" cy="9686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8" name="Frihåndsform: figur 307">
                <a:extLst>
                  <a:ext uri="{FF2B5EF4-FFF2-40B4-BE49-F238E27FC236}">
                    <a16:creationId xmlns:a16="http://schemas.microsoft.com/office/drawing/2014/main" id="{C0505F03-533F-4FF1-9E09-2241B96AEF18}"/>
                  </a:ext>
                </a:extLst>
              </p:cNvPr>
              <p:cNvSpPr/>
              <p:nvPr/>
            </p:nvSpPr>
            <p:spPr>
              <a:xfrm>
                <a:off x="7261143" y="933555"/>
                <a:ext cx="16488" cy="16999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9" name="Frihåndsform: figur 308">
                <a:extLst>
                  <a:ext uri="{FF2B5EF4-FFF2-40B4-BE49-F238E27FC236}">
                    <a16:creationId xmlns:a16="http://schemas.microsoft.com/office/drawing/2014/main" id="{6377EC54-C9C4-49A0-9F4E-D86ECC02F52F}"/>
                  </a:ext>
                </a:extLst>
              </p:cNvPr>
              <p:cNvSpPr/>
              <p:nvPr/>
            </p:nvSpPr>
            <p:spPr>
              <a:xfrm>
                <a:off x="7209654" y="859955"/>
                <a:ext cx="16680" cy="1500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0" name="Frihåndsform: figur 309">
                <a:extLst>
                  <a:ext uri="{FF2B5EF4-FFF2-40B4-BE49-F238E27FC236}">
                    <a16:creationId xmlns:a16="http://schemas.microsoft.com/office/drawing/2014/main" id="{7BC16FF9-7A67-48ED-80BD-7559ABC6B453}"/>
                  </a:ext>
                </a:extLst>
              </p:cNvPr>
              <p:cNvSpPr/>
              <p:nvPr/>
            </p:nvSpPr>
            <p:spPr>
              <a:xfrm>
                <a:off x="7220647" y="886546"/>
                <a:ext cx="16680" cy="11301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1" name="dasdasda">
                <a:extLst>
                  <a:ext uri="{FF2B5EF4-FFF2-40B4-BE49-F238E27FC236}">
                    <a16:creationId xmlns:a16="http://schemas.microsoft.com/office/drawing/2014/main" id="{433BD51A-5A9B-40B0-8847-617C515565DA}"/>
                  </a:ext>
                </a:extLst>
              </p:cNvPr>
              <p:cNvGrpSpPr/>
              <p:nvPr/>
            </p:nvGrpSpPr>
            <p:grpSpPr>
              <a:xfrm>
                <a:off x="7230481" y="615983"/>
                <a:ext cx="263446" cy="302058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362" name="Frihåndsform: figur 361">
                  <a:extLst>
                    <a:ext uri="{FF2B5EF4-FFF2-40B4-BE49-F238E27FC236}">
                      <a16:creationId xmlns:a16="http://schemas.microsoft.com/office/drawing/2014/main" id="{2E8D0681-EFBD-4C6C-AB41-ECFED00E03A1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3" name="Frihåndsform: figur 362">
                  <a:extLst>
                    <a:ext uri="{FF2B5EF4-FFF2-40B4-BE49-F238E27FC236}">
                      <a16:creationId xmlns:a16="http://schemas.microsoft.com/office/drawing/2014/main" id="{D05142FF-E18C-4DF0-A980-A2F18F4DB55D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4" name="Frihåndsform: figur 363">
                  <a:extLst>
                    <a:ext uri="{FF2B5EF4-FFF2-40B4-BE49-F238E27FC236}">
                      <a16:creationId xmlns:a16="http://schemas.microsoft.com/office/drawing/2014/main" id="{90B43948-8679-4107-B2BA-FF7AAB72F6B2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5" name="Frihåndsform: figur 364">
                  <a:extLst>
                    <a:ext uri="{FF2B5EF4-FFF2-40B4-BE49-F238E27FC236}">
                      <a16:creationId xmlns:a16="http://schemas.microsoft.com/office/drawing/2014/main" id="{41D6D8A4-7460-4F24-861C-3E93CB6899B6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6" name="Frihåndsform: figur 365">
                  <a:extLst>
                    <a:ext uri="{FF2B5EF4-FFF2-40B4-BE49-F238E27FC236}">
                      <a16:creationId xmlns:a16="http://schemas.microsoft.com/office/drawing/2014/main" id="{A39E6262-E68C-422D-A721-B66C1044F0DA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2" name="Frihåndsform: figur 311">
                <a:extLst>
                  <a:ext uri="{FF2B5EF4-FFF2-40B4-BE49-F238E27FC236}">
                    <a16:creationId xmlns:a16="http://schemas.microsoft.com/office/drawing/2014/main" id="{842DF92A-2A2C-4F51-B092-690C8EBCE05C}"/>
                  </a:ext>
                </a:extLst>
              </p:cNvPr>
              <p:cNvSpPr/>
              <p:nvPr/>
            </p:nvSpPr>
            <p:spPr>
              <a:xfrm>
                <a:off x="7450227" y="912567"/>
                <a:ext cx="15042" cy="14245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3" name="Frihåndsform: figur 312">
                <a:extLst>
                  <a:ext uri="{FF2B5EF4-FFF2-40B4-BE49-F238E27FC236}">
                    <a16:creationId xmlns:a16="http://schemas.microsoft.com/office/drawing/2014/main" id="{945DCCC0-3ED0-4965-9F59-A3BE44C22CC7}"/>
                  </a:ext>
                </a:extLst>
              </p:cNvPr>
              <p:cNvSpPr/>
              <p:nvPr/>
            </p:nvSpPr>
            <p:spPr>
              <a:xfrm>
                <a:off x="7463534" y="895663"/>
                <a:ext cx="15427" cy="13200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4" name="dasdasda">
                <a:extLst>
                  <a:ext uri="{FF2B5EF4-FFF2-40B4-BE49-F238E27FC236}">
                    <a16:creationId xmlns:a16="http://schemas.microsoft.com/office/drawing/2014/main" id="{12DFCD46-D1E0-429B-866A-7FEBA1275FE0}"/>
                  </a:ext>
                </a:extLst>
              </p:cNvPr>
              <p:cNvGrpSpPr/>
              <p:nvPr/>
            </p:nvGrpSpPr>
            <p:grpSpPr>
              <a:xfrm>
                <a:off x="7313697" y="689583"/>
                <a:ext cx="184846" cy="280827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358" name="Frihåndsform: figur 357">
                  <a:extLst>
                    <a:ext uri="{FF2B5EF4-FFF2-40B4-BE49-F238E27FC236}">
                      <a16:creationId xmlns:a16="http://schemas.microsoft.com/office/drawing/2014/main" id="{92C5E6F4-076F-418E-8647-EDC9EE68A4C1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9" name="Frihåndsform: figur 358">
                  <a:extLst>
                    <a:ext uri="{FF2B5EF4-FFF2-40B4-BE49-F238E27FC236}">
                      <a16:creationId xmlns:a16="http://schemas.microsoft.com/office/drawing/2014/main" id="{B810C05C-AD9B-4F03-8A6E-DE5E918F3885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0" name="Frihåndsform: figur 359">
                  <a:extLst>
                    <a:ext uri="{FF2B5EF4-FFF2-40B4-BE49-F238E27FC236}">
                      <a16:creationId xmlns:a16="http://schemas.microsoft.com/office/drawing/2014/main" id="{77FAD72D-11CF-4215-A5C5-AEB7630DC7D7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1" name="Frihåndsform: figur 360">
                  <a:extLst>
                    <a:ext uri="{FF2B5EF4-FFF2-40B4-BE49-F238E27FC236}">
                      <a16:creationId xmlns:a16="http://schemas.microsoft.com/office/drawing/2014/main" id="{5F655368-29B4-455F-85D9-8CFD06679B77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5" name="Frihåndsform: figur 314">
                <a:extLst>
                  <a:ext uri="{FF2B5EF4-FFF2-40B4-BE49-F238E27FC236}">
                    <a16:creationId xmlns:a16="http://schemas.microsoft.com/office/drawing/2014/main" id="{8A15496B-6696-4FDC-BE91-83128BD5C53A}"/>
                  </a:ext>
                </a:extLst>
              </p:cNvPr>
              <p:cNvSpPr/>
              <p:nvPr/>
            </p:nvSpPr>
            <p:spPr>
              <a:xfrm>
                <a:off x="7225853" y="897088"/>
                <a:ext cx="13499" cy="8641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6" name="Frihåndsform: figur 315">
                <a:extLst>
                  <a:ext uri="{FF2B5EF4-FFF2-40B4-BE49-F238E27FC236}">
                    <a16:creationId xmlns:a16="http://schemas.microsoft.com/office/drawing/2014/main" id="{BD8712FD-61ED-479C-BF8B-8D2F1C62883D}"/>
                  </a:ext>
                </a:extLst>
              </p:cNvPr>
              <p:cNvSpPr/>
              <p:nvPr/>
            </p:nvSpPr>
            <p:spPr>
              <a:xfrm>
                <a:off x="7207436" y="853687"/>
                <a:ext cx="13981" cy="6742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7" name="dasdasda">
                <a:extLst>
                  <a:ext uri="{FF2B5EF4-FFF2-40B4-BE49-F238E27FC236}">
                    <a16:creationId xmlns:a16="http://schemas.microsoft.com/office/drawing/2014/main" id="{FE8E627B-E585-4D43-B80A-BD972FD87A4C}"/>
                  </a:ext>
                </a:extLst>
              </p:cNvPr>
              <p:cNvGrpSpPr/>
              <p:nvPr/>
            </p:nvGrpSpPr>
            <p:grpSpPr>
              <a:xfrm>
                <a:off x="7384275" y="819309"/>
                <a:ext cx="47343" cy="2924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356" name="Frihåndsform: figur 355">
                  <a:extLst>
                    <a:ext uri="{FF2B5EF4-FFF2-40B4-BE49-F238E27FC236}">
                      <a16:creationId xmlns:a16="http://schemas.microsoft.com/office/drawing/2014/main" id="{E56EBED0-4E02-4D1A-82DC-C88D2C4319EE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7" name="Frihåndsform: figur 356">
                  <a:extLst>
                    <a:ext uri="{FF2B5EF4-FFF2-40B4-BE49-F238E27FC236}">
                      <a16:creationId xmlns:a16="http://schemas.microsoft.com/office/drawing/2014/main" id="{A4D73718-B406-4B48-8322-E3658FBF74F1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8" name="Frihåndsform: figur 317">
                <a:extLst>
                  <a:ext uri="{FF2B5EF4-FFF2-40B4-BE49-F238E27FC236}">
                    <a16:creationId xmlns:a16="http://schemas.microsoft.com/office/drawing/2014/main" id="{D2C31987-E178-4C0E-BC7F-B5EBDB3DCB8F}"/>
                  </a:ext>
                </a:extLst>
              </p:cNvPr>
              <p:cNvSpPr/>
              <p:nvPr/>
            </p:nvSpPr>
            <p:spPr>
              <a:xfrm>
                <a:off x="7390638" y="955018"/>
                <a:ext cx="12823" cy="15194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9" name="Frihåndsform: figur 318">
                <a:extLst>
                  <a:ext uri="{FF2B5EF4-FFF2-40B4-BE49-F238E27FC236}">
                    <a16:creationId xmlns:a16="http://schemas.microsoft.com/office/drawing/2014/main" id="{6CBB2F7F-96D6-413E-B3E4-439A3C1141CE}"/>
                  </a:ext>
                </a:extLst>
              </p:cNvPr>
              <p:cNvSpPr/>
              <p:nvPr/>
            </p:nvSpPr>
            <p:spPr>
              <a:xfrm>
                <a:off x="7276185" y="940107"/>
                <a:ext cx="13017" cy="15289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0" name="Frihåndsform: figur 319">
                <a:extLst>
                  <a:ext uri="{FF2B5EF4-FFF2-40B4-BE49-F238E27FC236}">
                    <a16:creationId xmlns:a16="http://schemas.microsoft.com/office/drawing/2014/main" id="{41ADD470-8A4C-456C-9BA7-7585C6A61E28}"/>
                  </a:ext>
                </a:extLst>
              </p:cNvPr>
              <p:cNvSpPr/>
              <p:nvPr/>
            </p:nvSpPr>
            <p:spPr>
              <a:xfrm>
                <a:off x="7460351" y="907534"/>
                <a:ext cx="12727" cy="10351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1" name="Frihåndsform: figur 320">
                <a:extLst>
                  <a:ext uri="{FF2B5EF4-FFF2-40B4-BE49-F238E27FC236}">
                    <a16:creationId xmlns:a16="http://schemas.microsoft.com/office/drawing/2014/main" id="{69B32771-F898-47F5-B668-BC2588F843E1}"/>
                  </a:ext>
                </a:extLst>
              </p:cNvPr>
              <p:cNvSpPr/>
              <p:nvPr/>
            </p:nvSpPr>
            <p:spPr>
              <a:xfrm>
                <a:off x="7414647" y="942102"/>
                <a:ext cx="11859" cy="16618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2" name="Frihåndsform: figur 321">
                <a:extLst>
                  <a:ext uri="{FF2B5EF4-FFF2-40B4-BE49-F238E27FC236}">
                    <a16:creationId xmlns:a16="http://schemas.microsoft.com/office/drawing/2014/main" id="{39E594EE-A95C-4C1C-9D7E-4DF69EF519A0}"/>
                  </a:ext>
                </a:extLst>
              </p:cNvPr>
              <p:cNvSpPr/>
              <p:nvPr/>
            </p:nvSpPr>
            <p:spPr>
              <a:xfrm>
                <a:off x="7365858" y="959197"/>
                <a:ext cx="11570" cy="14245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3" name="dasdasda">
                <a:extLst>
                  <a:ext uri="{FF2B5EF4-FFF2-40B4-BE49-F238E27FC236}">
                    <a16:creationId xmlns:a16="http://schemas.microsoft.com/office/drawing/2014/main" id="{A80CBD30-1539-4C6E-9D78-00817AD61FAB}"/>
                  </a:ext>
                </a:extLst>
              </p:cNvPr>
              <p:cNvGrpSpPr/>
              <p:nvPr/>
            </p:nvGrpSpPr>
            <p:grpSpPr>
              <a:xfrm>
                <a:off x="7299630" y="954068"/>
                <a:ext cx="40604" cy="19028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354" name="Frihåndsform: figur 353">
                  <a:extLst>
                    <a:ext uri="{FF2B5EF4-FFF2-40B4-BE49-F238E27FC236}">
                      <a16:creationId xmlns:a16="http://schemas.microsoft.com/office/drawing/2014/main" id="{7C8108B9-D03A-4BF1-A2C9-88005C117717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5" name="Frihåndsform: figur 354">
                  <a:extLst>
                    <a:ext uri="{FF2B5EF4-FFF2-40B4-BE49-F238E27FC236}">
                      <a16:creationId xmlns:a16="http://schemas.microsoft.com/office/drawing/2014/main" id="{B81DCDE9-8B0F-4E88-B4A5-299F41CBE2A3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4" name="Frihåndsform: figur 323">
                <a:extLst>
                  <a:ext uri="{FF2B5EF4-FFF2-40B4-BE49-F238E27FC236}">
                    <a16:creationId xmlns:a16="http://schemas.microsoft.com/office/drawing/2014/main" id="{A1B380C2-836B-411B-BF43-5ABF025EB01F}"/>
                  </a:ext>
                </a:extLst>
              </p:cNvPr>
              <p:cNvSpPr/>
              <p:nvPr/>
            </p:nvSpPr>
            <p:spPr>
              <a:xfrm>
                <a:off x="7336931" y="766982"/>
                <a:ext cx="11185" cy="21557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5" name="Frihåndsform: figur 324">
                <a:extLst>
                  <a:ext uri="{FF2B5EF4-FFF2-40B4-BE49-F238E27FC236}">
                    <a16:creationId xmlns:a16="http://schemas.microsoft.com/office/drawing/2014/main" id="{BE4474DE-DA18-425D-AA7C-ADFADCC7ED3C}"/>
                  </a:ext>
                </a:extLst>
              </p:cNvPr>
              <p:cNvSpPr/>
              <p:nvPr/>
            </p:nvSpPr>
            <p:spPr>
              <a:xfrm>
                <a:off x="7344067" y="960526"/>
                <a:ext cx="11377" cy="13674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6" name="Frihåndsform: figur 325">
                <a:extLst>
                  <a:ext uri="{FF2B5EF4-FFF2-40B4-BE49-F238E27FC236}">
                    <a16:creationId xmlns:a16="http://schemas.microsoft.com/office/drawing/2014/main" id="{16C5006D-5FB1-4889-AF66-EB037CF2C31F}"/>
                  </a:ext>
                </a:extLst>
              </p:cNvPr>
              <p:cNvSpPr/>
              <p:nvPr/>
            </p:nvSpPr>
            <p:spPr>
              <a:xfrm>
                <a:off x="7358337" y="768026"/>
                <a:ext cx="10895" cy="2174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7" name="dasdasda">
                <a:extLst>
                  <a:ext uri="{FF2B5EF4-FFF2-40B4-BE49-F238E27FC236}">
                    <a16:creationId xmlns:a16="http://schemas.microsoft.com/office/drawing/2014/main" id="{8E1DF9F3-19A6-44D3-8DE6-B66C067B799B}"/>
                  </a:ext>
                </a:extLst>
              </p:cNvPr>
              <p:cNvGrpSpPr/>
              <p:nvPr/>
            </p:nvGrpSpPr>
            <p:grpSpPr>
              <a:xfrm>
                <a:off x="7260854" y="614368"/>
                <a:ext cx="185227" cy="239128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338" name="Frihåndsform: figur 337">
                  <a:extLst>
                    <a:ext uri="{FF2B5EF4-FFF2-40B4-BE49-F238E27FC236}">
                      <a16:creationId xmlns:a16="http://schemas.microsoft.com/office/drawing/2014/main" id="{72F72FAE-17AD-4D32-B02A-390189CA94BF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9" name="Frihåndsform: figur 338">
                  <a:extLst>
                    <a:ext uri="{FF2B5EF4-FFF2-40B4-BE49-F238E27FC236}">
                      <a16:creationId xmlns:a16="http://schemas.microsoft.com/office/drawing/2014/main" id="{16009A37-BC33-4BB4-927A-EB0259A8D18C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0" name="Frihåndsform: figur 339">
                  <a:extLst>
                    <a:ext uri="{FF2B5EF4-FFF2-40B4-BE49-F238E27FC236}">
                      <a16:creationId xmlns:a16="http://schemas.microsoft.com/office/drawing/2014/main" id="{23F27E2F-9E7D-4EA1-8F39-BE482EEB6E90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1" name="Frihåndsform: figur 340">
                  <a:extLst>
                    <a:ext uri="{FF2B5EF4-FFF2-40B4-BE49-F238E27FC236}">
                      <a16:creationId xmlns:a16="http://schemas.microsoft.com/office/drawing/2014/main" id="{93DEAFF2-F015-4F87-8E75-D3E39ED1515B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2" name="Frihåndsform: figur 341">
                  <a:extLst>
                    <a:ext uri="{FF2B5EF4-FFF2-40B4-BE49-F238E27FC236}">
                      <a16:creationId xmlns:a16="http://schemas.microsoft.com/office/drawing/2014/main" id="{F591F84E-6ECC-4D02-A556-10CF25618757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3" name="Frihåndsform: figur 342">
                  <a:extLst>
                    <a:ext uri="{FF2B5EF4-FFF2-40B4-BE49-F238E27FC236}">
                      <a16:creationId xmlns:a16="http://schemas.microsoft.com/office/drawing/2014/main" id="{5F410996-A8CE-4583-9F79-A8CC49ABAD22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4" name="Frihåndsform: figur 343">
                  <a:extLst>
                    <a:ext uri="{FF2B5EF4-FFF2-40B4-BE49-F238E27FC236}">
                      <a16:creationId xmlns:a16="http://schemas.microsoft.com/office/drawing/2014/main" id="{D77B0FB4-076B-4E8D-9E1D-B3187FF330E7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5" name="Frihåndsform: figur 344">
                  <a:extLst>
                    <a:ext uri="{FF2B5EF4-FFF2-40B4-BE49-F238E27FC236}">
                      <a16:creationId xmlns:a16="http://schemas.microsoft.com/office/drawing/2014/main" id="{AF641393-1342-4CBE-9168-0D1A41B34C49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6" name="Frihåndsform: figur 345">
                  <a:extLst>
                    <a:ext uri="{FF2B5EF4-FFF2-40B4-BE49-F238E27FC236}">
                      <a16:creationId xmlns:a16="http://schemas.microsoft.com/office/drawing/2014/main" id="{BAD9E534-1DE5-408E-8CD1-CBAF73934392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7" name="Frihåndsform: figur 346">
                  <a:extLst>
                    <a:ext uri="{FF2B5EF4-FFF2-40B4-BE49-F238E27FC236}">
                      <a16:creationId xmlns:a16="http://schemas.microsoft.com/office/drawing/2014/main" id="{235F9527-6FF7-44D5-8DCE-F7854888AABA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8" name="Frihåndsform: figur 347">
                  <a:extLst>
                    <a:ext uri="{FF2B5EF4-FFF2-40B4-BE49-F238E27FC236}">
                      <a16:creationId xmlns:a16="http://schemas.microsoft.com/office/drawing/2014/main" id="{2268F8FD-2C04-4466-991A-84A5ADEB8D1D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9" name="Frihåndsform: figur 348">
                  <a:extLst>
                    <a:ext uri="{FF2B5EF4-FFF2-40B4-BE49-F238E27FC236}">
                      <a16:creationId xmlns:a16="http://schemas.microsoft.com/office/drawing/2014/main" id="{D90F8457-6AA9-4ACA-A645-6028A3ABB133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0" name="Frihåndsform: figur 349">
                  <a:extLst>
                    <a:ext uri="{FF2B5EF4-FFF2-40B4-BE49-F238E27FC236}">
                      <a16:creationId xmlns:a16="http://schemas.microsoft.com/office/drawing/2014/main" id="{842BB1C6-0218-4FB4-8FCE-E73145410884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1" name="Frihåndsform: figur 350">
                  <a:extLst>
                    <a:ext uri="{FF2B5EF4-FFF2-40B4-BE49-F238E27FC236}">
                      <a16:creationId xmlns:a16="http://schemas.microsoft.com/office/drawing/2014/main" id="{66F86726-D0AA-4EDB-A289-809A03B7806F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2" name="Frihåndsform: figur 351">
                  <a:extLst>
                    <a:ext uri="{FF2B5EF4-FFF2-40B4-BE49-F238E27FC236}">
                      <a16:creationId xmlns:a16="http://schemas.microsoft.com/office/drawing/2014/main" id="{B9C6DD35-EE3F-4A92-97D4-9225C8C2DB71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3" name="Frihåndsform: figur 352">
                  <a:extLst>
                    <a:ext uri="{FF2B5EF4-FFF2-40B4-BE49-F238E27FC236}">
                      <a16:creationId xmlns:a16="http://schemas.microsoft.com/office/drawing/2014/main" id="{EFA78BD3-245B-4C16-8116-9E5E2A2974C2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8" name="Frihåndsform: figur 327">
                <a:extLst>
                  <a:ext uri="{FF2B5EF4-FFF2-40B4-BE49-F238E27FC236}">
                    <a16:creationId xmlns:a16="http://schemas.microsoft.com/office/drawing/2014/main" id="{40FFE7C3-E1DF-4BEE-930D-F34165A728C0}"/>
                  </a:ext>
                </a:extLst>
              </p:cNvPr>
              <p:cNvSpPr/>
              <p:nvPr/>
            </p:nvSpPr>
            <p:spPr>
              <a:xfrm rot="20953698">
                <a:off x="7381862" y="958170"/>
                <a:ext cx="2892" cy="13486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9" name="dasdasda">
                <a:extLst>
                  <a:ext uri="{FF2B5EF4-FFF2-40B4-BE49-F238E27FC236}">
                    <a16:creationId xmlns:a16="http://schemas.microsoft.com/office/drawing/2014/main" id="{4FA2DB4A-27E6-44DD-B6EF-1E58C2C4043B}"/>
                  </a:ext>
                </a:extLst>
              </p:cNvPr>
              <p:cNvGrpSpPr/>
              <p:nvPr/>
            </p:nvGrpSpPr>
            <p:grpSpPr>
              <a:xfrm>
                <a:off x="7293059" y="716934"/>
                <a:ext cx="7809" cy="7977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336" name="Frihåndsform: figur 335">
                  <a:extLst>
                    <a:ext uri="{FF2B5EF4-FFF2-40B4-BE49-F238E27FC236}">
                      <a16:creationId xmlns:a16="http://schemas.microsoft.com/office/drawing/2014/main" id="{6D7FF261-2CC6-4294-8637-040526AFDA7E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7" name="Frihåndsform: figur 336">
                  <a:extLst>
                    <a:ext uri="{FF2B5EF4-FFF2-40B4-BE49-F238E27FC236}">
                      <a16:creationId xmlns:a16="http://schemas.microsoft.com/office/drawing/2014/main" id="{95142198-C12D-4508-B1AD-921B9E13EEEB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0" name="Frihåndsform: figur 329">
                <a:extLst>
                  <a:ext uri="{FF2B5EF4-FFF2-40B4-BE49-F238E27FC236}">
                    <a16:creationId xmlns:a16="http://schemas.microsoft.com/office/drawing/2014/main" id="{7C365C49-FFD2-44FD-80B3-4472BB3F5E41}"/>
                  </a:ext>
                </a:extLst>
              </p:cNvPr>
              <p:cNvSpPr/>
              <p:nvPr/>
            </p:nvSpPr>
            <p:spPr>
              <a:xfrm>
                <a:off x="7359109" y="960621"/>
                <a:ext cx="3471" cy="13580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1" name="dasdasda">
                <a:extLst>
                  <a:ext uri="{FF2B5EF4-FFF2-40B4-BE49-F238E27FC236}">
                    <a16:creationId xmlns:a16="http://schemas.microsoft.com/office/drawing/2014/main" id="{5899F136-B8E0-470B-A549-8E6DE5E1E5B7}"/>
                  </a:ext>
                </a:extLst>
              </p:cNvPr>
              <p:cNvGrpSpPr/>
              <p:nvPr/>
            </p:nvGrpSpPr>
            <p:grpSpPr>
              <a:xfrm>
                <a:off x="7341849" y="920925"/>
                <a:ext cx="1037997" cy="87179"/>
                <a:chOff x="10193477" y="1008787"/>
                <a:chExt cx="1023730" cy="87298"/>
              </a:xfrm>
              <a:solidFill>
                <a:schemeClr val="bg1"/>
              </a:solidFill>
            </p:grpSpPr>
            <p:sp>
              <p:nvSpPr>
                <p:cNvPr id="333" name="Frihåndsform: figur 332">
                  <a:extLst>
                    <a:ext uri="{FF2B5EF4-FFF2-40B4-BE49-F238E27FC236}">
                      <a16:creationId xmlns:a16="http://schemas.microsoft.com/office/drawing/2014/main" id="{5A0501E8-6F80-4243-8FA6-A6403CA74B25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4" name="Frihåndsform: figur 333">
                  <a:extLst>
                    <a:ext uri="{FF2B5EF4-FFF2-40B4-BE49-F238E27FC236}">
                      <a16:creationId xmlns:a16="http://schemas.microsoft.com/office/drawing/2014/main" id="{5763F397-9A56-4EBD-AEF0-85CFBDEC65CB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5" name="Frihåndsform: figur 334">
                  <a:extLst>
                    <a:ext uri="{FF2B5EF4-FFF2-40B4-BE49-F238E27FC236}">
                      <a16:creationId xmlns:a16="http://schemas.microsoft.com/office/drawing/2014/main" id="{A1922238-497E-4944-9833-7B516D46F53D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2" name="Frihåndsform: figur 331">
                <a:extLst>
                  <a:ext uri="{FF2B5EF4-FFF2-40B4-BE49-F238E27FC236}">
                    <a16:creationId xmlns:a16="http://schemas.microsoft.com/office/drawing/2014/main" id="{2F35B0C5-A0CA-4FED-881D-09F394E94A06}"/>
                  </a:ext>
                </a:extLst>
              </p:cNvPr>
              <p:cNvSpPr/>
              <p:nvPr/>
            </p:nvSpPr>
            <p:spPr>
              <a:xfrm>
                <a:off x="7573744" y="956537"/>
                <a:ext cx="36833" cy="9401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418" name="Plassholder for tekst 6">
            <a:extLst>
              <a:ext uri="{FF2B5EF4-FFF2-40B4-BE49-F238E27FC236}">
                <a16:creationId xmlns:a16="http://schemas.microsoft.com/office/drawing/2014/main" id="{6E98A0A3-3DCA-4C11-97C2-1E370EA4882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818689" y="144014"/>
            <a:ext cx="1179545" cy="469900"/>
          </a:xfrm>
          <a:prstGeom prst="rect">
            <a:avLst/>
          </a:prstGeom>
          <a:blipFill dpi="0" rotWithShape="1">
            <a:blip r:embed="rId8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>
              <a:defRPr sz="100">
                <a:solidFill>
                  <a:srgbClr val="000000"/>
                </a:solidFill>
                <a:latin typeface="+mn-lt"/>
              </a:defRPr>
            </a:lvl1pPr>
            <a:lvl2pPr>
              <a:defRPr sz="100">
                <a:solidFill>
                  <a:srgbClr val="000000"/>
                </a:solidFill>
              </a:defRPr>
            </a:lvl2pPr>
            <a:lvl3pPr>
              <a:defRPr sz="100">
                <a:solidFill>
                  <a:srgbClr val="000000"/>
                </a:solidFill>
              </a:defRPr>
            </a:lvl3pPr>
            <a:lvl4pPr>
              <a:defRPr sz="100">
                <a:solidFill>
                  <a:srgbClr val="000000"/>
                </a:solidFill>
              </a:defRPr>
            </a:lvl4pPr>
            <a:lvl5pPr>
              <a:defRPr sz="100">
                <a:solidFill>
                  <a:srgbClr val="000000"/>
                </a:solidFill>
              </a:defRPr>
            </a:lvl5pPr>
          </a:lstStyle>
          <a:p>
            <a:pPr lvl="0"/>
            <a:r>
              <a:rPr lang="nb-NO"/>
              <a:t> </a:t>
            </a:r>
          </a:p>
        </p:txBody>
      </p:sp>
      <p:sp>
        <p:nvSpPr>
          <p:cNvPr id="419" name="Title 1">
            <a:extLst>
              <a:ext uri="{FF2B5EF4-FFF2-40B4-BE49-F238E27FC236}">
                <a16:creationId xmlns:a16="http://schemas.microsoft.com/office/drawing/2014/main" id="{651FA9BE-7903-4485-A34C-67AF40B2779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349482" y="1990165"/>
            <a:ext cx="8533262" cy="1519798"/>
          </a:xfrm>
          <a:solidFill>
            <a:srgbClr val="010000">
              <a:alpha val="0"/>
            </a:srgbClr>
          </a:solidFill>
        </p:spPr>
        <p:txBody>
          <a:bodyPr anchor="b">
            <a:normAutofit/>
          </a:bodyPr>
          <a:lstStyle>
            <a:lvl1pPr algn="r">
              <a:defRPr sz="4400">
                <a:solidFill>
                  <a:schemeClr val="accent6"/>
                </a:solidFill>
                <a:latin typeface="+mj-lt"/>
              </a:defRPr>
            </a:lvl1pPr>
          </a:lstStyle>
          <a:p>
            <a:r>
              <a:rPr lang="nb-NO"/>
              <a:t>Klikk for å redigere tittelstil</a:t>
            </a:r>
          </a:p>
        </p:txBody>
      </p:sp>
      <p:sp>
        <p:nvSpPr>
          <p:cNvPr id="420" name="Subtitle 2">
            <a:extLst>
              <a:ext uri="{FF2B5EF4-FFF2-40B4-BE49-F238E27FC236}">
                <a16:creationId xmlns:a16="http://schemas.microsoft.com/office/drawing/2014/main" id="{58387AAA-C97F-4920-8458-716F4C88111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349482" y="3602039"/>
            <a:ext cx="8533263" cy="553583"/>
          </a:xfrm>
          <a:solidFill>
            <a:srgbClr val="020000">
              <a:alpha val="0"/>
            </a:srgbClr>
          </a:solidFill>
        </p:spPr>
        <p:txBody>
          <a:bodyPr anchor="b"/>
          <a:lstStyle>
            <a:lvl1pPr marL="0" indent="0" algn="r">
              <a:buNone/>
              <a:defRPr sz="2000">
                <a:solidFill>
                  <a:schemeClr val="accent6"/>
                </a:solidFill>
                <a:latin typeface="Drammen Medium" pitchFamily="2" charset="0"/>
                <a:ea typeface="Drammen" pitchFamily="50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nb-NO"/>
              <a:t>Klikk for å redigere undertittelstil i malen</a:t>
            </a:r>
          </a:p>
        </p:txBody>
      </p:sp>
    </p:spTree>
    <p:extLst>
      <p:ext uri="{BB962C8B-B14F-4D97-AF65-F5344CB8AC3E}">
        <p14:creationId xmlns:p14="http://schemas.microsoft.com/office/powerpoint/2010/main" val="235445069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tel og innhold 2 spalter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C787C2A-57CA-4B27-ABD3-ACC4C8B6371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49482" y="1673679"/>
            <a:ext cx="5632218" cy="4583072"/>
          </a:xfrm>
        </p:spPr>
        <p:txBody>
          <a:bodyPr/>
          <a:lstStyle>
            <a:lvl1pPr>
              <a:defRPr>
                <a:solidFill>
                  <a:schemeClr val="dk1"/>
                </a:solidFill>
                <a:latin typeface="+mn-lt"/>
              </a:defRPr>
            </a:lvl1pPr>
            <a:lvl2pPr>
              <a:defRPr>
                <a:solidFill>
                  <a:schemeClr val="dk1"/>
                </a:solidFill>
                <a:latin typeface="+mn-lt"/>
              </a:defRPr>
            </a:lvl2pPr>
            <a:lvl3pPr>
              <a:defRPr>
                <a:solidFill>
                  <a:schemeClr val="dk1"/>
                </a:solidFill>
                <a:latin typeface="+mn-lt"/>
              </a:defRPr>
            </a:lvl3pPr>
            <a:lvl4pPr>
              <a:defRPr>
                <a:solidFill>
                  <a:schemeClr val="dk1"/>
                </a:solidFill>
                <a:latin typeface="+mn-lt"/>
              </a:defRPr>
            </a:lvl4pPr>
            <a:lvl5pPr>
              <a:defRPr>
                <a:solidFill>
                  <a:schemeClr val="dk1"/>
                </a:solidFill>
                <a:latin typeface="+mn-lt"/>
              </a:defRPr>
            </a:lvl5pPr>
          </a:lstStyle>
          <a:p>
            <a:pPr lvl="0"/>
            <a:r>
              <a:rPr lang="nb-NO"/>
              <a:t>Rediger tekststiler i malen</a:t>
            </a:r>
          </a:p>
          <a:p>
            <a:pPr lvl="1"/>
            <a:r>
              <a:rPr lang="nb-NO"/>
              <a:t>Andre nivå</a:t>
            </a:r>
          </a:p>
          <a:p>
            <a:pPr lvl="2"/>
            <a:r>
              <a:rPr lang="nb-NO"/>
              <a:t>Tredje nivå</a:t>
            </a:r>
          </a:p>
          <a:p>
            <a:pPr lvl="3"/>
            <a:r>
              <a:rPr lang="nb-NO"/>
              <a:t>Fjerde nivå</a:t>
            </a:r>
          </a:p>
          <a:p>
            <a:pPr lvl="4"/>
            <a:r>
              <a:rPr lang="nb-NO"/>
              <a:t>Femte nivå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37030FC-A225-4B11-9F66-7B1E218A9CFE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6210302" y="1673679"/>
            <a:ext cx="5632218" cy="4583072"/>
          </a:xfrm>
        </p:spPr>
        <p:txBody>
          <a:bodyPr/>
          <a:lstStyle>
            <a:lvl1pPr>
              <a:defRPr>
                <a:latin typeface="+mn-lt"/>
              </a:defRPr>
            </a:lvl1pPr>
            <a:lvl2pPr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nb-NO"/>
              <a:t>Rediger tekststiler i malen</a:t>
            </a:r>
          </a:p>
          <a:p>
            <a:pPr lvl="1"/>
            <a:r>
              <a:rPr lang="nb-NO"/>
              <a:t>Andre nivå</a:t>
            </a:r>
          </a:p>
          <a:p>
            <a:pPr lvl="2"/>
            <a:r>
              <a:rPr lang="nb-NO"/>
              <a:t>Tredje nivå</a:t>
            </a:r>
          </a:p>
          <a:p>
            <a:pPr lvl="3"/>
            <a:r>
              <a:rPr lang="nb-NO"/>
              <a:t>Fjerde nivå</a:t>
            </a:r>
          </a:p>
          <a:p>
            <a:pPr lvl="4"/>
            <a:r>
              <a:rPr lang="nb-NO"/>
              <a:t>Femte nivå</a:t>
            </a:r>
          </a:p>
        </p:txBody>
      </p:sp>
      <p:sp>
        <p:nvSpPr>
          <p:cNvPr id="16" name="Tittel 1">
            <a:extLst>
              <a:ext uri="{FF2B5EF4-FFF2-40B4-BE49-F238E27FC236}">
                <a16:creationId xmlns:a16="http://schemas.microsoft.com/office/drawing/2014/main" id="{4F1495D5-C65A-4EED-9C14-2890D5F8C1F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482" y="253094"/>
            <a:ext cx="8530358" cy="1250586"/>
          </a:xfrm>
        </p:spPr>
        <p:txBody>
          <a:bodyPr anchor="b"/>
          <a:lstStyle>
            <a:lvl1pPr>
              <a:defRPr b="0" u="none">
                <a:solidFill>
                  <a:schemeClr val="accent6"/>
                </a:solidFill>
                <a:latin typeface="+mj-lt"/>
              </a:defRPr>
            </a:lvl1pPr>
          </a:lstStyle>
          <a:p>
            <a:r>
              <a:rPr lang="nb-NO"/>
              <a:t>Klikk for å redigere tittelstil</a:t>
            </a:r>
          </a:p>
        </p:txBody>
      </p:sp>
    </p:spTree>
    <p:extLst>
      <p:ext uri="{BB962C8B-B14F-4D97-AF65-F5344CB8AC3E}">
        <p14:creationId xmlns:p14="http://schemas.microsoft.com/office/powerpoint/2010/main" val="162822539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tel og innhold eller illustrasjon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C787C2A-57CA-4B27-ABD3-ACC4C8B6371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49480" y="1686205"/>
            <a:ext cx="11649864" cy="4583072"/>
          </a:xfrm>
        </p:spPr>
        <p:txBody>
          <a:bodyPr/>
          <a:lstStyle>
            <a:lvl1pPr>
              <a:defRPr>
                <a:solidFill>
                  <a:schemeClr val="dk1"/>
                </a:solidFill>
                <a:latin typeface="+mn-lt"/>
              </a:defRPr>
            </a:lvl1pPr>
            <a:lvl2pPr>
              <a:defRPr>
                <a:solidFill>
                  <a:schemeClr val="dk1"/>
                </a:solidFill>
                <a:latin typeface="+mn-lt"/>
              </a:defRPr>
            </a:lvl2pPr>
            <a:lvl3pPr>
              <a:defRPr>
                <a:solidFill>
                  <a:schemeClr val="dk1"/>
                </a:solidFill>
                <a:latin typeface="+mn-lt"/>
              </a:defRPr>
            </a:lvl3pPr>
            <a:lvl4pPr>
              <a:defRPr>
                <a:solidFill>
                  <a:schemeClr val="dk1"/>
                </a:solidFill>
                <a:latin typeface="+mn-lt"/>
              </a:defRPr>
            </a:lvl4pPr>
            <a:lvl5pPr>
              <a:defRPr>
                <a:solidFill>
                  <a:schemeClr val="dk1"/>
                </a:solidFill>
                <a:latin typeface="+mn-lt"/>
              </a:defRPr>
            </a:lvl5pPr>
          </a:lstStyle>
          <a:p>
            <a:pPr lvl="0"/>
            <a:r>
              <a:rPr lang="nb-NO"/>
              <a:t>Rediger tekststiler i malen</a:t>
            </a:r>
          </a:p>
          <a:p>
            <a:pPr lvl="1"/>
            <a:r>
              <a:rPr lang="nb-NO"/>
              <a:t>Andre nivå</a:t>
            </a:r>
          </a:p>
          <a:p>
            <a:pPr lvl="2"/>
            <a:r>
              <a:rPr lang="nb-NO"/>
              <a:t>Tredje nivå</a:t>
            </a:r>
          </a:p>
          <a:p>
            <a:pPr lvl="3"/>
            <a:r>
              <a:rPr lang="nb-NO"/>
              <a:t>Fjerde nivå</a:t>
            </a:r>
          </a:p>
          <a:p>
            <a:pPr lvl="4"/>
            <a:r>
              <a:rPr lang="nb-NO"/>
              <a:t>Femte nivå</a:t>
            </a:r>
          </a:p>
        </p:txBody>
      </p:sp>
      <p:sp>
        <p:nvSpPr>
          <p:cNvPr id="16" name="Tittel 1">
            <a:extLst>
              <a:ext uri="{FF2B5EF4-FFF2-40B4-BE49-F238E27FC236}">
                <a16:creationId xmlns:a16="http://schemas.microsoft.com/office/drawing/2014/main" id="{4F1495D5-C65A-4EED-9C14-2890D5F8C1F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482" y="253094"/>
            <a:ext cx="8530358" cy="1250586"/>
          </a:xfrm>
        </p:spPr>
        <p:txBody>
          <a:bodyPr anchor="b"/>
          <a:lstStyle>
            <a:lvl1pPr>
              <a:defRPr u="none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nb-NO"/>
              <a:t>Klikk for å redigere tittelstil</a:t>
            </a:r>
          </a:p>
        </p:txBody>
      </p:sp>
    </p:spTree>
    <p:extLst>
      <p:ext uri="{BB962C8B-B14F-4D97-AF65-F5344CB8AC3E}">
        <p14:creationId xmlns:p14="http://schemas.microsoft.com/office/powerpoint/2010/main" val="37965055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dslinj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tel 1">
            <a:extLst>
              <a:ext uri="{FF2B5EF4-FFF2-40B4-BE49-F238E27FC236}">
                <a16:creationId xmlns:a16="http://schemas.microsoft.com/office/drawing/2014/main" id="{EBA94BB1-7D0A-4DA4-8BE7-A08C1ABA4BC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+mj-lt"/>
              </a:defRPr>
            </a:lvl1pPr>
          </a:lstStyle>
          <a:p>
            <a:r>
              <a:rPr lang="nb-NO"/>
              <a:t>Klikk for å redigere tittelstil</a:t>
            </a:r>
          </a:p>
        </p:txBody>
      </p:sp>
      <p:sp>
        <p:nvSpPr>
          <p:cNvPr id="3" name="Plassholder for dato 2">
            <a:extLst>
              <a:ext uri="{FF2B5EF4-FFF2-40B4-BE49-F238E27FC236}">
                <a16:creationId xmlns:a16="http://schemas.microsoft.com/office/drawing/2014/main" id="{F2241022-40E0-48E5-ACF0-7DEFF727A84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fld id="{9129AD9B-5E55-4321-AF73-6FDFF7E8D469}" type="datetimeFigureOut">
              <a:rPr lang="nb-NO" smtClean="0"/>
              <a:pPr/>
              <a:t>29.01.2024</a:t>
            </a:fld>
            <a:endParaRPr lang="nb-NO"/>
          </a:p>
        </p:txBody>
      </p:sp>
      <p:sp>
        <p:nvSpPr>
          <p:cNvPr id="4" name="Plassholder for bunntekst 3">
            <a:extLst>
              <a:ext uri="{FF2B5EF4-FFF2-40B4-BE49-F238E27FC236}">
                <a16:creationId xmlns:a16="http://schemas.microsoft.com/office/drawing/2014/main" id="{8AE6F764-01F4-4BD3-ABC5-A063A6C80B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endParaRPr lang="nb-NO"/>
          </a:p>
        </p:txBody>
      </p:sp>
      <p:sp>
        <p:nvSpPr>
          <p:cNvPr id="5" name="Plassholder for lysbildenummer 4">
            <a:extLst>
              <a:ext uri="{FF2B5EF4-FFF2-40B4-BE49-F238E27FC236}">
                <a16:creationId xmlns:a16="http://schemas.microsoft.com/office/drawing/2014/main" id="{6E701D42-22E3-4E70-A582-45041C5CB1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fld id="{064C4A7E-88F8-49D2-A0A4-9E88FAFB49BA}" type="slidenum">
              <a:rPr lang="nb-NO" smtClean="0"/>
              <a:pPr/>
              <a:t>‹#›</a:t>
            </a:fld>
            <a:endParaRPr lang="nb-NO"/>
          </a:p>
        </p:txBody>
      </p:sp>
      <p:cxnSp>
        <p:nvCxnSpPr>
          <p:cNvPr id="14" name="VisibleLine">
            <a:extLst>
              <a:ext uri="{FF2B5EF4-FFF2-40B4-BE49-F238E27FC236}">
                <a16:creationId xmlns:a16="http://schemas.microsoft.com/office/drawing/2014/main" id="{317390D7-7853-456B-AA89-EBCD5D1EB098}"/>
              </a:ext>
            </a:extLst>
          </p:cNvPr>
          <p:cNvCxnSpPr/>
          <p:nvPr userDrawn="1"/>
        </p:nvCxnSpPr>
        <p:spPr>
          <a:xfrm>
            <a:off x="1962778" y="3622688"/>
            <a:ext cx="8266444" cy="0"/>
          </a:xfrm>
          <a:prstGeom prst="line">
            <a:avLst/>
          </a:prstGeom>
          <a:ln w="63500" cap="rnd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Line" hidden="1">
            <a:extLst>
              <a:ext uri="{FF2B5EF4-FFF2-40B4-BE49-F238E27FC236}">
                <a16:creationId xmlns:a16="http://schemas.microsoft.com/office/drawing/2014/main" id="{5EFFEF3F-1B85-41DE-B2A4-B3292294F72F}"/>
              </a:ext>
            </a:extLst>
          </p:cNvPr>
          <p:cNvCxnSpPr>
            <a:cxnSpLocks/>
          </p:cNvCxnSpPr>
          <p:nvPr userDrawn="1"/>
        </p:nvCxnSpPr>
        <p:spPr>
          <a:xfrm>
            <a:off x="2299890" y="3622688"/>
            <a:ext cx="7596138" cy="0"/>
          </a:xfrm>
          <a:prstGeom prst="line">
            <a:avLst/>
          </a:prstGeom>
          <a:ln w="63500" cap="rnd">
            <a:solidFill>
              <a:srgbClr val="00B3B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Content" hidden="1">
            <a:extLst>
              <a:ext uri="{FF2B5EF4-FFF2-40B4-BE49-F238E27FC236}">
                <a16:creationId xmlns:a16="http://schemas.microsoft.com/office/drawing/2014/main" id="{9416812F-6DF1-49EA-A41D-54EFCACC8D08}"/>
              </a:ext>
            </a:extLst>
          </p:cNvPr>
          <p:cNvSpPr txBox="1"/>
          <p:nvPr userDrawn="1"/>
        </p:nvSpPr>
        <p:spPr>
          <a:xfrm>
            <a:off x="2458419" y="1992996"/>
            <a:ext cx="2233926" cy="44627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nb-NO" sz="1600" b="1">
                <a:solidFill>
                  <a:schemeClr val="accent6"/>
                </a:solidFill>
                <a:latin typeface="+mn-lt"/>
              </a:rPr>
              <a:t>YYYY</a:t>
            </a:r>
          </a:p>
          <a:p>
            <a:r>
              <a:rPr lang="nb-NO" sz="1300" err="1">
                <a:solidFill>
                  <a:schemeClr val="accent6"/>
                </a:solidFill>
                <a:latin typeface="+mn-lt"/>
              </a:rPr>
              <a:t>Lorem</a:t>
            </a:r>
            <a:r>
              <a:rPr lang="nb-NO" sz="1300">
                <a:solidFill>
                  <a:schemeClr val="accent6"/>
                </a:solidFill>
                <a:latin typeface="+mn-lt"/>
              </a:rPr>
              <a:t> </a:t>
            </a:r>
            <a:r>
              <a:rPr lang="nb-NO" sz="1300" err="1">
                <a:solidFill>
                  <a:schemeClr val="accent6"/>
                </a:solidFill>
                <a:latin typeface="+mn-lt"/>
              </a:rPr>
              <a:t>ipsum</a:t>
            </a:r>
            <a:endParaRPr lang="nb-NO" sz="1300">
              <a:solidFill>
                <a:schemeClr val="accent6"/>
              </a:solidFill>
              <a:latin typeface="+mn-lt"/>
            </a:endParaRPr>
          </a:p>
        </p:txBody>
      </p:sp>
      <p:grpSp>
        <p:nvGrpSpPr>
          <p:cNvPr id="17" name="Point" hidden="1">
            <a:extLst>
              <a:ext uri="{FF2B5EF4-FFF2-40B4-BE49-F238E27FC236}">
                <a16:creationId xmlns:a16="http://schemas.microsoft.com/office/drawing/2014/main" id="{5C7F4E1B-9830-4227-B506-7BC503BDD915}"/>
              </a:ext>
            </a:extLst>
          </p:cNvPr>
          <p:cNvGrpSpPr/>
          <p:nvPr userDrawn="1"/>
        </p:nvGrpSpPr>
        <p:grpSpPr>
          <a:xfrm>
            <a:off x="2378048" y="2551057"/>
            <a:ext cx="186812" cy="1165034"/>
            <a:chOff x="4755463" y="5101523"/>
            <a:chExt cx="373574" cy="2329799"/>
          </a:xfrm>
        </p:grpSpPr>
        <p:sp>
          <p:nvSpPr>
            <p:cNvPr id="18" name="Linje">
              <a:extLst>
                <a:ext uri="{FF2B5EF4-FFF2-40B4-BE49-F238E27FC236}">
                  <a16:creationId xmlns:a16="http://schemas.microsoft.com/office/drawing/2014/main" id="{EE92A796-223F-4AAD-BCF9-3726B82A07B6}"/>
                </a:ext>
              </a:extLst>
            </p:cNvPr>
            <p:cNvSpPr/>
            <p:nvPr userDrawn="1"/>
          </p:nvSpPr>
          <p:spPr>
            <a:xfrm>
              <a:off x="4942268" y="5101523"/>
              <a:ext cx="126207" cy="1729050"/>
            </a:xfrm>
            <a:custGeom>
              <a:avLst/>
              <a:gdLst>
                <a:gd name="connsiteX0" fmla="*/ 0 w 126208"/>
                <a:gd name="connsiteY0" fmla="*/ 1729051 h 1729050"/>
                <a:gd name="connsiteX1" fmla="*/ 0 w 126208"/>
                <a:gd name="connsiteY1" fmla="*/ 0 h 172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208" h="1729050">
                  <a:moveTo>
                    <a:pt x="0" y="1729051"/>
                  </a:moveTo>
                  <a:lnTo>
                    <a:pt x="0" y="0"/>
                  </a:lnTo>
                </a:path>
              </a:pathLst>
            </a:custGeom>
            <a:ln w="25400" cap="rnd">
              <a:solidFill>
                <a:schemeClr val="accent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b-NO" sz="900"/>
            </a:p>
          </p:txBody>
        </p:sp>
        <p:sp>
          <p:nvSpPr>
            <p:cNvPr id="19" name="Bullet">
              <a:extLst>
                <a:ext uri="{FF2B5EF4-FFF2-40B4-BE49-F238E27FC236}">
                  <a16:creationId xmlns:a16="http://schemas.microsoft.com/office/drawing/2014/main" id="{A6D1D63D-FCED-46B3-A5C9-C5D44AA56B58}"/>
                </a:ext>
              </a:extLst>
            </p:cNvPr>
            <p:cNvSpPr/>
            <p:nvPr/>
          </p:nvSpPr>
          <p:spPr>
            <a:xfrm>
              <a:off x="4755480" y="7057749"/>
              <a:ext cx="373575" cy="373575"/>
            </a:xfrm>
            <a:custGeom>
              <a:avLst/>
              <a:gdLst>
                <a:gd name="connsiteX0" fmla="*/ 373576 w 373575"/>
                <a:gd name="connsiteY0" fmla="*/ 186788 h 373575"/>
                <a:gd name="connsiteX1" fmla="*/ 186788 w 373575"/>
                <a:gd name="connsiteY1" fmla="*/ 373576 h 373575"/>
                <a:gd name="connsiteX2" fmla="*/ 0 w 373575"/>
                <a:gd name="connsiteY2" fmla="*/ 186788 h 373575"/>
                <a:gd name="connsiteX3" fmla="*/ 186788 w 373575"/>
                <a:gd name="connsiteY3" fmla="*/ 0 h 373575"/>
                <a:gd name="connsiteX4" fmla="*/ 373576 w 373575"/>
                <a:gd name="connsiteY4" fmla="*/ 186788 h 37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3575" h="373575">
                  <a:moveTo>
                    <a:pt x="373576" y="186788"/>
                  </a:moveTo>
                  <a:cubicBezTo>
                    <a:pt x="373576" y="290279"/>
                    <a:pt x="290279" y="373576"/>
                    <a:pt x="186788" y="373576"/>
                  </a:cubicBezTo>
                  <a:cubicBezTo>
                    <a:pt x="83297" y="373576"/>
                    <a:pt x="0" y="290279"/>
                    <a:pt x="0" y="186788"/>
                  </a:cubicBezTo>
                  <a:cubicBezTo>
                    <a:pt x="0" y="83297"/>
                    <a:pt x="83297" y="0"/>
                    <a:pt x="186788" y="0"/>
                  </a:cubicBezTo>
                  <a:cubicBezTo>
                    <a:pt x="290279" y="0"/>
                    <a:pt x="373576" y="83297"/>
                    <a:pt x="373576" y="186788"/>
                  </a:cubicBezTo>
                </a:path>
              </a:pathLst>
            </a:custGeom>
            <a:solidFill>
              <a:schemeClr val="accent5"/>
            </a:solidFill>
            <a:ln w="635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 sz="900"/>
            </a:p>
          </p:txBody>
        </p:sp>
      </p:grpSp>
    </p:spTree>
    <p:extLst>
      <p:ext uri="{BB962C8B-B14F-4D97-AF65-F5344CB8AC3E}">
        <p14:creationId xmlns:p14="http://schemas.microsoft.com/office/powerpoint/2010/main" val="132967947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tel over helsides bild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18">
            <a:extLst>
              <a:ext uri="{FF2B5EF4-FFF2-40B4-BE49-F238E27FC236}">
                <a16:creationId xmlns:a16="http://schemas.microsoft.com/office/drawing/2014/main" id="{E53B342D-8376-46F7-A37A-8711BE23256E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0" y="0"/>
            <a:ext cx="12192000" cy="6858000"/>
          </a:xfrm>
          <a:solidFill>
            <a:schemeClr val="bg1">
              <a:lumMod val="75000"/>
            </a:schemeClr>
          </a:solidFill>
        </p:spPr>
        <p:txBody>
          <a:bodyPr/>
          <a:lstStyle/>
          <a:p>
            <a:r>
              <a:rPr lang="nb-NO"/>
              <a:t>Klikk ikonet for å legge til et bilde</a:t>
            </a:r>
          </a:p>
        </p:txBody>
      </p:sp>
      <p:sp>
        <p:nvSpPr>
          <p:cNvPr id="16" name="Tittel 1">
            <a:extLst>
              <a:ext uri="{FF2B5EF4-FFF2-40B4-BE49-F238E27FC236}">
                <a16:creationId xmlns:a16="http://schemas.microsoft.com/office/drawing/2014/main" id="{4F1495D5-C65A-4EED-9C14-2890D5F8C1F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482" y="253094"/>
            <a:ext cx="8530358" cy="1250586"/>
          </a:xfrm>
        </p:spPr>
        <p:txBody>
          <a:bodyPr anchor="b"/>
          <a:lstStyle>
            <a:lvl1pPr>
              <a:defRPr u="none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nb-NO"/>
              <a:t>Klikk for å redigere tittelstil</a:t>
            </a:r>
          </a:p>
        </p:txBody>
      </p:sp>
      <p:grpSp>
        <p:nvGrpSpPr>
          <p:cNvPr id="26" name="logo_blaa">
            <a:extLst>
              <a:ext uri="{FF2B5EF4-FFF2-40B4-BE49-F238E27FC236}">
                <a16:creationId xmlns:a16="http://schemas.microsoft.com/office/drawing/2014/main" id="{985DBEE8-9B00-4D0F-B68C-D00FD646E7D6}"/>
              </a:ext>
            </a:extLst>
          </p:cNvPr>
          <p:cNvGrpSpPr/>
          <p:nvPr userDrawn="1"/>
        </p:nvGrpSpPr>
        <p:grpSpPr>
          <a:xfrm>
            <a:off x="8992118" y="1329"/>
            <a:ext cx="3006779" cy="696569"/>
            <a:chOff x="8992118" y="-1332171"/>
            <a:chExt cx="3006779" cy="696569"/>
          </a:xfrm>
        </p:grpSpPr>
        <p:pic>
          <p:nvPicPr>
            <p:cNvPr id="27" name="Grafikk 26">
              <a:extLst>
                <a:ext uri="{FF2B5EF4-FFF2-40B4-BE49-F238E27FC236}">
                  <a16:creationId xmlns:a16="http://schemas.microsoft.com/office/drawing/2014/main" id="{FC799E49-5B9A-4291-BE35-E25F2F63C2A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992118" y="-1332171"/>
              <a:ext cx="1564895" cy="696569"/>
            </a:xfrm>
            <a:prstGeom prst="rect">
              <a:avLst/>
            </a:prstGeom>
          </p:spPr>
        </p:pic>
        <p:grpSp>
          <p:nvGrpSpPr>
            <p:cNvPr id="28" name="dasdasda">
              <a:extLst>
                <a:ext uri="{FF2B5EF4-FFF2-40B4-BE49-F238E27FC236}">
                  <a16:creationId xmlns:a16="http://schemas.microsoft.com/office/drawing/2014/main" id="{0FBF9DF9-C600-4CE2-9801-9A7918ED6BDE}"/>
                </a:ext>
              </a:extLst>
            </p:cNvPr>
            <p:cNvGrpSpPr/>
            <p:nvPr userDrawn="1"/>
          </p:nvGrpSpPr>
          <p:grpSpPr>
            <a:xfrm>
              <a:off x="10819352" y="-1189482"/>
              <a:ext cx="1179545" cy="469900"/>
              <a:chOff x="10053875" y="625546"/>
              <a:chExt cx="1163332" cy="470539"/>
            </a:xfrm>
          </p:grpSpPr>
          <p:grpSp>
            <p:nvGrpSpPr>
              <p:cNvPr id="29" name="dasdasda">
                <a:extLst>
                  <a:ext uri="{FF2B5EF4-FFF2-40B4-BE49-F238E27FC236}">
                    <a16:creationId xmlns:a16="http://schemas.microsoft.com/office/drawing/2014/main" id="{352B4888-4226-42A9-A1CC-2A3BDA49E42E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601392" cy="108410"/>
                <a:chOff x="10421710" y="740423"/>
                <a:chExt cx="601392" cy="108410"/>
              </a:xfrm>
              <a:solidFill>
                <a:srgbClr val="12110C"/>
              </a:solidFill>
            </p:grpSpPr>
            <p:sp>
              <p:nvSpPr>
                <p:cNvPr id="153" name="Frihåndsform: figur 152">
                  <a:extLst>
                    <a:ext uri="{FF2B5EF4-FFF2-40B4-BE49-F238E27FC236}">
                      <a16:creationId xmlns:a16="http://schemas.microsoft.com/office/drawing/2014/main" id="{ECBB604B-D263-40E0-8088-E1AC6358BA6E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4" name="Frihåndsform: figur 153">
                  <a:extLst>
                    <a:ext uri="{FF2B5EF4-FFF2-40B4-BE49-F238E27FC236}">
                      <a16:creationId xmlns:a16="http://schemas.microsoft.com/office/drawing/2014/main" id="{A96081D3-A69A-418D-874D-44AF52A3063E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5" name="Frihåndsform: figur 154">
                  <a:extLst>
                    <a:ext uri="{FF2B5EF4-FFF2-40B4-BE49-F238E27FC236}">
                      <a16:creationId xmlns:a16="http://schemas.microsoft.com/office/drawing/2014/main" id="{9580BCF6-747C-47AF-8BAB-49F6EE59D2B3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6" name="Frihåndsform: figur 155">
                  <a:extLst>
                    <a:ext uri="{FF2B5EF4-FFF2-40B4-BE49-F238E27FC236}">
                      <a16:creationId xmlns:a16="http://schemas.microsoft.com/office/drawing/2014/main" id="{4602F032-5291-4451-85EF-057A9F289E02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7" name="Frihåndsform: figur 156">
                  <a:extLst>
                    <a:ext uri="{FF2B5EF4-FFF2-40B4-BE49-F238E27FC236}">
                      <a16:creationId xmlns:a16="http://schemas.microsoft.com/office/drawing/2014/main" id="{B8FA5F86-51BF-4B66-9610-938F39DFAD39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" name="Frihåndsform: figur 29">
                <a:extLst>
                  <a:ext uri="{FF2B5EF4-FFF2-40B4-BE49-F238E27FC236}">
                    <a16:creationId xmlns:a16="http://schemas.microsoft.com/office/drawing/2014/main" id="{02611035-3276-4757-A318-B013568CD2FE}"/>
                  </a:ext>
                </a:extLst>
              </p:cNvPr>
              <p:cNvSpPr/>
              <p:nvPr/>
            </p:nvSpPr>
            <p:spPr>
              <a:xfrm>
                <a:off x="11038698" y="740423"/>
                <a:ext cx="70942" cy="108410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" name="dasdasda">
                <a:extLst>
                  <a:ext uri="{FF2B5EF4-FFF2-40B4-BE49-F238E27FC236}">
                    <a16:creationId xmlns:a16="http://schemas.microsoft.com/office/drawing/2014/main" id="{666B687A-45E3-4E43-B9FB-ACACCE73E190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794629" cy="252577"/>
                <a:chOff x="10421710" y="740423"/>
                <a:chExt cx="794629" cy="252577"/>
              </a:xfrm>
              <a:solidFill>
                <a:srgbClr val="12110C"/>
              </a:solidFill>
            </p:grpSpPr>
            <p:sp>
              <p:nvSpPr>
                <p:cNvPr id="146" name="Frihåndsform: figur 145">
                  <a:extLst>
                    <a:ext uri="{FF2B5EF4-FFF2-40B4-BE49-F238E27FC236}">
                      <a16:creationId xmlns:a16="http://schemas.microsoft.com/office/drawing/2014/main" id="{5C68DD66-A887-4ED1-B78C-27A93709B406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7" name="Frihåndsform: figur 146">
                  <a:extLst>
                    <a:ext uri="{FF2B5EF4-FFF2-40B4-BE49-F238E27FC236}">
                      <a16:creationId xmlns:a16="http://schemas.microsoft.com/office/drawing/2014/main" id="{8BC905A2-7D59-43A8-B62D-C0971868F62E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8" name="Frihåndsform: figur 147">
                  <a:extLst>
                    <a:ext uri="{FF2B5EF4-FFF2-40B4-BE49-F238E27FC236}">
                      <a16:creationId xmlns:a16="http://schemas.microsoft.com/office/drawing/2014/main" id="{12056D87-CAC5-43B9-A501-8EF1FAA02178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9" name="Frihåndsform: figur 148">
                  <a:extLst>
                    <a:ext uri="{FF2B5EF4-FFF2-40B4-BE49-F238E27FC236}">
                      <a16:creationId xmlns:a16="http://schemas.microsoft.com/office/drawing/2014/main" id="{07632AC0-C80E-4F45-8785-87B86D734A85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0" name="Frihåndsform: figur 149">
                  <a:extLst>
                    <a:ext uri="{FF2B5EF4-FFF2-40B4-BE49-F238E27FC236}">
                      <a16:creationId xmlns:a16="http://schemas.microsoft.com/office/drawing/2014/main" id="{09382012-7CF8-411E-964E-B2690E3BB42C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1" name="Frihåndsform: figur 150">
                  <a:extLst>
                    <a:ext uri="{FF2B5EF4-FFF2-40B4-BE49-F238E27FC236}">
                      <a16:creationId xmlns:a16="http://schemas.microsoft.com/office/drawing/2014/main" id="{75615F4C-ED57-49B3-B73C-3E668AD876F0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2" name="Frihåndsform: figur 151">
                  <a:extLst>
                    <a:ext uri="{FF2B5EF4-FFF2-40B4-BE49-F238E27FC236}">
                      <a16:creationId xmlns:a16="http://schemas.microsoft.com/office/drawing/2014/main" id="{657CBA50-6EDE-4CB6-932F-F76497CD7B92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" name="Frihåndsform: figur 31">
                <a:extLst>
                  <a:ext uri="{FF2B5EF4-FFF2-40B4-BE49-F238E27FC236}">
                    <a16:creationId xmlns:a16="http://schemas.microsoft.com/office/drawing/2014/main" id="{ADA74A75-9B1B-44F4-BAD7-9CB0B473261D}"/>
                  </a:ext>
                </a:extLst>
              </p:cNvPr>
              <p:cNvSpPr/>
              <p:nvPr/>
            </p:nvSpPr>
            <p:spPr>
              <a:xfrm>
                <a:off x="11146348" y="883069"/>
                <a:ext cx="70847" cy="108315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" name="dasdasda">
                <a:extLst>
                  <a:ext uri="{FF2B5EF4-FFF2-40B4-BE49-F238E27FC236}">
                    <a16:creationId xmlns:a16="http://schemas.microsoft.com/office/drawing/2014/main" id="{D37835AF-314B-493B-96EB-A13EF41C27AA}"/>
                  </a:ext>
                </a:extLst>
              </p:cNvPr>
              <p:cNvGrpSpPr/>
              <p:nvPr/>
            </p:nvGrpSpPr>
            <p:grpSpPr>
              <a:xfrm>
                <a:off x="10053875" y="625546"/>
                <a:ext cx="302883" cy="440298"/>
                <a:chOff x="10053875" y="625546"/>
                <a:chExt cx="302883" cy="440298"/>
              </a:xfrm>
            </p:grpSpPr>
            <p:sp>
              <p:nvSpPr>
                <p:cNvPr id="140" name="Frihåndsform: figur 139">
                  <a:extLst>
                    <a:ext uri="{FF2B5EF4-FFF2-40B4-BE49-F238E27FC236}">
                      <a16:creationId xmlns:a16="http://schemas.microsoft.com/office/drawing/2014/main" id="{7111DC2D-2265-43F1-879A-4BD0EAE3D8B4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1" name="Frihåndsform: figur 140">
                  <a:extLst>
                    <a:ext uri="{FF2B5EF4-FFF2-40B4-BE49-F238E27FC236}">
                      <a16:creationId xmlns:a16="http://schemas.microsoft.com/office/drawing/2014/main" id="{D727EB89-6C18-43EF-BA93-7A4D58339B00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2" name="Frihåndsform: figur 141">
                  <a:extLst>
                    <a:ext uri="{FF2B5EF4-FFF2-40B4-BE49-F238E27FC236}">
                      <a16:creationId xmlns:a16="http://schemas.microsoft.com/office/drawing/2014/main" id="{9D63BB7E-5740-4F04-A82F-ED937D0D6C3D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3" name="Frihåndsform: figur 142">
                  <a:extLst>
                    <a:ext uri="{FF2B5EF4-FFF2-40B4-BE49-F238E27FC236}">
                      <a16:creationId xmlns:a16="http://schemas.microsoft.com/office/drawing/2014/main" id="{C23E42CD-A061-4A16-B4A9-57B082931963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4" name="Frihåndsform: figur 143">
                  <a:extLst>
                    <a:ext uri="{FF2B5EF4-FFF2-40B4-BE49-F238E27FC236}">
                      <a16:creationId xmlns:a16="http://schemas.microsoft.com/office/drawing/2014/main" id="{33D8DC3C-11F1-4883-8052-B15279BD3B67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5" name="Frihåndsform: figur 144">
                  <a:extLst>
                    <a:ext uri="{FF2B5EF4-FFF2-40B4-BE49-F238E27FC236}">
                      <a16:creationId xmlns:a16="http://schemas.microsoft.com/office/drawing/2014/main" id="{E4BE8510-3FCB-45BB-9F3B-FD27A86C913E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4" name="Frihåndsform: figur 33">
                <a:extLst>
                  <a:ext uri="{FF2B5EF4-FFF2-40B4-BE49-F238E27FC236}">
                    <a16:creationId xmlns:a16="http://schemas.microsoft.com/office/drawing/2014/main" id="{9778A161-1B02-4F5F-8021-B3E23B5D28C7}"/>
                  </a:ext>
                </a:extLst>
              </p:cNvPr>
              <p:cNvSpPr/>
              <p:nvPr/>
            </p:nvSpPr>
            <p:spPr>
              <a:xfrm>
                <a:off x="10174458" y="752691"/>
                <a:ext cx="59625" cy="8463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5" name="dasdasda">
                <a:extLst>
                  <a:ext uri="{FF2B5EF4-FFF2-40B4-BE49-F238E27FC236}">
                    <a16:creationId xmlns:a16="http://schemas.microsoft.com/office/drawing/2014/main" id="{94B6DBD3-C43B-403D-96BF-4F73FF3E97AC}"/>
                  </a:ext>
                </a:extLst>
              </p:cNvPr>
              <p:cNvGrpSpPr/>
              <p:nvPr/>
            </p:nvGrpSpPr>
            <p:grpSpPr>
              <a:xfrm>
                <a:off x="10094101" y="633820"/>
                <a:ext cx="221385" cy="367739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137" name="Frihåndsform: figur 136">
                  <a:extLst>
                    <a:ext uri="{FF2B5EF4-FFF2-40B4-BE49-F238E27FC236}">
                      <a16:creationId xmlns:a16="http://schemas.microsoft.com/office/drawing/2014/main" id="{1D6ABD18-5721-4348-8618-89E95AF52A5E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8" name="Frihåndsform: figur 137">
                  <a:extLst>
                    <a:ext uri="{FF2B5EF4-FFF2-40B4-BE49-F238E27FC236}">
                      <a16:creationId xmlns:a16="http://schemas.microsoft.com/office/drawing/2014/main" id="{58FE9BAD-6F87-43E5-A54D-045DB686820B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9" name="Frihåndsform: figur 138">
                  <a:extLst>
                    <a:ext uri="{FF2B5EF4-FFF2-40B4-BE49-F238E27FC236}">
                      <a16:creationId xmlns:a16="http://schemas.microsoft.com/office/drawing/2014/main" id="{18C71CE1-CBAD-4583-AE6F-BD96F2C8CEDE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6" name="Frihåndsform: figur 35">
                <a:extLst>
                  <a:ext uri="{FF2B5EF4-FFF2-40B4-BE49-F238E27FC236}">
                    <a16:creationId xmlns:a16="http://schemas.microsoft.com/office/drawing/2014/main" id="{0394C767-F03E-4A57-BA56-DAAB1292BD2B}"/>
                  </a:ext>
                </a:extLst>
              </p:cNvPr>
              <p:cNvSpPr/>
              <p:nvPr/>
            </p:nvSpPr>
            <p:spPr>
              <a:xfrm>
                <a:off x="10150874" y="810225"/>
                <a:ext cx="52493" cy="54300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7" name="dasdasda">
                <a:extLst>
                  <a:ext uri="{FF2B5EF4-FFF2-40B4-BE49-F238E27FC236}">
                    <a16:creationId xmlns:a16="http://schemas.microsoft.com/office/drawing/2014/main" id="{6958F2E5-902F-4AC5-9116-48C2DCE9FA1F}"/>
                  </a:ext>
                </a:extLst>
              </p:cNvPr>
              <p:cNvGrpSpPr/>
              <p:nvPr/>
            </p:nvGrpSpPr>
            <p:grpSpPr>
              <a:xfrm>
                <a:off x="10178642" y="627068"/>
                <a:ext cx="52778" cy="356137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134" name="Frihåndsform: figur 133">
                  <a:extLst>
                    <a:ext uri="{FF2B5EF4-FFF2-40B4-BE49-F238E27FC236}">
                      <a16:creationId xmlns:a16="http://schemas.microsoft.com/office/drawing/2014/main" id="{4717D5E7-3366-42BE-8ACC-5B078F42D1FF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5" name="Frihåndsform: figur 134">
                  <a:extLst>
                    <a:ext uri="{FF2B5EF4-FFF2-40B4-BE49-F238E27FC236}">
                      <a16:creationId xmlns:a16="http://schemas.microsoft.com/office/drawing/2014/main" id="{C090DEB5-8A2E-45CC-8E86-9BC900DEDDCC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6" name="Frihåndsform: figur 135">
                  <a:extLst>
                    <a:ext uri="{FF2B5EF4-FFF2-40B4-BE49-F238E27FC236}">
                      <a16:creationId xmlns:a16="http://schemas.microsoft.com/office/drawing/2014/main" id="{123E283F-D839-4B9D-8EC9-BB5540AA1D6C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8" name="Frihåndsform: figur 37">
                <a:extLst>
                  <a:ext uri="{FF2B5EF4-FFF2-40B4-BE49-F238E27FC236}">
                    <a16:creationId xmlns:a16="http://schemas.microsoft.com/office/drawing/2014/main" id="{15203139-D1B9-4D9E-9C55-A582EE13BF8B}"/>
                  </a:ext>
                </a:extLst>
              </p:cNvPr>
              <p:cNvSpPr/>
              <p:nvPr/>
            </p:nvSpPr>
            <p:spPr>
              <a:xfrm>
                <a:off x="10185489" y="870896"/>
                <a:ext cx="38704" cy="99281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9" name="dasdasda">
                <a:extLst>
                  <a:ext uri="{FF2B5EF4-FFF2-40B4-BE49-F238E27FC236}">
                    <a16:creationId xmlns:a16="http://schemas.microsoft.com/office/drawing/2014/main" id="{94F7B5B9-0CBD-4ECC-98F3-C102E6D8A80F}"/>
                  </a:ext>
                </a:extLst>
              </p:cNvPr>
              <p:cNvGrpSpPr/>
              <p:nvPr/>
            </p:nvGrpSpPr>
            <p:grpSpPr>
              <a:xfrm>
                <a:off x="10145644" y="656072"/>
                <a:ext cx="118395" cy="249724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131" name="Frihåndsform: figur 130">
                  <a:extLst>
                    <a:ext uri="{FF2B5EF4-FFF2-40B4-BE49-F238E27FC236}">
                      <a16:creationId xmlns:a16="http://schemas.microsoft.com/office/drawing/2014/main" id="{E8EE482C-7EF3-4355-AFCE-14022E8FF17F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2" name="Frihåndsform: figur 131">
                  <a:extLst>
                    <a:ext uri="{FF2B5EF4-FFF2-40B4-BE49-F238E27FC236}">
                      <a16:creationId xmlns:a16="http://schemas.microsoft.com/office/drawing/2014/main" id="{ADE18A10-FA68-411A-98B7-F4388105AD83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3" name="Frihåndsform: figur 132">
                  <a:extLst>
                    <a:ext uri="{FF2B5EF4-FFF2-40B4-BE49-F238E27FC236}">
                      <a16:creationId xmlns:a16="http://schemas.microsoft.com/office/drawing/2014/main" id="{63249B61-0198-4748-8C7F-AFC20797E7B1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0" name="Frihåndsform: figur 39">
                <a:extLst>
                  <a:ext uri="{FF2B5EF4-FFF2-40B4-BE49-F238E27FC236}">
                    <a16:creationId xmlns:a16="http://schemas.microsoft.com/office/drawing/2014/main" id="{498D834B-F9E1-40B8-8C78-30DA62865B0E}"/>
                  </a:ext>
                </a:extLst>
              </p:cNvPr>
              <p:cNvSpPr/>
              <p:nvPr/>
            </p:nvSpPr>
            <p:spPr>
              <a:xfrm>
                <a:off x="10133566" y="814979"/>
                <a:ext cx="35851" cy="36041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1" name="Frihåndsform: figur 40">
                <a:extLst>
                  <a:ext uri="{FF2B5EF4-FFF2-40B4-BE49-F238E27FC236}">
                    <a16:creationId xmlns:a16="http://schemas.microsoft.com/office/drawing/2014/main" id="{92EE9434-A111-4697-A17C-ECC400619970}"/>
                  </a:ext>
                </a:extLst>
              </p:cNvPr>
              <p:cNvSpPr/>
              <p:nvPr/>
            </p:nvSpPr>
            <p:spPr>
              <a:xfrm>
                <a:off x="10187867" y="809844"/>
                <a:ext cx="34044" cy="5420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2" name="Frihåndsform: figur 41">
                <a:extLst>
                  <a:ext uri="{FF2B5EF4-FFF2-40B4-BE49-F238E27FC236}">
                    <a16:creationId xmlns:a16="http://schemas.microsoft.com/office/drawing/2014/main" id="{541BB22A-CCCC-420C-81E0-150968892E32}"/>
                  </a:ext>
                </a:extLst>
              </p:cNvPr>
              <p:cNvSpPr/>
              <p:nvPr/>
            </p:nvSpPr>
            <p:spPr>
              <a:xfrm>
                <a:off x="10189769" y="816121"/>
                <a:ext cx="29575" cy="44790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3" name="dasdasda">
                <a:extLst>
                  <a:ext uri="{FF2B5EF4-FFF2-40B4-BE49-F238E27FC236}">
                    <a16:creationId xmlns:a16="http://schemas.microsoft.com/office/drawing/2014/main" id="{02D48794-9B4A-421D-ABFC-1EC54A9685E3}"/>
                  </a:ext>
                </a:extLst>
              </p:cNvPr>
              <p:cNvGrpSpPr/>
              <p:nvPr/>
            </p:nvGrpSpPr>
            <p:grpSpPr>
              <a:xfrm>
                <a:off x="10121109" y="701339"/>
                <a:ext cx="167560" cy="33131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109" name="Frihåndsform: figur 108">
                  <a:extLst>
                    <a:ext uri="{FF2B5EF4-FFF2-40B4-BE49-F238E27FC236}">
                      <a16:creationId xmlns:a16="http://schemas.microsoft.com/office/drawing/2014/main" id="{ED2B0F49-2773-40B7-A6E5-771B64FD6566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0" name="Frihåndsform: figur 109">
                  <a:extLst>
                    <a:ext uri="{FF2B5EF4-FFF2-40B4-BE49-F238E27FC236}">
                      <a16:creationId xmlns:a16="http://schemas.microsoft.com/office/drawing/2014/main" id="{DA603806-20A6-46A0-8743-D37022CA19CD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1" name="Frihåndsform: figur 110">
                  <a:extLst>
                    <a:ext uri="{FF2B5EF4-FFF2-40B4-BE49-F238E27FC236}">
                      <a16:creationId xmlns:a16="http://schemas.microsoft.com/office/drawing/2014/main" id="{D1B1CC64-E1B4-484E-9CF4-AA5D8A08A113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2" name="Frihåndsform: figur 111">
                  <a:extLst>
                    <a:ext uri="{FF2B5EF4-FFF2-40B4-BE49-F238E27FC236}">
                      <a16:creationId xmlns:a16="http://schemas.microsoft.com/office/drawing/2014/main" id="{9E2BAD67-7D69-4389-ABDC-52B16D81B5AB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3" name="Frihåndsform: figur 112">
                  <a:extLst>
                    <a:ext uri="{FF2B5EF4-FFF2-40B4-BE49-F238E27FC236}">
                      <a16:creationId xmlns:a16="http://schemas.microsoft.com/office/drawing/2014/main" id="{B1171686-20B7-4E7E-8F60-046E4BF7DC10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4" name="Frihåndsform: figur 113">
                  <a:extLst>
                    <a:ext uri="{FF2B5EF4-FFF2-40B4-BE49-F238E27FC236}">
                      <a16:creationId xmlns:a16="http://schemas.microsoft.com/office/drawing/2014/main" id="{7A348C2B-B0DB-4CCD-AED4-F90AF59762DE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5" name="Frihåndsform: figur 114">
                  <a:extLst>
                    <a:ext uri="{FF2B5EF4-FFF2-40B4-BE49-F238E27FC236}">
                      <a16:creationId xmlns:a16="http://schemas.microsoft.com/office/drawing/2014/main" id="{3BD61BF6-2C94-488C-91D8-5BB7B3C4BB84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6" name="Frihåndsform: figur 115">
                  <a:extLst>
                    <a:ext uri="{FF2B5EF4-FFF2-40B4-BE49-F238E27FC236}">
                      <a16:creationId xmlns:a16="http://schemas.microsoft.com/office/drawing/2014/main" id="{27499ED8-6E87-4002-B7C5-318CD0AFF10B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7" name="Frihåndsform: figur 116">
                  <a:extLst>
                    <a:ext uri="{FF2B5EF4-FFF2-40B4-BE49-F238E27FC236}">
                      <a16:creationId xmlns:a16="http://schemas.microsoft.com/office/drawing/2014/main" id="{CFA7B7BD-0E2A-4B07-B2B1-429D3612B595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8" name="Frihåndsform: figur 117">
                  <a:extLst>
                    <a:ext uri="{FF2B5EF4-FFF2-40B4-BE49-F238E27FC236}">
                      <a16:creationId xmlns:a16="http://schemas.microsoft.com/office/drawing/2014/main" id="{D5BE11CB-C315-4392-B06C-CCCFA156A0CB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9" name="Frihåndsform: figur 118">
                  <a:extLst>
                    <a:ext uri="{FF2B5EF4-FFF2-40B4-BE49-F238E27FC236}">
                      <a16:creationId xmlns:a16="http://schemas.microsoft.com/office/drawing/2014/main" id="{C6542274-9342-45D4-955E-57B35EB0F47D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0" name="Frihåndsform: figur 119">
                  <a:extLst>
                    <a:ext uri="{FF2B5EF4-FFF2-40B4-BE49-F238E27FC236}">
                      <a16:creationId xmlns:a16="http://schemas.microsoft.com/office/drawing/2014/main" id="{8F61A00F-B07E-41B4-B7A2-D6AF756837A3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1" name="Frihåndsform: figur 120">
                  <a:extLst>
                    <a:ext uri="{FF2B5EF4-FFF2-40B4-BE49-F238E27FC236}">
                      <a16:creationId xmlns:a16="http://schemas.microsoft.com/office/drawing/2014/main" id="{27BBADA6-A522-4E3C-A6B9-AFB268ED2E2A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2" name="Frihåndsform: figur 121">
                  <a:extLst>
                    <a:ext uri="{FF2B5EF4-FFF2-40B4-BE49-F238E27FC236}">
                      <a16:creationId xmlns:a16="http://schemas.microsoft.com/office/drawing/2014/main" id="{1FDB0174-98BA-4966-AB54-333D6FB419D9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3" name="Frihåndsform: figur 122">
                  <a:extLst>
                    <a:ext uri="{FF2B5EF4-FFF2-40B4-BE49-F238E27FC236}">
                      <a16:creationId xmlns:a16="http://schemas.microsoft.com/office/drawing/2014/main" id="{8BB02B22-BB89-4824-80ED-2926E27869F2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4" name="Frihåndsform: figur 123">
                  <a:extLst>
                    <a:ext uri="{FF2B5EF4-FFF2-40B4-BE49-F238E27FC236}">
                      <a16:creationId xmlns:a16="http://schemas.microsoft.com/office/drawing/2014/main" id="{07FA05D0-08A6-48CD-B884-E59393611BBC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5" name="Frihåndsform: figur 124">
                  <a:extLst>
                    <a:ext uri="{FF2B5EF4-FFF2-40B4-BE49-F238E27FC236}">
                      <a16:creationId xmlns:a16="http://schemas.microsoft.com/office/drawing/2014/main" id="{8D85688D-AE4D-4D49-9598-E2CD0BB802A8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6" name="Frihåndsform: figur 125">
                  <a:extLst>
                    <a:ext uri="{FF2B5EF4-FFF2-40B4-BE49-F238E27FC236}">
                      <a16:creationId xmlns:a16="http://schemas.microsoft.com/office/drawing/2014/main" id="{756AB949-9B4B-4BAD-BC24-517703A14314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7" name="Frihåndsform: figur 126">
                  <a:extLst>
                    <a:ext uri="{FF2B5EF4-FFF2-40B4-BE49-F238E27FC236}">
                      <a16:creationId xmlns:a16="http://schemas.microsoft.com/office/drawing/2014/main" id="{96B9BD46-C623-41E3-8BD1-7437744FCEB1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8" name="Frihåndsform: figur 127">
                  <a:extLst>
                    <a:ext uri="{FF2B5EF4-FFF2-40B4-BE49-F238E27FC236}">
                      <a16:creationId xmlns:a16="http://schemas.microsoft.com/office/drawing/2014/main" id="{3A2005E0-C8B4-41CB-8EF0-56D467858498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9" name="Frihåndsform: figur 128">
                  <a:extLst>
                    <a:ext uri="{FF2B5EF4-FFF2-40B4-BE49-F238E27FC236}">
                      <a16:creationId xmlns:a16="http://schemas.microsoft.com/office/drawing/2014/main" id="{08D0AC82-9159-4AA5-81B1-6974F0580FA3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0" name="Frihåndsform: figur 129">
                  <a:extLst>
                    <a:ext uri="{FF2B5EF4-FFF2-40B4-BE49-F238E27FC236}">
                      <a16:creationId xmlns:a16="http://schemas.microsoft.com/office/drawing/2014/main" id="{6596FAA2-79D1-48DC-A6B0-51BA6E3FC900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4" name="Frihåndsform: figur 43">
                <a:extLst>
                  <a:ext uri="{FF2B5EF4-FFF2-40B4-BE49-F238E27FC236}">
                    <a16:creationId xmlns:a16="http://schemas.microsoft.com/office/drawing/2014/main" id="{DBE67EEB-61E2-4E77-8063-75F5CA2A68E4}"/>
                  </a:ext>
                </a:extLst>
              </p:cNvPr>
              <p:cNvSpPr/>
              <p:nvPr/>
            </p:nvSpPr>
            <p:spPr>
              <a:xfrm>
                <a:off x="10145644" y="909125"/>
                <a:ext cx="18068" cy="17688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5" name="dasdasda">
                <a:extLst>
                  <a:ext uri="{FF2B5EF4-FFF2-40B4-BE49-F238E27FC236}">
                    <a16:creationId xmlns:a16="http://schemas.microsoft.com/office/drawing/2014/main" id="{240965F9-52B3-453D-A10F-01E72A37B8F3}"/>
                  </a:ext>
                </a:extLst>
              </p:cNvPr>
              <p:cNvGrpSpPr/>
              <p:nvPr/>
            </p:nvGrpSpPr>
            <p:grpSpPr>
              <a:xfrm>
                <a:off x="10235415" y="1013335"/>
                <a:ext cx="72178" cy="16088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107" name="Frihåndsform: figur 106">
                  <a:extLst>
                    <a:ext uri="{FF2B5EF4-FFF2-40B4-BE49-F238E27FC236}">
                      <a16:creationId xmlns:a16="http://schemas.microsoft.com/office/drawing/2014/main" id="{042594AE-7A85-40CF-A36B-626ABC6F108D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8" name="Frihåndsform: figur 107">
                  <a:extLst>
                    <a:ext uri="{FF2B5EF4-FFF2-40B4-BE49-F238E27FC236}">
                      <a16:creationId xmlns:a16="http://schemas.microsoft.com/office/drawing/2014/main" id="{248E11EA-5607-4AAA-A14C-DF9E687E49D7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6" name="Frihåndsform: figur 45">
                <a:extLst>
                  <a:ext uri="{FF2B5EF4-FFF2-40B4-BE49-F238E27FC236}">
                    <a16:creationId xmlns:a16="http://schemas.microsoft.com/office/drawing/2014/main" id="{CFC4652C-1099-4703-B23A-231CD8AAFE99}"/>
                  </a:ext>
                </a:extLst>
              </p:cNvPr>
              <p:cNvSpPr/>
              <p:nvPr/>
            </p:nvSpPr>
            <p:spPr>
              <a:xfrm>
                <a:off x="10092865" y="1001940"/>
                <a:ext cx="16832" cy="16832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" name="Frihåndsform: figur 46">
                <a:extLst>
                  <a:ext uri="{FF2B5EF4-FFF2-40B4-BE49-F238E27FC236}">
                    <a16:creationId xmlns:a16="http://schemas.microsoft.com/office/drawing/2014/main" id="{F8485319-2A0F-4710-A48A-F968E8A61B11}"/>
                  </a:ext>
                </a:extLst>
              </p:cNvPr>
              <p:cNvSpPr/>
              <p:nvPr/>
            </p:nvSpPr>
            <p:spPr>
              <a:xfrm>
                <a:off x="10156104" y="1019152"/>
                <a:ext cx="17307" cy="9699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" name="Frihåndsform: figur 47">
                <a:extLst>
                  <a:ext uri="{FF2B5EF4-FFF2-40B4-BE49-F238E27FC236}">
                    <a16:creationId xmlns:a16="http://schemas.microsoft.com/office/drawing/2014/main" id="{FA8BCCA5-3999-4BD3-9FB2-A6CC28B0B61E}"/>
                  </a:ext>
                </a:extLst>
              </p:cNvPr>
              <p:cNvSpPr/>
              <p:nvPr/>
            </p:nvSpPr>
            <p:spPr>
              <a:xfrm>
                <a:off x="10113881" y="1021435"/>
                <a:ext cx="16261" cy="17022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" name="Frihåndsform: figur 48">
                <a:extLst>
                  <a:ext uri="{FF2B5EF4-FFF2-40B4-BE49-F238E27FC236}">
                    <a16:creationId xmlns:a16="http://schemas.microsoft.com/office/drawing/2014/main" id="{80157182-E602-4312-8708-98C3652E504B}"/>
                  </a:ext>
                </a:extLst>
              </p:cNvPr>
              <p:cNvSpPr/>
              <p:nvPr/>
            </p:nvSpPr>
            <p:spPr>
              <a:xfrm>
                <a:off x="10063099" y="947735"/>
                <a:ext cx="16451" cy="1502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" name="Frihåndsform: figur 49">
                <a:extLst>
                  <a:ext uri="{FF2B5EF4-FFF2-40B4-BE49-F238E27FC236}">
                    <a16:creationId xmlns:a16="http://schemas.microsoft.com/office/drawing/2014/main" id="{3208C72A-00DD-4A40-9EE7-555D968492D7}"/>
                  </a:ext>
                </a:extLst>
              </p:cNvPr>
              <p:cNvSpPr/>
              <p:nvPr/>
            </p:nvSpPr>
            <p:spPr>
              <a:xfrm>
                <a:off x="10073941" y="974362"/>
                <a:ext cx="16451" cy="11316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1" name="dasdasda">
                <a:extLst>
                  <a:ext uri="{FF2B5EF4-FFF2-40B4-BE49-F238E27FC236}">
                    <a16:creationId xmlns:a16="http://schemas.microsoft.com/office/drawing/2014/main" id="{784A214C-1B43-49B3-BEC4-85B5A5AAB67F}"/>
                  </a:ext>
                </a:extLst>
              </p:cNvPr>
              <p:cNvGrpSpPr/>
              <p:nvPr/>
            </p:nvGrpSpPr>
            <p:grpSpPr>
              <a:xfrm>
                <a:off x="10083640" y="703431"/>
                <a:ext cx="259825" cy="302469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102" name="Frihåndsform: figur 101">
                  <a:extLst>
                    <a:ext uri="{FF2B5EF4-FFF2-40B4-BE49-F238E27FC236}">
                      <a16:creationId xmlns:a16="http://schemas.microsoft.com/office/drawing/2014/main" id="{3BFBF817-24D7-4462-BE33-A33C869A672B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3" name="Frihåndsform: figur 102">
                  <a:extLst>
                    <a:ext uri="{FF2B5EF4-FFF2-40B4-BE49-F238E27FC236}">
                      <a16:creationId xmlns:a16="http://schemas.microsoft.com/office/drawing/2014/main" id="{FA76251D-5D2A-49D0-AA7C-82F5C1AE481F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4" name="Frihåndsform: figur 103">
                  <a:extLst>
                    <a:ext uri="{FF2B5EF4-FFF2-40B4-BE49-F238E27FC236}">
                      <a16:creationId xmlns:a16="http://schemas.microsoft.com/office/drawing/2014/main" id="{3F5D89AE-2E9C-4485-8E86-8F0EFF0CD96F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5" name="Frihåndsform: figur 104">
                  <a:extLst>
                    <a:ext uri="{FF2B5EF4-FFF2-40B4-BE49-F238E27FC236}">
                      <a16:creationId xmlns:a16="http://schemas.microsoft.com/office/drawing/2014/main" id="{06E6A755-7235-4A78-A4FD-D2708EB1C662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6" name="Frihåndsform: figur 105">
                  <a:extLst>
                    <a:ext uri="{FF2B5EF4-FFF2-40B4-BE49-F238E27FC236}">
                      <a16:creationId xmlns:a16="http://schemas.microsoft.com/office/drawing/2014/main" id="{59A0AC6E-86E4-4767-BBBD-B96492A28BC0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2" name="Frihåndsform: figur 51">
                <a:extLst>
                  <a:ext uri="{FF2B5EF4-FFF2-40B4-BE49-F238E27FC236}">
                    <a16:creationId xmlns:a16="http://schemas.microsoft.com/office/drawing/2014/main" id="{12B28CC2-187D-499D-AC02-3A852D6ED1A6}"/>
                  </a:ext>
                </a:extLst>
              </p:cNvPr>
              <p:cNvSpPr/>
              <p:nvPr/>
            </p:nvSpPr>
            <p:spPr>
              <a:xfrm>
                <a:off x="10300366" y="1000418"/>
                <a:ext cx="14835" cy="14264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" name="Frihåndsform: figur 52">
                <a:extLst>
                  <a:ext uri="{FF2B5EF4-FFF2-40B4-BE49-F238E27FC236}">
                    <a16:creationId xmlns:a16="http://schemas.microsoft.com/office/drawing/2014/main" id="{F64B0946-9CA4-4111-A36D-94429BB419B7}"/>
                  </a:ext>
                </a:extLst>
              </p:cNvPr>
              <p:cNvSpPr/>
              <p:nvPr/>
            </p:nvSpPr>
            <p:spPr>
              <a:xfrm>
                <a:off x="10313490" y="983491"/>
                <a:ext cx="15215" cy="13218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4" name="dasdasda">
                <a:extLst>
                  <a:ext uri="{FF2B5EF4-FFF2-40B4-BE49-F238E27FC236}">
                    <a16:creationId xmlns:a16="http://schemas.microsoft.com/office/drawing/2014/main" id="{D01D571E-37BD-49B9-B36D-1D6DC0F36FAD}"/>
                  </a:ext>
                </a:extLst>
              </p:cNvPr>
              <p:cNvGrpSpPr/>
              <p:nvPr/>
            </p:nvGrpSpPr>
            <p:grpSpPr>
              <a:xfrm>
                <a:off x="10165712" y="777131"/>
                <a:ext cx="182305" cy="281209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98" name="Frihåndsform: figur 97">
                  <a:extLst>
                    <a:ext uri="{FF2B5EF4-FFF2-40B4-BE49-F238E27FC236}">
                      <a16:creationId xmlns:a16="http://schemas.microsoft.com/office/drawing/2014/main" id="{F7819D01-842B-49F8-B23D-A1139A24F4DF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9" name="Frihåndsform: figur 98">
                  <a:extLst>
                    <a:ext uri="{FF2B5EF4-FFF2-40B4-BE49-F238E27FC236}">
                      <a16:creationId xmlns:a16="http://schemas.microsoft.com/office/drawing/2014/main" id="{8B2543CB-B3E9-4EF8-BE02-B699EA46954D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0" name="Frihåndsform: figur 99">
                  <a:extLst>
                    <a:ext uri="{FF2B5EF4-FFF2-40B4-BE49-F238E27FC236}">
                      <a16:creationId xmlns:a16="http://schemas.microsoft.com/office/drawing/2014/main" id="{B34C845A-F534-4D83-BAF6-2F15B4C3B731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1" name="Frihåndsform: figur 100">
                  <a:extLst>
                    <a:ext uri="{FF2B5EF4-FFF2-40B4-BE49-F238E27FC236}">
                      <a16:creationId xmlns:a16="http://schemas.microsoft.com/office/drawing/2014/main" id="{44A73796-1F96-4C5A-B6F4-76523F7FF8BA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5" name="Frihåndsform: figur 54">
                <a:extLst>
                  <a:ext uri="{FF2B5EF4-FFF2-40B4-BE49-F238E27FC236}">
                    <a16:creationId xmlns:a16="http://schemas.microsoft.com/office/drawing/2014/main" id="{A54C40F4-F5F5-4774-8CBC-BB7B94A32635}"/>
                  </a:ext>
                </a:extLst>
              </p:cNvPr>
              <p:cNvSpPr/>
              <p:nvPr/>
            </p:nvSpPr>
            <p:spPr>
              <a:xfrm>
                <a:off x="10079076" y="984918"/>
                <a:ext cx="13313" cy="8653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20DCC51D-E277-425C-989E-F485633FC01B}"/>
                  </a:ext>
                </a:extLst>
              </p:cNvPr>
              <p:cNvSpPr/>
              <p:nvPr/>
            </p:nvSpPr>
            <p:spPr>
              <a:xfrm>
                <a:off x="10060912" y="941458"/>
                <a:ext cx="13789" cy="6751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7" name="dasdasda">
                <a:extLst>
                  <a:ext uri="{FF2B5EF4-FFF2-40B4-BE49-F238E27FC236}">
                    <a16:creationId xmlns:a16="http://schemas.microsoft.com/office/drawing/2014/main" id="{6B737338-E7C6-4A2E-8780-C067A2A9E6FB}"/>
                  </a:ext>
                </a:extLst>
              </p:cNvPr>
              <p:cNvGrpSpPr/>
              <p:nvPr/>
            </p:nvGrpSpPr>
            <p:grpSpPr>
              <a:xfrm>
                <a:off x="10235320" y="907033"/>
                <a:ext cx="46692" cy="2928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96" name="Frihåndsform: figur 95">
                  <a:extLst>
                    <a:ext uri="{FF2B5EF4-FFF2-40B4-BE49-F238E27FC236}">
                      <a16:creationId xmlns:a16="http://schemas.microsoft.com/office/drawing/2014/main" id="{2AF299BA-F60F-416C-BA46-C04C7896A1D3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7" name="Frihåndsform: figur 96">
                  <a:extLst>
                    <a:ext uri="{FF2B5EF4-FFF2-40B4-BE49-F238E27FC236}">
                      <a16:creationId xmlns:a16="http://schemas.microsoft.com/office/drawing/2014/main" id="{0D102603-14EB-45C6-8839-083B85F9FAA6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8" name="Frihåndsform: figur 57">
                <a:extLst>
                  <a:ext uri="{FF2B5EF4-FFF2-40B4-BE49-F238E27FC236}">
                    <a16:creationId xmlns:a16="http://schemas.microsoft.com/office/drawing/2014/main" id="{413D78FA-AE80-476C-B6C5-2B4174FA7BF3}"/>
                  </a:ext>
                </a:extLst>
              </p:cNvPr>
              <p:cNvSpPr/>
              <p:nvPr/>
            </p:nvSpPr>
            <p:spPr>
              <a:xfrm>
                <a:off x="10241596" y="1042927"/>
                <a:ext cx="12647" cy="15215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19CD7233-3A04-499B-B3B5-B15A803BBE85}"/>
                  </a:ext>
                </a:extLst>
              </p:cNvPr>
              <p:cNvSpPr/>
              <p:nvPr/>
            </p:nvSpPr>
            <p:spPr>
              <a:xfrm>
                <a:off x="10128716" y="1027996"/>
                <a:ext cx="12838" cy="15310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0" name="Frihåndsform: figur 59">
                <a:extLst>
                  <a:ext uri="{FF2B5EF4-FFF2-40B4-BE49-F238E27FC236}">
                    <a16:creationId xmlns:a16="http://schemas.microsoft.com/office/drawing/2014/main" id="{D4121A4C-7758-4DAB-99DB-3696E9AA9164}"/>
                  </a:ext>
                </a:extLst>
              </p:cNvPr>
              <p:cNvSpPr/>
              <p:nvPr/>
            </p:nvSpPr>
            <p:spPr>
              <a:xfrm>
                <a:off x="10310351" y="995378"/>
                <a:ext cx="12552" cy="10365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1" name="Frihåndsform: figur 60">
                <a:extLst>
                  <a:ext uri="{FF2B5EF4-FFF2-40B4-BE49-F238E27FC236}">
                    <a16:creationId xmlns:a16="http://schemas.microsoft.com/office/drawing/2014/main" id="{6E7780BF-2BDC-435C-9AD7-4AF09229DCBA}"/>
                  </a:ext>
                </a:extLst>
              </p:cNvPr>
              <p:cNvSpPr/>
              <p:nvPr/>
            </p:nvSpPr>
            <p:spPr>
              <a:xfrm>
                <a:off x="10265275" y="1029993"/>
                <a:ext cx="11696" cy="16641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897E1793-4492-4DEE-802C-A555D5070022}"/>
                  </a:ext>
                </a:extLst>
              </p:cNvPr>
              <p:cNvSpPr/>
              <p:nvPr/>
            </p:nvSpPr>
            <p:spPr>
              <a:xfrm>
                <a:off x="10217156" y="1047111"/>
                <a:ext cx="11411" cy="14264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3" name="dasdasda">
                <a:extLst>
                  <a:ext uri="{FF2B5EF4-FFF2-40B4-BE49-F238E27FC236}">
                    <a16:creationId xmlns:a16="http://schemas.microsoft.com/office/drawing/2014/main" id="{7BDAECB9-EE6F-4924-A8F3-FBF1FE833ADA}"/>
                  </a:ext>
                </a:extLst>
              </p:cNvPr>
              <p:cNvGrpSpPr/>
              <p:nvPr/>
            </p:nvGrpSpPr>
            <p:grpSpPr>
              <a:xfrm>
                <a:off x="10151839" y="1041976"/>
                <a:ext cx="40046" cy="19054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94" name="Frihåndsform: figur 93">
                  <a:extLst>
                    <a:ext uri="{FF2B5EF4-FFF2-40B4-BE49-F238E27FC236}">
                      <a16:creationId xmlns:a16="http://schemas.microsoft.com/office/drawing/2014/main" id="{99D38CE9-2BE3-459F-B01A-7E900FE1A1E2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5" name="Frihåndsform: figur 94">
                  <a:extLst>
                    <a:ext uri="{FF2B5EF4-FFF2-40B4-BE49-F238E27FC236}">
                      <a16:creationId xmlns:a16="http://schemas.microsoft.com/office/drawing/2014/main" id="{B7DA4CB1-3351-47AF-B49A-73B8B03AB915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4" name="Frihåndsform: figur 63">
                <a:extLst>
                  <a:ext uri="{FF2B5EF4-FFF2-40B4-BE49-F238E27FC236}">
                    <a16:creationId xmlns:a16="http://schemas.microsoft.com/office/drawing/2014/main" id="{76C8E51B-FD6D-46A0-9858-CBE2D038CE9F}"/>
                  </a:ext>
                </a:extLst>
              </p:cNvPr>
              <p:cNvSpPr/>
              <p:nvPr/>
            </p:nvSpPr>
            <p:spPr>
              <a:xfrm>
                <a:off x="10188627" y="854635"/>
                <a:ext cx="11031" cy="21586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5" name="Frihåndsform: figur 64">
                <a:extLst>
                  <a:ext uri="{FF2B5EF4-FFF2-40B4-BE49-F238E27FC236}">
                    <a16:creationId xmlns:a16="http://schemas.microsoft.com/office/drawing/2014/main" id="{47385360-7303-4E9C-A053-CAC2564B490E}"/>
                  </a:ext>
                </a:extLst>
              </p:cNvPr>
              <p:cNvSpPr/>
              <p:nvPr/>
            </p:nvSpPr>
            <p:spPr>
              <a:xfrm>
                <a:off x="10195665" y="1048442"/>
                <a:ext cx="11221" cy="13693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6" name="Frihåndsform: figur 65">
                <a:extLst>
                  <a:ext uri="{FF2B5EF4-FFF2-40B4-BE49-F238E27FC236}">
                    <a16:creationId xmlns:a16="http://schemas.microsoft.com/office/drawing/2014/main" id="{10B42F49-BD8D-4DC3-87C8-1A43DE1AC8FB}"/>
                  </a:ext>
                </a:extLst>
              </p:cNvPr>
              <p:cNvSpPr/>
              <p:nvPr/>
            </p:nvSpPr>
            <p:spPr>
              <a:xfrm>
                <a:off x="10209739" y="855681"/>
                <a:ext cx="10745" cy="2177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7" name="dasdasda">
                <a:extLst>
                  <a:ext uri="{FF2B5EF4-FFF2-40B4-BE49-F238E27FC236}">
                    <a16:creationId xmlns:a16="http://schemas.microsoft.com/office/drawing/2014/main" id="{76BE71F9-5511-46A8-B07C-701D3A8BE023}"/>
                  </a:ext>
                </a:extLst>
              </p:cNvPr>
              <p:cNvGrpSpPr/>
              <p:nvPr/>
            </p:nvGrpSpPr>
            <p:grpSpPr>
              <a:xfrm>
                <a:off x="10113596" y="701814"/>
                <a:ext cx="182681" cy="239453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78" name="Frihåndsform: figur 77">
                  <a:extLst>
                    <a:ext uri="{FF2B5EF4-FFF2-40B4-BE49-F238E27FC236}">
                      <a16:creationId xmlns:a16="http://schemas.microsoft.com/office/drawing/2014/main" id="{282A8F7B-E8ED-4E74-881B-F60F1AB2B9D6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9" name="Frihåndsform: figur 78">
                  <a:extLst>
                    <a:ext uri="{FF2B5EF4-FFF2-40B4-BE49-F238E27FC236}">
                      <a16:creationId xmlns:a16="http://schemas.microsoft.com/office/drawing/2014/main" id="{41E3DEA1-7A43-406F-8BA2-9665C25ABBC8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0" name="Frihåndsform: figur 79">
                  <a:extLst>
                    <a:ext uri="{FF2B5EF4-FFF2-40B4-BE49-F238E27FC236}">
                      <a16:creationId xmlns:a16="http://schemas.microsoft.com/office/drawing/2014/main" id="{560C8510-9204-4BEF-B964-4CF057129BD4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1" name="Frihåndsform: figur 80">
                  <a:extLst>
                    <a:ext uri="{FF2B5EF4-FFF2-40B4-BE49-F238E27FC236}">
                      <a16:creationId xmlns:a16="http://schemas.microsoft.com/office/drawing/2014/main" id="{CE07EFA1-FA4D-457A-A150-C73090ABF931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2" name="Frihåndsform: figur 81">
                  <a:extLst>
                    <a:ext uri="{FF2B5EF4-FFF2-40B4-BE49-F238E27FC236}">
                      <a16:creationId xmlns:a16="http://schemas.microsoft.com/office/drawing/2014/main" id="{FD4C5969-8A0B-4606-8930-798339F84BB8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3" name="Frihåndsform: figur 82">
                  <a:extLst>
                    <a:ext uri="{FF2B5EF4-FFF2-40B4-BE49-F238E27FC236}">
                      <a16:creationId xmlns:a16="http://schemas.microsoft.com/office/drawing/2014/main" id="{476C9D62-D295-4FC4-A07E-59977816C4CA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4" name="Frihåndsform: figur 83">
                  <a:extLst>
                    <a:ext uri="{FF2B5EF4-FFF2-40B4-BE49-F238E27FC236}">
                      <a16:creationId xmlns:a16="http://schemas.microsoft.com/office/drawing/2014/main" id="{8E65EC3B-CEE4-4C30-822D-A98CD46134B3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5" name="Frihåndsform: figur 84">
                  <a:extLst>
                    <a:ext uri="{FF2B5EF4-FFF2-40B4-BE49-F238E27FC236}">
                      <a16:creationId xmlns:a16="http://schemas.microsoft.com/office/drawing/2014/main" id="{B5A73D6D-2C73-4502-93CB-FF01A3F4A06F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6" name="Frihåndsform: figur 85">
                  <a:extLst>
                    <a:ext uri="{FF2B5EF4-FFF2-40B4-BE49-F238E27FC236}">
                      <a16:creationId xmlns:a16="http://schemas.microsoft.com/office/drawing/2014/main" id="{04BDB4FD-5FC2-40C9-ACA4-956F67D7A6F8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7" name="Frihåndsform: figur 86">
                  <a:extLst>
                    <a:ext uri="{FF2B5EF4-FFF2-40B4-BE49-F238E27FC236}">
                      <a16:creationId xmlns:a16="http://schemas.microsoft.com/office/drawing/2014/main" id="{E3693278-AE1E-48CE-89C7-DD5BED7DD265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8" name="Frihåndsform: figur 87">
                  <a:extLst>
                    <a:ext uri="{FF2B5EF4-FFF2-40B4-BE49-F238E27FC236}">
                      <a16:creationId xmlns:a16="http://schemas.microsoft.com/office/drawing/2014/main" id="{E792631F-3211-4F0B-AC88-464B82E42C94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9" name="Frihåndsform: figur 88">
                  <a:extLst>
                    <a:ext uri="{FF2B5EF4-FFF2-40B4-BE49-F238E27FC236}">
                      <a16:creationId xmlns:a16="http://schemas.microsoft.com/office/drawing/2014/main" id="{54F8B94A-6A62-466D-9C86-69984B2A340B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0" name="Frihåndsform: figur 89">
                  <a:extLst>
                    <a:ext uri="{FF2B5EF4-FFF2-40B4-BE49-F238E27FC236}">
                      <a16:creationId xmlns:a16="http://schemas.microsoft.com/office/drawing/2014/main" id="{CCDBDF76-2C45-4F45-BD9C-52814960BF09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1" name="Frihåndsform: figur 90">
                  <a:extLst>
                    <a:ext uri="{FF2B5EF4-FFF2-40B4-BE49-F238E27FC236}">
                      <a16:creationId xmlns:a16="http://schemas.microsoft.com/office/drawing/2014/main" id="{D3330A78-01E3-4B10-AD18-1E94DDAC22EB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2" name="Frihåndsform: figur 91">
                  <a:extLst>
                    <a:ext uri="{FF2B5EF4-FFF2-40B4-BE49-F238E27FC236}">
                      <a16:creationId xmlns:a16="http://schemas.microsoft.com/office/drawing/2014/main" id="{6BC9B3D3-1391-437A-8E29-C85E101ED712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3" name="Frihåndsform: figur 92">
                  <a:extLst>
                    <a:ext uri="{FF2B5EF4-FFF2-40B4-BE49-F238E27FC236}">
                      <a16:creationId xmlns:a16="http://schemas.microsoft.com/office/drawing/2014/main" id="{0A593B2D-B565-4D23-B9D7-A7BC5292FCE0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8" name="Frihåndsform: figur 67">
                <a:extLst>
                  <a:ext uri="{FF2B5EF4-FFF2-40B4-BE49-F238E27FC236}">
                    <a16:creationId xmlns:a16="http://schemas.microsoft.com/office/drawing/2014/main" id="{FB613712-973F-4563-A095-DF2D93788633}"/>
                  </a:ext>
                </a:extLst>
              </p:cNvPr>
              <p:cNvSpPr/>
              <p:nvPr/>
            </p:nvSpPr>
            <p:spPr>
              <a:xfrm rot="-646302">
                <a:off x="10232940" y="1046083"/>
                <a:ext cx="2852" cy="13504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9" name="dasdasda">
                <a:extLst>
                  <a:ext uri="{FF2B5EF4-FFF2-40B4-BE49-F238E27FC236}">
                    <a16:creationId xmlns:a16="http://schemas.microsoft.com/office/drawing/2014/main" id="{E9F70F36-F979-41E8-8DFB-596F5C4578FC}"/>
                  </a:ext>
                </a:extLst>
              </p:cNvPr>
              <p:cNvGrpSpPr/>
              <p:nvPr/>
            </p:nvGrpSpPr>
            <p:grpSpPr>
              <a:xfrm>
                <a:off x="10145358" y="804519"/>
                <a:ext cx="7702" cy="7988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76" name="Frihåndsform: figur 75">
                  <a:extLst>
                    <a:ext uri="{FF2B5EF4-FFF2-40B4-BE49-F238E27FC236}">
                      <a16:creationId xmlns:a16="http://schemas.microsoft.com/office/drawing/2014/main" id="{03D9217D-0423-45B5-8B2A-94A666FBC044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7" name="Frihåndsform: figur 76">
                  <a:extLst>
                    <a:ext uri="{FF2B5EF4-FFF2-40B4-BE49-F238E27FC236}">
                      <a16:creationId xmlns:a16="http://schemas.microsoft.com/office/drawing/2014/main" id="{72454E75-6513-419D-B769-8FBD18DE9D02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0" name="Frihåndsform: figur 69">
                <a:extLst>
                  <a:ext uri="{FF2B5EF4-FFF2-40B4-BE49-F238E27FC236}">
                    <a16:creationId xmlns:a16="http://schemas.microsoft.com/office/drawing/2014/main" id="{FFEA6E9D-8133-4878-B8CC-6F5512E074F2}"/>
                  </a:ext>
                </a:extLst>
              </p:cNvPr>
              <p:cNvSpPr/>
              <p:nvPr/>
            </p:nvSpPr>
            <p:spPr>
              <a:xfrm>
                <a:off x="10210500" y="1048537"/>
                <a:ext cx="3423" cy="13598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71" name="dasdasda">
                <a:extLst>
                  <a:ext uri="{FF2B5EF4-FFF2-40B4-BE49-F238E27FC236}">
                    <a16:creationId xmlns:a16="http://schemas.microsoft.com/office/drawing/2014/main" id="{110B8A7E-FCC0-492E-9BFC-FEA23AF08564}"/>
                  </a:ext>
                </a:extLst>
              </p:cNvPr>
              <p:cNvGrpSpPr/>
              <p:nvPr/>
            </p:nvGrpSpPr>
            <p:grpSpPr>
              <a:xfrm>
                <a:off x="10193477" y="1008787"/>
                <a:ext cx="1023730" cy="87298"/>
                <a:chOff x="10193477" y="1008787"/>
                <a:chExt cx="1023730" cy="87298"/>
              </a:xfrm>
            </p:grpSpPr>
            <p:sp>
              <p:nvSpPr>
                <p:cNvPr id="73" name="Frihåndsform: figur 72">
                  <a:extLst>
                    <a:ext uri="{FF2B5EF4-FFF2-40B4-BE49-F238E27FC236}">
                      <a16:creationId xmlns:a16="http://schemas.microsoft.com/office/drawing/2014/main" id="{38690387-8CB7-4404-8687-3F776CA1B790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4" name="Frihåndsform: figur 73">
                  <a:extLst>
                    <a:ext uri="{FF2B5EF4-FFF2-40B4-BE49-F238E27FC236}">
                      <a16:creationId xmlns:a16="http://schemas.microsoft.com/office/drawing/2014/main" id="{AA9E6D40-D093-43F3-B7D2-89CF538A5A43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5" name="Frihåndsform: figur 74">
                  <a:extLst>
                    <a:ext uri="{FF2B5EF4-FFF2-40B4-BE49-F238E27FC236}">
                      <a16:creationId xmlns:a16="http://schemas.microsoft.com/office/drawing/2014/main" id="{06080586-2B02-43B4-83EE-8E0FA8FAE1AC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solidFill>
                  <a:srgbClr val="000000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2" name="Frihåndsform: figur 71">
                <a:extLst>
                  <a:ext uri="{FF2B5EF4-FFF2-40B4-BE49-F238E27FC236}">
                    <a16:creationId xmlns:a16="http://schemas.microsoft.com/office/drawing/2014/main" id="{AFC0A03D-7862-412B-AB0B-E8A282103940}"/>
                  </a:ext>
                </a:extLst>
              </p:cNvPr>
              <p:cNvSpPr/>
              <p:nvPr/>
            </p:nvSpPr>
            <p:spPr>
              <a:xfrm>
                <a:off x="10422185" y="1044448"/>
                <a:ext cx="36327" cy="9414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158" name="Text Placeholder 12">
            <a:extLst>
              <a:ext uri="{FF2B5EF4-FFF2-40B4-BE49-F238E27FC236}">
                <a16:creationId xmlns:a16="http://schemas.microsoft.com/office/drawing/2014/main" id="{2A78B4E3-5AE9-4F1D-95AA-B7E0F622BE4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/>
              <a:t>    </a:t>
            </a:r>
            <a:endParaRPr lang="nb-NO"/>
          </a:p>
        </p:txBody>
      </p:sp>
      <p:grpSp>
        <p:nvGrpSpPr>
          <p:cNvPr id="159" name="dasdasda">
            <a:extLst>
              <a:ext uri="{FF2B5EF4-FFF2-40B4-BE49-F238E27FC236}">
                <a16:creationId xmlns:a16="http://schemas.microsoft.com/office/drawing/2014/main" id="{0F078431-0B71-44C2-9E80-1DDEDBE79013}"/>
              </a:ext>
            </a:extLst>
          </p:cNvPr>
          <p:cNvGrpSpPr/>
          <p:nvPr userDrawn="1"/>
        </p:nvGrpSpPr>
        <p:grpSpPr>
          <a:xfrm>
            <a:off x="10819799" y="142943"/>
            <a:ext cx="1179545" cy="469900"/>
            <a:chOff x="10053875" y="625546"/>
            <a:chExt cx="1163332" cy="470539"/>
          </a:xfrm>
        </p:grpSpPr>
        <p:grpSp>
          <p:nvGrpSpPr>
            <p:cNvPr id="160" name="dasdasda">
              <a:extLst>
                <a:ext uri="{FF2B5EF4-FFF2-40B4-BE49-F238E27FC236}">
                  <a16:creationId xmlns:a16="http://schemas.microsoft.com/office/drawing/2014/main" id="{8C32B83E-ED6B-48B1-8733-606752811644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284" name="Frihåndsform: figur 283">
                <a:extLst>
                  <a:ext uri="{FF2B5EF4-FFF2-40B4-BE49-F238E27FC236}">
                    <a16:creationId xmlns:a16="http://schemas.microsoft.com/office/drawing/2014/main" id="{5EE6360A-56C0-4C53-8EFA-46A328E4C194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5" name="Frihåndsform: figur 284">
                <a:extLst>
                  <a:ext uri="{FF2B5EF4-FFF2-40B4-BE49-F238E27FC236}">
                    <a16:creationId xmlns:a16="http://schemas.microsoft.com/office/drawing/2014/main" id="{D1EDCF89-2CFD-47C1-B202-5AB0C188CB8C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6" name="Frihåndsform: figur 285">
                <a:extLst>
                  <a:ext uri="{FF2B5EF4-FFF2-40B4-BE49-F238E27FC236}">
                    <a16:creationId xmlns:a16="http://schemas.microsoft.com/office/drawing/2014/main" id="{73C021EB-385E-4E1C-85A7-B180EF33232F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7" name="Frihåndsform: figur 286">
                <a:extLst>
                  <a:ext uri="{FF2B5EF4-FFF2-40B4-BE49-F238E27FC236}">
                    <a16:creationId xmlns:a16="http://schemas.microsoft.com/office/drawing/2014/main" id="{7FE0951D-9876-4C98-9359-AE3BE3DA84EB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8" name="Frihåndsform: figur 287">
                <a:extLst>
                  <a:ext uri="{FF2B5EF4-FFF2-40B4-BE49-F238E27FC236}">
                    <a16:creationId xmlns:a16="http://schemas.microsoft.com/office/drawing/2014/main" id="{1F3DD8B3-2F97-4F7E-9989-9725B8CE3AA9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1" name="Frihåndsform: figur 160">
              <a:extLst>
                <a:ext uri="{FF2B5EF4-FFF2-40B4-BE49-F238E27FC236}">
                  <a16:creationId xmlns:a16="http://schemas.microsoft.com/office/drawing/2014/main" id="{C710E2E3-A0A6-43CC-980F-4574E42237D2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2" name="dasdasda">
              <a:extLst>
                <a:ext uri="{FF2B5EF4-FFF2-40B4-BE49-F238E27FC236}">
                  <a16:creationId xmlns:a16="http://schemas.microsoft.com/office/drawing/2014/main" id="{30DD3DD8-861E-4974-9E29-08EFF1799A94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277" name="Frihåndsform: figur 276">
                <a:extLst>
                  <a:ext uri="{FF2B5EF4-FFF2-40B4-BE49-F238E27FC236}">
                    <a16:creationId xmlns:a16="http://schemas.microsoft.com/office/drawing/2014/main" id="{7C65A992-C838-44B7-998C-350E2E93F6B0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8" name="Frihåndsform: figur 277">
                <a:extLst>
                  <a:ext uri="{FF2B5EF4-FFF2-40B4-BE49-F238E27FC236}">
                    <a16:creationId xmlns:a16="http://schemas.microsoft.com/office/drawing/2014/main" id="{DC1BFF23-4B8B-486E-B646-5D220CAADDB1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9" name="Frihåndsform: figur 278">
                <a:extLst>
                  <a:ext uri="{FF2B5EF4-FFF2-40B4-BE49-F238E27FC236}">
                    <a16:creationId xmlns:a16="http://schemas.microsoft.com/office/drawing/2014/main" id="{72468A13-A374-420C-86AA-80D2F390698F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0" name="Frihåndsform: figur 279">
                <a:extLst>
                  <a:ext uri="{FF2B5EF4-FFF2-40B4-BE49-F238E27FC236}">
                    <a16:creationId xmlns:a16="http://schemas.microsoft.com/office/drawing/2014/main" id="{7D89E5B5-3359-4AB5-8242-1BB2AB884AA9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1" name="Frihåndsform: figur 280">
                <a:extLst>
                  <a:ext uri="{FF2B5EF4-FFF2-40B4-BE49-F238E27FC236}">
                    <a16:creationId xmlns:a16="http://schemas.microsoft.com/office/drawing/2014/main" id="{28D7FA94-81F8-4A21-B9EA-CFF6804C27B1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2" name="Frihåndsform: figur 281">
                <a:extLst>
                  <a:ext uri="{FF2B5EF4-FFF2-40B4-BE49-F238E27FC236}">
                    <a16:creationId xmlns:a16="http://schemas.microsoft.com/office/drawing/2014/main" id="{14B582BE-DD38-4C20-9F33-6544D955BC6E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3" name="Frihåndsform: figur 282">
                <a:extLst>
                  <a:ext uri="{FF2B5EF4-FFF2-40B4-BE49-F238E27FC236}">
                    <a16:creationId xmlns:a16="http://schemas.microsoft.com/office/drawing/2014/main" id="{01069A3C-82A4-43FE-B356-BE8E61FF5AB8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3" name="Frihåndsform: figur 162">
              <a:extLst>
                <a:ext uri="{FF2B5EF4-FFF2-40B4-BE49-F238E27FC236}">
                  <a16:creationId xmlns:a16="http://schemas.microsoft.com/office/drawing/2014/main" id="{B79E2D05-66D3-42B0-8FDC-4A374777BB47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4" name="dasdasda">
              <a:extLst>
                <a:ext uri="{FF2B5EF4-FFF2-40B4-BE49-F238E27FC236}">
                  <a16:creationId xmlns:a16="http://schemas.microsoft.com/office/drawing/2014/main" id="{7055E623-BA7B-4E79-8932-37BA14108F3F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271" name="Frihåndsform: figur 270">
                <a:extLst>
                  <a:ext uri="{FF2B5EF4-FFF2-40B4-BE49-F238E27FC236}">
                    <a16:creationId xmlns:a16="http://schemas.microsoft.com/office/drawing/2014/main" id="{4AF92ACF-31B3-44F9-9AC9-7F7DD065C5EC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2" name="Frihåndsform: figur 271">
                <a:extLst>
                  <a:ext uri="{FF2B5EF4-FFF2-40B4-BE49-F238E27FC236}">
                    <a16:creationId xmlns:a16="http://schemas.microsoft.com/office/drawing/2014/main" id="{2AE8FDEA-6821-40E2-B459-11A8944DB0F5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3" name="Frihåndsform: figur 272">
                <a:extLst>
                  <a:ext uri="{FF2B5EF4-FFF2-40B4-BE49-F238E27FC236}">
                    <a16:creationId xmlns:a16="http://schemas.microsoft.com/office/drawing/2014/main" id="{F870CA06-C87C-47A2-8A6F-B51CF5D4E02F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4" name="Frihåndsform: figur 273">
                <a:extLst>
                  <a:ext uri="{FF2B5EF4-FFF2-40B4-BE49-F238E27FC236}">
                    <a16:creationId xmlns:a16="http://schemas.microsoft.com/office/drawing/2014/main" id="{BB2314C6-056F-4F3C-BB39-C12B1F9E03C2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5" name="Frihåndsform: figur 274">
                <a:extLst>
                  <a:ext uri="{FF2B5EF4-FFF2-40B4-BE49-F238E27FC236}">
                    <a16:creationId xmlns:a16="http://schemas.microsoft.com/office/drawing/2014/main" id="{F2163B6F-4FC8-43F3-A747-DF5627D5EEE4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6" name="Frihåndsform: figur 275">
                <a:extLst>
                  <a:ext uri="{FF2B5EF4-FFF2-40B4-BE49-F238E27FC236}">
                    <a16:creationId xmlns:a16="http://schemas.microsoft.com/office/drawing/2014/main" id="{6B01984A-3748-4342-BA08-104D4E8DCA3D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5" name="Frihåndsform: figur 164">
              <a:extLst>
                <a:ext uri="{FF2B5EF4-FFF2-40B4-BE49-F238E27FC236}">
                  <a16:creationId xmlns:a16="http://schemas.microsoft.com/office/drawing/2014/main" id="{84F92589-9E8A-4CB7-AC08-2FBAAFD689A2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6" name="dasdasda">
              <a:extLst>
                <a:ext uri="{FF2B5EF4-FFF2-40B4-BE49-F238E27FC236}">
                  <a16:creationId xmlns:a16="http://schemas.microsoft.com/office/drawing/2014/main" id="{A7F8AFE2-526F-4B59-998A-490F4E152B10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268" name="Frihåndsform: figur 267">
                <a:extLst>
                  <a:ext uri="{FF2B5EF4-FFF2-40B4-BE49-F238E27FC236}">
                    <a16:creationId xmlns:a16="http://schemas.microsoft.com/office/drawing/2014/main" id="{044B0A5C-69E0-4724-AEC5-FEFEF0BC1D17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9" name="Frihåndsform: figur 268">
                <a:extLst>
                  <a:ext uri="{FF2B5EF4-FFF2-40B4-BE49-F238E27FC236}">
                    <a16:creationId xmlns:a16="http://schemas.microsoft.com/office/drawing/2014/main" id="{EEF6036C-16C3-4082-8C94-8364D4FCD565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0" name="Frihåndsform: figur 269">
                <a:extLst>
                  <a:ext uri="{FF2B5EF4-FFF2-40B4-BE49-F238E27FC236}">
                    <a16:creationId xmlns:a16="http://schemas.microsoft.com/office/drawing/2014/main" id="{FE99881F-2C75-404D-8794-09483BBC3467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7" name="Frihåndsform: figur 166">
              <a:extLst>
                <a:ext uri="{FF2B5EF4-FFF2-40B4-BE49-F238E27FC236}">
                  <a16:creationId xmlns:a16="http://schemas.microsoft.com/office/drawing/2014/main" id="{6B2F5CD1-DB72-4A85-978C-30983D6CB736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8" name="dasdasda">
              <a:extLst>
                <a:ext uri="{FF2B5EF4-FFF2-40B4-BE49-F238E27FC236}">
                  <a16:creationId xmlns:a16="http://schemas.microsoft.com/office/drawing/2014/main" id="{9DEB35AE-AF05-4691-8EE8-3A930311959B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265" name="Frihåndsform: figur 264">
                <a:extLst>
                  <a:ext uri="{FF2B5EF4-FFF2-40B4-BE49-F238E27FC236}">
                    <a16:creationId xmlns:a16="http://schemas.microsoft.com/office/drawing/2014/main" id="{BAFBCAED-7C6E-4380-95B9-CD5BA22E257F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6" name="Frihåndsform: figur 265">
                <a:extLst>
                  <a:ext uri="{FF2B5EF4-FFF2-40B4-BE49-F238E27FC236}">
                    <a16:creationId xmlns:a16="http://schemas.microsoft.com/office/drawing/2014/main" id="{EAC499EB-68C8-4835-B72D-64D0B7F966AD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7" name="Frihåndsform: figur 266">
                <a:extLst>
                  <a:ext uri="{FF2B5EF4-FFF2-40B4-BE49-F238E27FC236}">
                    <a16:creationId xmlns:a16="http://schemas.microsoft.com/office/drawing/2014/main" id="{ABC62252-8772-44C6-9E18-FB8F2FADE1DD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9" name="Frihåndsform: figur 168">
              <a:extLst>
                <a:ext uri="{FF2B5EF4-FFF2-40B4-BE49-F238E27FC236}">
                  <a16:creationId xmlns:a16="http://schemas.microsoft.com/office/drawing/2014/main" id="{25B74083-5207-472E-9604-4E37D06120AC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0" name="dasdasda">
              <a:extLst>
                <a:ext uri="{FF2B5EF4-FFF2-40B4-BE49-F238E27FC236}">
                  <a16:creationId xmlns:a16="http://schemas.microsoft.com/office/drawing/2014/main" id="{A7E5889B-0CE4-4294-918C-8CB7FB4252CE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262" name="Frihåndsform: figur 261">
                <a:extLst>
                  <a:ext uri="{FF2B5EF4-FFF2-40B4-BE49-F238E27FC236}">
                    <a16:creationId xmlns:a16="http://schemas.microsoft.com/office/drawing/2014/main" id="{BFDC9CE3-AFC4-49FB-B1DF-12CACAE3C452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3" name="Frihåndsform: figur 262">
                <a:extLst>
                  <a:ext uri="{FF2B5EF4-FFF2-40B4-BE49-F238E27FC236}">
                    <a16:creationId xmlns:a16="http://schemas.microsoft.com/office/drawing/2014/main" id="{6BAC7A77-6567-4467-A843-2A083E04A558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4" name="Frihåndsform: figur 263">
                <a:extLst>
                  <a:ext uri="{FF2B5EF4-FFF2-40B4-BE49-F238E27FC236}">
                    <a16:creationId xmlns:a16="http://schemas.microsoft.com/office/drawing/2014/main" id="{F89AF4FE-9F39-4C7C-B4C9-28DC6A8E270C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1" name="Frihåndsform: figur 170">
              <a:extLst>
                <a:ext uri="{FF2B5EF4-FFF2-40B4-BE49-F238E27FC236}">
                  <a16:creationId xmlns:a16="http://schemas.microsoft.com/office/drawing/2014/main" id="{377064DC-C21D-4AE1-B9AB-77723BE0C2B1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2" name="Frihåndsform: figur 171">
              <a:extLst>
                <a:ext uri="{FF2B5EF4-FFF2-40B4-BE49-F238E27FC236}">
                  <a16:creationId xmlns:a16="http://schemas.microsoft.com/office/drawing/2014/main" id="{D9DF337A-0463-4468-96AC-5B07795A5D1A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3" name="Frihåndsform: figur 172">
              <a:extLst>
                <a:ext uri="{FF2B5EF4-FFF2-40B4-BE49-F238E27FC236}">
                  <a16:creationId xmlns:a16="http://schemas.microsoft.com/office/drawing/2014/main" id="{71B38C79-FC5A-42C0-80A4-987A29CA64B5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4" name="dasdasda">
              <a:extLst>
                <a:ext uri="{FF2B5EF4-FFF2-40B4-BE49-F238E27FC236}">
                  <a16:creationId xmlns:a16="http://schemas.microsoft.com/office/drawing/2014/main" id="{7164F3B3-0539-4D21-BEC8-5A75F8CB385C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240" name="Frihåndsform: figur 239">
                <a:extLst>
                  <a:ext uri="{FF2B5EF4-FFF2-40B4-BE49-F238E27FC236}">
                    <a16:creationId xmlns:a16="http://schemas.microsoft.com/office/drawing/2014/main" id="{4B905A50-FEF0-431B-ADB8-F26AE7E279C1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1" name="Frihåndsform: figur 240">
                <a:extLst>
                  <a:ext uri="{FF2B5EF4-FFF2-40B4-BE49-F238E27FC236}">
                    <a16:creationId xmlns:a16="http://schemas.microsoft.com/office/drawing/2014/main" id="{D1F3F5C1-877D-4B16-A84E-2BC7B76C6D1C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2" name="Frihåndsform: figur 241">
                <a:extLst>
                  <a:ext uri="{FF2B5EF4-FFF2-40B4-BE49-F238E27FC236}">
                    <a16:creationId xmlns:a16="http://schemas.microsoft.com/office/drawing/2014/main" id="{C9CEEA22-B665-40C7-A9E4-B85270441C5B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3" name="Frihåndsform: figur 242">
                <a:extLst>
                  <a:ext uri="{FF2B5EF4-FFF2-40B4-BE49-F238E27FC236}">
                    <a16:creationId xmlns:a16="http://schemas.microsoft.com/office/drawing/2014/main" id="{20DE6456-E6D5-4B6A-9ED8-6877A2E7CC3B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4" name="Frihåndsform: figur 243">
                <a:extLst>
                  <a:ext uri="{FF2B5EF4-FFF2-40B4-BE49-F238E27FC236}">
                    <a16:creationId xmlns:a16="http://schemas.microsoft.com/office/drawing/2014/main" id="{13B8CA72-AE6F-42FA-8F4E-CF44917F668F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5" name="Frihåndsform: figur 244">
                <a:extLst>
                  <a:ext uri="{FF2B5EF4-FFF2-40B4-BE49-F238E27FC236}">
                    <a16:creationId xmlns:a16="http://schemas.microsoft.com/office/drawing/2014/main" id="{2860FAF7-6F03-4A65-854D-E26DB1527865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6" name="Frihåndsform: figur 245">
                <a:extLst>
                  <a:ext uri="{FF2B5EF4-FFF2-40B4-BE49-F238E27FC236}">
                    <a16:creationId xmlns:a16="http://schemas.microsoft.com/office/drawing/2014/main" id="{D9C3CD76-946C-4A2D-A462-CAA019A1B26A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7" name="Frihåndsform: figur 246">
                <a:extLst>
                  <a:ext uri="{FF2B5EF4-FFF2-40B4-BE49-F238E27FC236}">
                    <a16:creationId xmlns:a16="http://schemas.microsoft.com/office/drawing/2014/main" id="{72AFAEE1-C892-4798-8DE9-9D0EB8372A49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8" name="Frihåndsform: figur 247">
                <a:extLst>
                  <a:ext uri="{FF2B5EF4-FFF2-40B4-BE49-F238E27FC236}">
                    <a16:creationId xmlns:a16="http://schemas.microsoft.com/office/drawing/2014/main" id="{2C837D3A-6800-4A44-8424-5D8385B069C9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9" name="Frihåndsform: figur 248">
                <a:extLst>
                  <a:ext uri="{FF2B5EF4-FFF2-40B4-BE49-F238E27FC236}">
                    <a16:creationId xmlns:a16="http://schemas.microsoft.com/office/drawing/2014/main" id="{852292F6-1FE3-43CF-ACB0-8FF7C5D0BEE9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0" name="Frihåndsform: figur 249">
                <a:extLst>
                  <a:ext uri="{FF2B5EF4-FFF2-40B4-BE49-F238E27FC236}">
                    <a16:creationId xmlns:a16="http://schemas.microsoft.com/office/drawing/2014/main" id="{AD91849C-030B-42AE-8386-C87E88D13E5E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1" name="Frihåndsform: figur 250">
                <a:extLst>
                  <a:ext uri="{FF2B5EF4-FFF2-40B4-BE49-F238E27FC236}">
                    <a16:creationId xmlns:a16="http://schemas.microsoft.com/office/drawing/2014/main" id="{ABE7EB3D-5578-4CA9-A99D-928D64B11240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2" name="Frihåndsform: figur 251">
                <a:extLst>
                  <a:ext uri="{FF2B5EF4-FFF2-40B4-BE49-F238E27FC236}">
                    <a16:creationId xmlns:a16="http://schemas.microsoft.com/office/drawing/2014/main" id="{F5E53481-2C38-4767-BC1A-3B11DFD79ABA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3" name="Frihåndsform: figur 252">
                <a:extLst>
                  <a:ext uri="{FF2B5EF4-FFF2-40B4-BE49-F238E27FC236}">
                    <a16:creationId xmlns:a16="http://schemas.microsoft.com/office/drawing/2014/main" id="{44E467E4-6AD5-4FD0-BA76-580B94CC502E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4" name="Frihåndsform: figur 253">
                <a:extLst>
                  <a:ext uri="{FF2B5EF4-FFF2-40B4-BE49-F238E27FC236}">
                    <a16:creationId xmlns:a16="http://schemas.microsoft.com/office/drawing/2014/main" id="{0BC38230-4F93-4DF5-ADD5-2D367AFF022C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5" name="Frihåndsform: figur 254">
                <a:extLst>
                  <a:ext uri="{FF2B5EF4-FFF2-40B4-BE49-F238E27FC236}">
                    <a16:creationId xmlns:a16="http://schemas.microsoft.com/office/drawing/2014/main" id="{AA98203D-D595-490F-930D-0306EB2BC3CF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6" name="Frihåndsform: figur 255">
                <a:extLst>
                  <a:ext uri="{FF2B5EF4-FFF2-40B4-BE49-F238E27FC236}">
                    <a16:creationId xmlns:a16="http://schemas.microsoft.com/office/drawing/2014/main" id="{E950AD9A-908F-4153-88BF-B67D804A2E91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7" name="Frihåndsform: figur 256">
                <a:extLst>
                  <a:ext uri="{FF2B5EF4-FFF2-40B4-BE49-F238E27FC236}">
                    <a16:creationId xmlns:a16="http://schemas.microsoft.com/office/drawing/2014/main" id="{4AEEF0FA-2594-47DB-AD21-7110D28D2238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8" name="Frihåndsform: figur 257">
                <a:extLst>
                  <a:ext uri="{FF2B5EF4-FFF2-40B4-BE49-F238E27FC236}">
                    <a16:creationId xmlns:a16="http://schemas.microsoft.com/office/drawing/2014/main" id="{CCE23458-2395-4953-90CE-F2407816AB5F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9" name="Frihåndsform: figur 258">
                <a:extLst>
                  <a:ext uri="{FF2B5EF4-FFF2-40B4-BE49-F238E27FC236}">
                    <a16:creationId xmlns:a16="http://schemas.microsoft.com/office/drawing/2014/main" id="{90CB9D66-7539-41D8-97CD-99D6EE3C519B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0" name="Frihåndsform: figur 259">
                <a:extLst>
                  <a:ext uri="{FF2B5EF4-FFF2-40B4-BE49-F238E27FC236}">
                    <a16:creationId xmlns:a16="http://schemas.microsoft.com/office/drawing/2014/main" id="{36B4F1DC-20A0-44AB-8133-833604938BC6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1" name="Frihåndsform: figur 260">
                <a:extLst>
                  <a:ext uri="{FF2B5EF4-FFF2-40B4-BE49-F238E27FC236}">
                    <a16:creationId xmlns:a16="http://schemas.microsoft.com/office/drawing/2014/main" id="{52F845DC-015B-4B70-9D1C-AC6D92F8A3F3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5" name="Frihåndsform: figur 174">
              <a:extLst>
                <a:ext uri="{FF2B5EF4-FFF2-40B4-BE49-F238E27FC236}">
                  <a16:creationId xmlns:a16="http://schemas.microsoft.com/office/drawing/2014/main" id="{9C5FFDC5-30C8-498C-9659-D4E74F0C8F58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6" name="dasdasda">
              <a:extLst>
                <a:ext uri="{FF2B5EF4-FFF2-40B4-BE49-F238E27FC236}">
                  <a16:creationId xmlns:a16="http://schemas.microsoft.com/office/drawing/2014/main" id="{B3FD2190-3E6F-405C-A2A4-F534FB4A019B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238" name="Frihåndsform: figur 237">
                <a:extLst>
                  <a:ext uri="{FF2B5EF4-FFF2-40B4-BE49-F238E27FC236}">
                    <a16:creationId xmlns:a16="http://schemas.microsoft.com/office/drawing/2014/main" id="{FE2A1447-63B1-4683-9479-052255CCE228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9" name="Frihåndsform: figur 238">
                <a:extLst>
                  <a:ext uri="{FF2B5EF4-FFF2-40B4-BE49-F238E27FC236}">
                    <a16:creationId xmlns:a16="http://schemas.microsoft.com/office/drawing/2014/main" id="{F755BD3B-EB1E-4837-BA77-625B3B6B3111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7" name="Frihåndsform: figur 176">
              <a:extLst>
                <a:ext uri="{FF2B5EF4-FFF2-40B4-BE49-F238E27FC236}">
                  <a16:creationId xmlns:a16="http://schemas.microsoft.com/office/drawing/2014/main" id="{0A634E9A-D72F-471B-8E50-798CBF0D712B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8" name="Frihåndsform: figur 177">
              <a:extLst>
                <a:ext uri="{FF2B5EF4-FFF2-40B4-BE49-F238E27FC236}">
                  <a16:creationId xmlns:a16="http://schemas.microsoft.com/office/drawing/2014/main" id="{1A0E30D2-D9DC-4450-97B4-3245B4D7BC59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9" name="Frihåndsform: figur 178">
              <a:extLst>
                <a:ext uri="{FF2B5EF4-FFF2-40B4-BE49-F238E27FC236}">
                  <a16:creationId xmlns:a16="http://schemas.microsoft.com/office/drawing/2014/main" id="{883DE125-4F74-4748-8D0D-545A82361670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0" name="Frihåndsform: figur 179">
              <a:extLst>
                <a:ext uri="{FF2B5EF4-FFF2-40B4-BE49-F238E27FC236}">
                  <a16:creationId xmlns:a16="http://schemas.microsoft.com/office/drawing/2014/main" id="{1FDB3006-ADA7-4EC3-B71E-9732BFDF8424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1" name="Frihåndsform: figur 180">
              <a:extLst>
                <a:ext uri="{FF2B5EF4-FFF2-40B4-BE49-F238E27FC236}">
                  <a16:creationId xmlns:a16="http://schemas.microsoft.com/office/drawing/2014/main" id="{B8243B3B-6B2E-4879-8178-24AE2DDC8A1D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2" name="dasdasda">
              <a:extLst>
                <a:ext uri="{FF2B5EF4-FFF2-40B4-BE49-F238E27FC236}">
                  <a16:creationId xmlns:a16="http://schemas.microsoft.com/office/drawing/2014/main" id="{09C84BA6-E076-4010-B07E-4B6D6CA61684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233" name="Frihåndsform: figur 232">
                <a:extLst>
                  <a:ext uri="{FF2B5EF4-FFF2-40B4-BE49-F238E27FC236}">
                    <a16:creationId xmlns:a16="http://schemas.microsoft.com/office/drawing/2014/main" id="{79B33886-ED8A-44A0-8AFA-6575BBD8E081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4" name="Frihåndsform: figur 233">
                <a:extLst>
                  <a:ext uri="{FF2B5EF4-FFF2-40B4-BE49-F238E27FC236}">
                    <a16:creationId xmlns:a16="http://schemas.microsoft.com/office/drawing/2014/main" id="{249E515F-3C4D-4518-995B-872AF868FE7C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5" name="Frihåndsform: figur 234">
                <a:extLst>
                  <a:ext uri="{FF2B5EF4-FFF2-40B4-BE49-F238E27FC236}">
                    <a16:creationId xmlns:a16="http://schemas.microsoft.com/office/drawing/2014/main" id="{DA30C2F9-36CD-4E4E-ABB1-3FEF1AC19BF6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6" name="Frihåndsform: figur 235">
                <a:extLst>
                  <a:ext uri="{FF2B5EF4-FFF2-40B4-BE49-F238E27FC236}">
                    <a16:creationId xmlns:a16="http://schemas.microsoft.com/office/drawing/2014/main" id="{D5B54412-0860-4488-B46D-AE4CDAA590E0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7" name="Frihåndsform: figur 236">
                <a:extLst>
                  <a:ext uri="{FF2B5EF4-FFF2-40B4-BE49-F238E27FC236}">
                    <a16:creationId xmlns:a16="http://schemas.microsoft.com/office/drawing/2014/main" id="{F28C7D04-C2FE-4595-8819-EBC10621E7F0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3" name="Frihåndsform: figur 182">
              <a:extLst>
                <a:ext uri="{FF2B5EF4-FFF2-40B4-BE49-F238E27FC236}">
                  <a16:creationId xmlns:a16="http://schemas.microsoft.com/office/drawing/2014/main" id="{65E3B6CA-7C06-4578-8BD9-7F8C1C0D8851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4" name="Frihåndsform: figur 183">
              <a:extLst>
                <a:ext uri="{FF2B5EF4-FFF2-40B4-BE49-F238E27FC236}">
                  <a16:creationId xmlns:a16="http://schemas.microsoft.com/office/drawing/2014/main" id="{5DFBE5DE-8DA4-4A0A-954F-33FBA965B3A3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5" name="dasdasda">
              <a:extLst>
                <a:ext uri="{FF2B5EF4-FFF2-40B4-BE49-F238E27FC236}">
                  <a16:creationId xmlns:a16="http://schemas.microsoft.com/office/drawing/2014/main" id="{2B25BF79-B2DA-4FFE-A019-FA5EDED1D93F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229" name="Frihåndsform: figur 228">
                <a:extLst>
                  <a:ext uri="{FF2B5EF4-FFF2-40B4-BE49-F238E27FC236}">
                    <a16:creationId xmlns:a16="http://schemas.microsoft.com/office/drawing/2014/main" id="{1659E9BC-483C-44C0-AC81-CDE3EB823BB4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0" name="Frihåndsform: figur 229">
                <a:extLst>
                  <a:ext uri="{FF2B5EF4-FFF2-40B4-BE49-F238E27FC236}">
                    <a16:creationId xmlns:a16="http://schemas.microsoft.com/office/drawing/2014/main" id="{9C8DE7D1-BADC-47A1-82BB-2102101A46C0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1" name="Frihåndsform: figur 230">
                <a:extLst>
                  <a:ext uri="{FF2B5EF4-FFF2-40B4-BE49-F238E27FC236}">
                    <a16:creationId xmlns:a16="http://schemas.microsoft.com/office/drawing/2014/main" id="{6CC3D19B-5EF4-4E04-9B2D-94AE3CCE13D2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2" name="Frihåndsform: figur 231">
                <a:extLst>
                  <a:ext uri="{FF2B5EF4-FFF2-40B4-BE49-F238E27FC236}">
                    <a16:creationId xmlns:a16="http://schemas.microsoft.com/office/drawing/2014/main" id="{B21AF09E-2CCD-493C-950A-126CDB719F5D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6" name="Frihåndsform: figur 185">
              <a:extLst>
                <a:ext uri="{FF2B5EF4-FFF2-40B4-BE49-F238E27FC236}">
                  <a16:creationId xmlns:a16="http://schemas.microsoft.com/office/drawing/2014/main" id="{8F678391-153C-4CCF-8B7C-6EFE60CC77D3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7" name="Frihåndsform: figur 186">
              <a:extLst>
                <a:ext uri="{FF2B5EF4-FFF2-40B4-BE49-F238E27FC236}">
                  <a16:creationId xmlns:a16="http://schemas.microsoft.com/office/drawing/2014/main" id="{6412324E-FBCD-42F1-80B3-59CE32758590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8" name="dasdasda">
              <a:extLst>
                <a:ext uri="{FF2B5EF4-FFF2-40B4-BE49-F238E27FC236}">
                  <a16:creationId xmlns:a16="http://schemas.microsoft.com/office/drawing/2014/main" id="{AEE247E2-1FF8-4704-A093-8D36C52B85CC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227" name="Frihåndsform: figur 226">
                <a:extLst>
                  <a:ext uri="{FF2B5EF4-FFF2-40B4-BE49-F238E27FC236}">
                    <a16:creationId xmlns:a16="http://schemas.microsoft.com/office/drawing/2014/main" id="{AC6C8095-B151-48FB-8B1E-218C8434FF61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8" name="Frihåndsform: figur 227">
                <a:extLst>
                  <a:ext uri="{FF2B5EF4-FFF2-40B4-BE49-F238E27FC236}">
                    <a16:creationId xmlns:a16="http://schemas.microsoft.com/office/drawing/2014/main" id="{5509132F-D1E8-4363-8E20-5663E9917AFE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9" name="Frihåndsform: figur 188">
              <a:extLst>
                <a:ext uri="{FF2B5EF4-FFF2-40B4-BE49-F238E27FC236}">
                  <a16:creationId xmlns:a16="http://schemas.microsoft.com/office/drawing/2014/main" id="{36664E9D-179A-4A9E-BF1A-E95EB319861A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0" name="Frihåndsform: figur 189">
              <a:extLst>
                <a:ext uri="{FF2B5EF4-FFF2-40B4-BE49-F238E27FC236}">
                  <a16:creationId xmlns:a16="http://schemas.microsoft.com/office/drawing/2014/main" id="{88731DF8-1CE6-4F07-A9C4-1BDB2A722148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1" name="Frihåndsform: figur 190">
              <a:extLst>
                <a:ext uri="{FF2B5EF4-FFF2-40B4-BE49-F238E27FC236}">
                  <a16:creationId xmlns:a16="http://schemas.microsoft.com/office/drawing/2014/main" id="{4486D7BD-ECC6-48ED-8B38-844EF40FAA14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2" name="Frihåndsform: figur 191">
              <a:extLst>
                <a:ext uri="{FF2B5EF4-FFF2-40B4-BE49-F238E27FC236}">
                  <a16:creationId xmlns:a16="http://schemas.microsoft.com/office/drawing/2014/main" id="{9BD4E15B-D7C0-4445-BBF3-11FAC870540F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3" name="Frihåndsform: figur 192">
              <a:extLst>
                <a:ext uri="{FF2B5EF4-FFF2-40B4-BE49-F238E27FC236}">
                  <a16:creationId xmlns:a16="http://schemas.microsoft.com/office/drawing/2014/main" id="{0BF2B7EC-27ED-4F82-A0FD-8672615F0E9D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4" name="dasdasda">
              <a:extLst>
                <a:ext uri="{FF2B5EF4-FFF2-40B4-BE49-F238E27FC236}">
                  <a16:creationId xmlns:a16="http://schemas.microsoft.com/office/drawing/2014/main" id="{B27B1A1B-26E0-4470-A85E-0023B33C56B9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225" name="Frihåndsform: figur 224">
                <a:extLst>
                  <a:ext uri="{FF2B5EF4-FFF2-40B4-BE49-F238E27FC236}">
                    <a16:creationId xmlns:a16="http://schemas.microsoft.com/office/drawing/2014/main" id="{A445B90A-2FC8-4C71-8DC9-8437F7E52B50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6" name="Frihåndsform: figur 225">
                <a:extLst>
                  <a:ext uri="{FF2B5EF4-FFF2-40B4-BE49-F238E27FC236}">
                    <a16:creationId xmlns:a16="http://schemas.microsoft.com/office/drawing/2014/main" id="{DDA95D9F-D3B0-413D-A8D8-14077AB28BFF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5" name="Frihåndsform: figur 194">
              <a:extLst>
                <a:ext uri="{FF2B5EF4-FFF2-40B4-BE49-F238E27FC236}">
                  <a16:creationId xmlns:a16="http://schemas.microsoft.com/office/drawing/2014/main" id="{0D6CD185-480B-4A51-A2E0-17D3B12063A9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6" name="Frihåndsform: figur 195">
              <a:extLst>
                <a:ext uri="{FF2B5EF4-FFF2-40B4-BE49-F238E27FC236}">
                  <a16:creationId xmlns:a16="http://schemas.microsoft.com/office/drawing/2014/main" id="{0E58F1B7-3C62-4677-8AC0-6DE291C3C679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7" name="Frihåndsform: figur 196">
              <a:extLst>
                <a:ext uri="{FF2B5EF4-FFF2-40B4-BE49-F238E27FC236}">
                  <a16:creationId xmlns:a16="http://schemas.microsoft.com/office/drawing/2014/main" id="{92F9857D-A028-442E-896E-7DBDBFEE51E8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8" name="dasdasda">
              <a:extLst>
                <a:ext uri="{FF2B5EF4-FFF2-40B4-BE49-F238E27FC236}">
                  <a16:creationId xmlns:a16="http://schemas.microsoft.com/office/drawing/2014/main" id="{03E0DCFB-4939-442C-B9DD-A43AA0F90251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209" name="Frihåndsform: figur 208">
                <a:extLst>
                  <a:ext uri="{FF2B5EF4-FFF2-40B4-BE49-F238E27FC236}">
                    <a16:creationId xmlns:a16="http://schemas.microsoft.com/office/drawing/2014/main" id="{AB068974-D1EA-40BC-A6FB-2D621B606963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0" name="Frihåndsform: figur 209">
                <a:extLst>
                  <a:ext uri="{FF2B5EF4-FFF2-40B4-BE49-F238E27FC236}">
                    <a16:creationId xmlns:a16="http://schemas.microsoft.com/office/drawing/2014/main" id="{78DCB59C-556C-4E0A-955D-02B19DFABD93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1" name="Frihåndsform: figur 210">
                <a:extLst>
                  <a:ext uri="{FF2B5EF4-FFF2-40B4-BE49-F238E27FC236}">
                    <a16:creationId xmlns:a16="http://schemas.microsoft.com/office/drawing/2014/main" id="{B097E5A8-0593-40A2-8597-B1966091B499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2" name="Frihåndsform: figur 211">
                <a:extLst>
                  <a:ext uri="{FF2B5EF4-FFF2-40B4-BE49-F238E27FC236}">
                    <a16:creationId xmlns:a16="http://schemas.microsoft.com/office/drawing/2014/main" id="{2B5CF9D2-12C2-416E-BDE9-6258A2048FDF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3" name="Frihåndsform: figur 212">
                <a:extLst>
                  <a:ext uri="{FF2B5EF4-FFF2-40B4-BE49-F238E27FC236}">
                    <a16:creationId xmlns:a16="http://schemas.microsoft.com/office/drawing/2014/main" id="{C31B8AC6-A436-4742-87E4-14E612233A1E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4" name="Frihåndsform: figur 213">
                <a:extLst>
                  <a:ext uri="{FF2B5EF4-FFF2-40B4-BE49-F238E27FC236}">
                    <a16:creationId xmlns:a16="http://schemas.microsoft.com/office/drawing/2014/main" id="{99397331-D1D0-4916-9BF9-FCA97F1F7184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5" name="Frihåndsform: figur 214">
                <a:extLst>
                  <a:ext uri="{FF2B5EF4-FFF2-40B4-BE49-F238E27FC236}">
                    <a16:creationId xmlns:a16="http://schemas.microsoft.com/office/drawing/2014/main" id="{FDBCB7F8-3177-4242-8248-E2A80E34D020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6" name="Frihåndsform: figur 215">
                <a:extLst>
                  <a:ext uri="{FF2B5EF4-FFF2-40B4-BE49-F238E27FC236}">
                    <a16:creationId xmlns:a16="http://schemas.microsoft.com/office/drawing/2014/main" id="{14BD41D4-76EE-4956-A7C4-44898DCD77C0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7" name="Frihåndsform: figur 216">
                <a:extLst>
                  <a:ext uri="{FF2B5EF4-FFF2-40B4-BE49-F238E27FC236}">
                    <a16:creationId xmlns:a16="http://schemas.microsoft.com/office/drawing/2014/main" id="{C0192516-3502-43C4-A67B-6EC6893AA6FA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8" name="Frihåndsform: figur 217">
                <a:extLst>
                  <a:ext uri="{FF2B5EF4-FFF2-40B4-BE49-F238E27FC236}">
                    <a16:creationId xmlns:a16="http://schemas.microsoft.com/office/drawing/2014/main" id="{88BA0456-142E-4B3B-8432-1F7C5B1EDBEA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9" name="Frihåndsform: figur 218">
                <a:extLst>
                  <a:ext uri="{FF2B5EF4-FFF2-40B4-BE49-F238E27FC236}">
                    <a16:creationId xmlns:a16="http://schemas.microsoft.com/office/drawing/2014/main" id="{2A9EA887-9E3A-4154-9403-8F67991841FD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0" name="Frihåndsform: figur 219">
                <a:extLst>
                  <a:ext uri="{FF2B5EF4-FFF2-40B4-BE49-F238E27FC236}">
                    <a16:creationId xmlns:a16="http://schemas.microsoft.com/office/drawing/2014/main" id="{9E37BD9B-1BF0-4F4C-A0D1-D8595B360706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1" name="Frihåndsform: figur 220">
                <a:extLst>
                  <a:ext uri="{FF2B5EF4-FFF2-40B4-BE49-F238E27FC236}">
                    <a16:creationId xmlns:a16="http://schemas.microsoft.com/office/drawing/2014/main" id="{BE638364-49A0-47F2-ACD5-9FAB930F9CCF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2" name="Frihåndsform: figur 221">
                <a:extLst>
                  <a:ext uri="{FF2B5EF4-FFF2-40B4-BE49-F238E27FC236}">
                    <a16:creationId xmlns:a16="http://schemas.microsoft.com/office/drawing/2014/main" id="{2182094F-A9A3-4419-8F66-E199A06AD612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3" name="Frihåndsform: figur 222">
                <a:extLst>
                  <a:ext uri="{FF2B5EF4-FFF2-40B4-BE49-F238E27FC236}">
                    <a16:creationId xmlns:a16="http://schemas.microsoft.com/office/drawing/2014/main" id="{40629455-4483-4E24-92BA-F166AA2A1B9A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4" name="Frihåndsform: figur 223">
                <a:extLst>
                  <a:ext uri="{FF2B5EF4-FFF2-40B4-BE49-F238E27FC236}">
                    <a16:creationId xmlns:a16="http://schemas.microsoft.com/office/drawing/2014/main" id="{4F15B57A-BE30-456E-A1D2-AF99711CFE49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9" name="Frihåndsform: figur 198">
              <a:extLst>
                <a:ext uri="{FF2B5EF4-FFF2-40B4-BE49-F238E27FC236}">
                  <a16:creationId xmlns:a16="http://schemas.microsoft.com/office/drawing/2014/main" id="{FA1995A6-7F78-43E8-A444-49401215A472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0" name="dasdasda">
              <a:extLst>
                <a:ext uri="{FF2B5EF4-FFF2-40B4-BE49-F238E27FC236}">
                  <a16:creationId xmlns:a16="http://schemas.microsoft.com/office/drawing/2014/main" id="{FA16FD0F-56A1-4461-8C66-278A22EDD9FA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207" name="Frihåndsform: figur 206">
                <a:extLst>
                  <a:ext uri="{FF2B5EF4-FFF2-40B4-BE49-F238E27FC236}">
                    <a16:creationId xmlns:a16="http://schemas.microsoft.com/office/drawing/2014/main" id="{24B2C4AD-899A-4246-9A54-F17578BAC024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8" name="Frihåndsform: figur 207">
                <a:extLst>
                  <a:ext uri="{FF2B5EF4-FFF2-40B4-BE49-F238E27FC236}">
                    <a16:creationId xmlns:a16="http://schemas.microsoft.com/office/drawing/2014/main" id="{36B83CAB-12B4-4A1B-AFB4-ED5FDF6C542E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1" name="Frihåndsform: figur 200">
              <a:extLst>
                <a:ext uri="{FF2B5EF4-FFF2-40B4-BE49-F238E27FC236}">
                  <a16:creationId xmlns:a16="http://schemas.microsoft.com/office/drawing/2014/main" id="{1B9B0260-D119-4E10-9C03-D6C9AB617BC7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2" name="dasdasda">
              <a:extLst>
                <a:ext uri="{FF2B5EF4-FFF2-40B4-BE49-F238E27FC236}">
                  <a16:creationId xmlns:a16="http://schemas.microsoft.com/office/drawing/2014/main" id="{92516E76-69A9-4B84-90BA-FC0F71DA9D00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204" name="Frihåndsform: figur 203">
                <a:extLst>
                  <a:ext uri="{FF2B5EF4-FFF2-40B4-BE49-F238E27FC236}">
                    <a16:creationId xmlns:a16="http://schemas.microsoft.com/office/drawing/2014/main" id="{7FFE0EAA-94FF-408C-9835-918A63077470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5" name="Frihåndsform: figur 204">
                <a:extLst>
                  <a:ext uri="{FF2B5EF4-FFF2-40B4-BE49-F238E27FC236}">
                    <a16:creationId xmlns:a16="http://schemas.microsoft.com/office/drawing/2014/main" id="{AB66CC12-193A-4701-8553-7522DCD4F40E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6" name="Frihåndsform: figur 205">
                <a:extLst>
                  <a:ext uri="{FF2B5EF4-FFF2-40B4-BE49-F238E27FC236}">
                    <a16:creationId xmlns:a16="http://schemas.microsoft.com/office/drawing/2014/main" id="{3359D469-AEBB-4FA4-965A-2E550043FD0D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3" name="Frihåndsform: figur 202">
              <a:extLst>
                <a:ext uri="{FF2B5EF4-FFF2-40B4-BE49-F238E27FC236}">
                  <a16:creationId xmlns:a16="http://schemas.microsoft.com/office/drawing/2014/main" id="{8AAAB1CA-E2D2-4CB2-8149-469C3E6445CC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  <p:grpSp>
        <p:nvGrpSpPr>
          <p:cNvPr id="289" name="logo_hvit">
            <a:extLst>
              <a:ext uri="{FF2B5EF4-FFF2-40B4-BE49-F238E27FC236}">
                <a16:creationId xmlns:a16="http://schemas.microsoft.com/office/drawing/2014/main" id="{A4BE5257-70A5-478E-A4E6-3688DB78AEA8}"/>
              </a:ext>
            </a:extLst>
          </p:cNvPr>
          <p:cNvGrpSpPr/>
          <p:nvPr userDrawn="1"/>
        </p:nvGrpSpPr>
        <p:grpSpPr>
          <a:xfrm>
            <a:off x="8991232" y="1437"/>
            <a:ext cx="3010067" cy="696569"/>
            <a:chOff x="5369779" y="394353"/>
            <a:chExt cx="3010067" cy="696569"/>
          </a:xfrm>
        </p:grpSpPr>
        <p:pic>
          <p:nvPicPr>
            <p:cNvPr id="290" name="Grafikk 289">
              <a:extLst>
                <a:ext uri="{FF2B5EF4-FFF2-40B4-BE49-F238E27FC236}">
                  <a16:creationId xmlns:a16="http://schemas.microsoft.com/office/drawing/2014/main" id="{B972890D-97F7-4923-881B-983DCC5FA0E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5369779" y="394353"/>
              <a:ext cx="1564895" cy="696569"/>
            </a:xfrm>
            <a:prstGeom prst="rect">
              <a:avLst/>
            </a:prstGeom>
          </p:spPr>
        </p:pic>
        <p:grpSp>
          <p:nvGrpSpPr>
            <p:cNvPr id="291" name="Gruppe 290">
              <a:extLst>
                <a:ext uri="{FF2B5EF4-FFF2-40B4-BE49-F238E27FC236}">
                  <a16:creationId xmlns:a16="http://schemas.microsoft.com/office/drawing/2014/main" id="{DC80C135-826E-4689-8E93-455F4EB7BD2C}"/>
                </a:ext>
              </a:extLst>
            </p:cNvPr>
            <p:cNvGrpSpPr/>
            <p:nvPr userDrawn="1"/>
          </p:nvGrpSpPr>
          <p:grpSpPr>
            <a:xfrm>
              <a:off x="7200301" y="538204"/>
              <a:ext cx="1179545" cy="469900"/>
              <a:chOff x="7200301" y="538204"/>
              <a:chExt cx="1179545" cy="469900"/>
            </a:xfrm>
          </p:grpSpPr>
          <p:grpSp>
            <p:nvGrpSpPr>
              <p:cNvPr id="292" name="dasdasda">
                <a:extLst>
                  <a:ext uri="{FF2B5EF4-FFF2-40B4-BE49-F238E27FC236}">
                    <a16:creationId xmlns:a16="http://schemas.microsoft.com/office/drawing/2014/main" id="{DA302607-5DB8-49EE-82D7-4136FB785AD5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609773" cy="108263"/>
                <a:chOff x="10421710" y="740423"/>
                <a:chExt cx="601392" cy="108410"/>
              </a:xfrm>
              <a:solidFill>
                <a:schemeClr val="bg1"/>
              </a:solidFill>
            </p:grpSpPr>
            <p:sp>
              <p:nvSpPr>
                <p:cNvPr id="416" name="Frihåndsform: figur 415">
                  <a:extLst>
                    <a:ext uri="{FF2B5EF4-FFF2-40B4-BE49-F238E27FC236}">
                      <a16:creationId xmlns:a16="http://schemas.microsoft.com/office/drawing/2014/main" id="{624BF74A-4F2E-4666-B344-3E7AB62625A9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7" name="Frihåndsform: figur 416">
                  <a:extLst>
                    <a:ext uri="{FF2B5EF4-FFF2-40B4-BE49-F238E27FC236}">
                      <a16:creationId xmlns:a16="http://schemas.microsoft.com/office/drawing/2014/main" id="{78B2FC35-ADF3-4550-A6CF-07E06FB9B930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8" name="Frihåndsform: figur 417">
                  <a:extLst>
                    <a:ext uri="{FF2B5EF4-FFF2-40B4-BE49-F238E27FC236}">
                      <a16:creationId xmlns:a16="http://schemas.microsoft.com/office/drawing/2014/main" id="{59BE57D8-30CE-43AD-B1E2-04E9D673D776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9" name="Frihåndsform: figur 418">
                  <a:extLst>
                    <a:ext uri="{FF2B5EF4-FFF2-40B4-BE49-F238E27FC236}">
                      <a16:creationId xmlns:a16="http://schemas.microsoft.com/office/drawing/2014/main" id="{7A54A150-9649-4F9C-892C-6C455EBFCE2E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20" name="Frihåndsform: figur 419">
                  <a:extLst>
                    <a:ext uri="{FF2B5EF4-FFF2-40B4-BE49-F238E27FC236}">
                      <a16:creationId xmlns:a16="http://schemas.microsoft.com/office/drawing/2014/main" id="{1E4A7022-1DDC-4916-9BE0-146BDC1B4B8C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3" name="Frihåndsform: figur 292">
                <a:extLst>
                  <a:ext uri="{FF2B5EF4-FFF2-40B4-BE49-F238E27FC236}">
                    <a16:creationId xmlns:a16="http://schemas.microsoft.com/office/drawing/2014/main" id="{54B1A14F-4E3B-4CDB-B699-9A9347596F4F}"/>
                  </a:ext>
                </a:extLst>
              </p:cNvPr>
              <p:cNvSpPr/>
              <p:nvPr/>
            </p:nvSpPr>
            <p:spPr>
              <a:xfrm>
                <a:off x="8198849" y="652925"/>
                <a:ext cx="71931" cy="108263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4" name="dasdasda">
                <a:extLst>
                  <a:ext uri="{FF2B5EF4-FFF2-40B4-BE49-F238E27FC236}">
                    <a16:creationId xmlns:a16="http://schemas.microsoft.com/office/drawing/2014/main" id="{38FB0016-005B-4596-93C0-EF6323FB2765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805703" cy="252234"/>
                <a:chOff x="10421710" y="740423"/>
                <a:chExt cx="794629" cy="252577"/>
              </a:xfrm>
              <a:solidFill>
                <a:schemeClr val="bg1"/>
              </a:solidFill>
            </p:grpSpPr>
            <p:sp>
              <p:nvSpPr>
                <p:cNvPr id="409" name="Frihåndsform: figur 408">
                  <a:extLst>
                    <a:ext uri="{FF2B5EF4-FFF2-40B4-BE49-F238E27FC236}">
                      <a16:creationId xmlns:a16="http://schemas.microsoft.com/office/drawing/2014/main" id="{26952D0F-2020-4E27-9F35-8CD04385A73F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0" name="Frihåndsform: figur 409">
                  <a:extLst>
                    <a:ext uri="{FF2B5EF4-FFF2-40B4-BE49-F238E27FC236}">
                      <a16:creationId xmlns:a16="http://schemas.microsoft.com/office/drawing/2014/main" id="{CAA20F73-0F43-41F0-8538-D7C813071C5A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1" name="Frihåndsform: figur 410">
                  <a:extLst>
                    <a:ext uri="{FF2B5EF4-FFF2-40B4-BE49-F238E27FC236}">
                      <a16:creationId xmlns:a16="http://schemas.microsoft.com/office/drawing/2014/main" id="{475BDE45-9272-46AB-9216-BE0F6BF83A2A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2" name="Frihåndsform: figur 411">
                  <a:extLst>
                    <a:ext uri="{FF2B5EF4-FFF2-40B4-BE49-F238E27FC236}">
                      <a16:creationId xmlns:a16="http://schemas.microsoft.com/office/drawing/2014/main" id="{1FCE5387-940A-4DB6-9948-C3B0A0A1070E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3" name="Frihåndsform: figur 412">
                  <a:extLst>
                    <a:ext uri="{FF2B5EF4-FFF2-40B4-BE49-F238E27FC236}">
                      <a16:creationId xmlns:a16="http://schemas.microsoft.com/office/drawing/2014/main" id="{D181E4E3-4F0F-409C-B4CE-0AAF89741E50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4" name="Frihåndsform: figur 413">
                  <a:extLst>
                    <a:ext uri="{FF2B5EF4-FFF2-40B4-BE49-F238E27FC236}">
                      <a16:creationId xmlns:a16="http://schemas.microsoft.com/office/drawing/2014/main" id="{B84FD719-3B50-4600-B505-F1BDB0A8FF56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5" name="Frihåndsform: figur 414">
                  <a:extLst>
                    <a:ext uri="{FF2B5EF4-FFF2-40B4-BE49-F238E27FC236}">
                      <a16:creationId xmlns:a16="http://schemas.microsoft.com/office/drawing/2014/main" id="{1083BC60-A1A3-40CB-B3AB-28AD4266BCE7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5" name="Frihåndsform: figur 294">
                <a:extLst>
                  <a:ext uri="{FF2B5EF4-FFF2-40B4-BE49-F238E27FC236}">
                    <a16:creationId xmlns:a16="http://schemas.microsoft.com/office/drawing/2014/main" id="{94514426-FC08-4B35-A9FB-D9FB9A5545F3}"/>
                  </a:ext>
                </a:extLst>
              </p:cNvPr>
              <p:cNvSpPr/>
              <p:nvPr/>
            </p:nvSpPr>
            <p:spPr>
              <a:xfrm>
                <a:off x="8307999" y="795377"/>
                <a:ext cx="71834" cy="108168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6" name="dasdasda">
                <a:extLst>
                  <a:ext uri="{FF2B5EF4-FFF2-40B4-BE49-F238E27FC236}">
                    <a16:creationId xmlns:a16="http://schemas.microsoft.com/office/drawing/2014/main" id="{33CC4B93-14D8-4006-8BA8-6679DEBE6FA4}"/>
                  </a:ext>
                </a:extLst>
              </p:cNvPr>
              <p:cNvGrpSpPr/>
              <p:nvPr/>
            </p:nvGrpSpPr>
            <p:grpSpPr>
              <a:xfrm>
                <a:off x="7200301" y="538204"/>
                <a:ext cx="307104" cy="439700"/>
                <a:chOff x="10053875" y="625546"/>
                <a:chExt cx="302883" cy="440298"/>
              </a:xfrm>
            </p:grpSpPr>
            <p:sp>
              <p:nvSpPr>
                <p:cNvPr id="403" name="Frihåndsform: figur 402">
                  <a:extLst>
                    <a:ext uri="{FF2B5EF4-FFF2-40B4-BE49-F238E27FC236}">
                      <a16:creationId xmlns:a16="http://schemas.microsoft.com/office/drawing/2014/main" id="{84CACF0C-EA41-41C1-95F1-71C0C3347099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4" name="Frihåndsform: figur 403">
                  <a:extLst>
                    <a:ext uri="{FF2B5EF4-FFF2-40B4-BE49-F238E27FC236}">
                      <a16:creationId xmlns:a16="http://schemas.microsoft.com/office/drawing/2014/main" id="{EBB20117-DD97-4991-8C39-9D3C1646CCA8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5" name="Frihåndsform: figur 404">
                  <a:extLst>
                    <a:ext uri="{FF2B5EF4-FFF2-40B4-BE49-F238E27FC236}">
                      <a16:creationId xmlns:a16="http://schemas.microsoft.com/office/drawing/2014/main" id="{6187F86C-287E-451A-8CCF-6C31883CCD78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6" name="Frihåndsform: figur 405">
                  <a:extLst>
                    <a:ext uri="{FF2B5EF4-FFF2-40B4-BE49-F238E27FC236}">
                      <a16:creationId xmlns:a16="http://schemas.microsoft.com/office/drawing/2014/main" id="{EF898425-B026-4F43-B1E6-A5B6DDE0763A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7" name="Frihåndsform: figur 406">
                  <a:extLst>
                    <a:ext uri="{FF2B5EF4-FFF2-40B4-BE49-F238E27FC236}">
                      <a16:creationId xmlns:a16="http://schemas.microsoft.com/office/drawing/2014/main" id="{AF0E35E9-E921-4062-8000-8E65B5C8F408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8" name="Frihåndsform: figur 407">
                  <a:extLst>
                    <a:ext uri="{FF2B5EF4-FFF2-40B4-BE49-F238E27FC236}">
                      <a16:creationId xmlns:a16="http://schemas.microsoft.com/office/drawing/2014/main" id="{FE06F050-5990-4EEB-A78A-42FCDBAA4753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7" name="Frihåndsform: figur 296">
                <a:extLst>
                  <a:ext uri="{FF2B5EF4-FFF2-40B4-BE49-F238E27FC236}">
                    <a16:creationId xmlns:a16="http://schemas.microsoft.com/office/drawing/2014/main" id="{ACFF9DE7-2A62-4728-801B-973F3555CFAF}"/>
                  </a:ext>
                </a:extLst>
              </p:cNvPr>
              <p:cNvSpPr/>
              <p:nvPr/>
            </p:nvSpPr>
            <p:spPr>
              <a:xfrm>
                <a:off x="7322565" y="665176"/>
                <a:ext cx="60456" cy="8452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8" name="dasdasda">
                <a:extLst>
                  <a:ext uri="{FF2B5EF4-FFF2-40B4-BE49-F238E27FC236}">
                    <a16:creationId xmlns:a16="http://schemas.microsoft.com/office/drawing/2014/main" id="{A05475E2-0952-40E5-84DE-335ECF895716}"/>
                  </a:ext>
                </a:extLst>
              </p:cNvPr>
              <p:cNvGrpSpPr/>
              <p:nvPr/>
            </p:nvGrpSpPr>
            <p:grpSpPr>
              <a:xfrm>
                <a:off x="7241088" y="546467"/>
                <a:ext cx="224470" cy="367240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400" name="Frihåndsform: figur 399">
                  <a:extLst>
                    <a:ext uri="{FF2B5EF4-FFF2-40B4-BE49-F238E27FC236}">
                      <a16:creationId xmlns:a16="http://schemas.microsoft.com/office/drawing/2014/main" id="{38769EBE-C062-4E23-8030-836F3A69C7A0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1" name="Frihåndsform: figur 400">
                  <a:extLst>
                    <a:ext uri="{FF2B5EF4-FFF2-40B4-BE49-F238E27FC236}">
                      <a16:creationId xmlns:a16="http://schemas.microsoft.com/office/drawing/2014/main" id="{394185BA-87E6-47A0-9C26-83DA0A422E4B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2" name="Frihåndsform: figur 401">
                  <a:extLst>
                    <a:ext uri="{FF2B5EF4-FFF2-40B4-BE49-F238E27FC236}">
                      <a16:creationId xmlns:a16="http://schemas.microsoft.com/office/drawing/2014/main" id="{6CA061BD-1B95-4015-B0CE-CE7D7FF12700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9" name="Frihåndsform: figur 298">
                <a:extLst>
                  <a:ext uri="{FF2B5EF4-FFF2-40B4-BE49-F238E27FC236}">
                    <a16:creationId xmlns:a16="http://schemas.microsoft.com/office/drawing/2014/main" id="{D157878F-1047-46F6-BC1C-B53446C26FC3}"/>
                  </a:ext>
                </a:extLst>
              </p:cNvPr>
              <p:cNvSpPr/>
              <p:nvPr/>
            </p:nvSpPr>
            <p:spPr>
              <a:xfrm>
                <a:off x="7298652" y="722632"/>
                <a:ext cx="53225" cy="54226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0" name="dasdasda">
                <a:extLst>
                  <a:ext uri="{FF2B5EF4-FFF2-40B4-BE49-F238E27FC236}">
                    <a16:creationId xmlns:a16="http://schemas.microsoft.com/office/drawing/2014/main" id="{AD216B12-4FB8-4597-A1F7-2AB913F63E52}"/>
                  </a:ext>
                </a:extLst>
              </p:cNvPr>
              <p:cNvGrpSpPr/>
              <p:nvPr/>
            </p:nvGrpSpPr>
            <p:grpSpPr>
              <a:xfrm>
                <a:off x="7326807" y="539724"/>
                <a:ext cx="53514" cy="355653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397" name="Frihåndsform: figur 396">
                  <a:extLst>
                    <a:ext uri="{FF2B5EF4-FFF2-40B4-BE49-F238E27FC236}">
                      <a16:creationId xmlns:a16="http://schemas.microsoft.com/office/drawing/2014/main" id="{F7C16CFE-4065-4E13-9509-E63F48B0D5CA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8" name="Frihåndsform: figur 397">
                  <a:extLst>
                    <a:ext uri="{FF2B5EF4-FFF2-40B4-BE49-F238E27FC236}">
                      <a16:creationId xmlns:a16="http://schemas.microsoft.com/office/drawing/2014/main" id="{00CEF4F2-7B65-49CB-9822-81026B7B6CED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9" name="Frihåndsform: figur 398">
                  <a:extLst>
                    <a:ext uri="{FF2B5EF4-FFF2-40B4-BE49-F238E27FC236}">
                      <a16:creationId xmlns:a16="http://schemas.microsoft.com/office/drawing/2014/main" id="{88387D97-6EC2-4DD9-A1B6-43340957B339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1" name="Frihåndsform: figur 300">
                <a:extLst>
                  <a:ext uri="{FF2B5EF4-FFF2-40B4-BE49-F238E27FC236}">
                    <a16:creationId xmlns:a16="http://schemas.microsoft.com/office/drawing/2014/main" id="{7F26EA4F-9F94-4415-A135-E080372FAD15}"/>
                  </a:ext>
                </a:extLst>
              </p:cNvPr>
              <p:cNvSpPr/>
              <p:nvPr/>
            </p:nvSpPr>
            <p:spPr>
              <a:xfrm>
                <a:off x="7333749" y="783221"/>
                <a:ext cx="39243" cy="99146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2" name="dasdasda">
                <a:extLst>
                  <a:ext uri="{FF2B5EF4-FFF2-40B4-BE49-F238E27FC236}">
                    <a16:creationId xmlns:a16="http://schemas.microsoft.com/office/drawing/2014/main" id="{EBF14400-C06A-41DC-813F-37531F50CD17}"/>
                  </a:ext>
                </a:extLst>
              </p:cNvPr>
              <p:cNvGrpSpPr/>
              <p:nvPr/>
            </p:nvGrpSpPr>
            <p:grpSpPr>
              <a:xfrm>
                <a:off x="7293349" y="568689"/>
                <a:ext cx="120045" cy="249385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394" name="Frihåndsform: figur 393">
                  <a:extLst>
                    <a:ext uri="{FF2B5EF4-FFF2-40B4-BE49-F238E27FC236}">
                      <a16:creationId xmlns:a16="http://schemas.microsoft.com/office/drawing/2014/main" id="{F409DCA8-9E0A-4604-A09C-DB0BF383CA92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5" name="Frihåndsform: figur 394">
                  <a:extLst>
                    <a:ext uri="{FF2B5EF4-FFF2-40B4-BE49-F238E27FC236}">
                      <a16:creationId xmlns:a16="http://schemas.microsoft.com/office/drawing/2014/main" id="{6A8597B1-30D1-45C0-87C6-1F0F8AFFC1CE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6" name="Frihåndsform: figur 395">
                  <a:extLst>
                    <a:ext uri="{FF2B5EF4-FFF2-40B4-BE49-F238E27FC236}">
                      <a16:creationId xmlns:a16="http://schemas.microsoft.com/office/drawing/2014/main" id="{A659C073-D625-441E-9269-6E7417AEAE0C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3" name="Frihåndsform: figur 302">
                <a:extLst>
                  <a:ext uri="{FF2B5EF4-FFF2-40B4-BE49-F238E27FC236}">
                    <a16:creationId xmlns:a16="http://schemas.microsoft.com/office/drawing/2014/main" id="{F42968F9-39EE-4FBA-926E-A219FBD1A9C7}"/>
                  </a:ext>
                </a:extLst>
              </p:cNvPr>
              <p:cNvSpPr/>
              <p:nvPr/>
            </p:nvSpPr>
            <p:spPr>
              <a:xfrm>
                <a:off x="7281103" y="727380"/>
                <a:ext cx="36351" cy="35992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4" name="Frihåndsform: figur 303">
                <a:extLst>
                  <a:ext uri="{FF2B5EF4-FFF2-40B4-BE49-F238E27FC236}">
                    <a16:creationId xmlns:a16="http://schemas.microsoft.com/office/drawing/2014/main" id="{1C8123DA-36BD-4373-BA2E-1F958AF2813A}"/>
                  </a:ext>
                </a:extLst>
              </p:cNvPr>
              <p:cNvSpPr/>
              <p:nvPr/>
            </p:nvSpPr>
            <p:spPr>
              <a:xfrm>
                <a:off x="7336160" y="722252"/>
                <a:ext cx="34518" cy="5413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5" name="Frihåndsform: figur 304">
                <a:extLst>
                  <a:ext uri="{FF2B5EF4-FFF2-40B4-BE49-F238E27FC236}">
                    <a16:creationId xmlns:a16="http://schemas.microsoft.com/office/drawing/2014/main" id="{FC4FCD77-54DD-434C-B26F-3EFB750BC8B4}"/>
                  </a:ext>
                </a:extLst>
              </p:cNvPr>
              <p:cNvSpPr/>
              <p:nvPr/>
            </p:nvSpPr>
            <p:spPr>
              <a:xfrm>
                <a:off x="7338089" y="728520"/>
                <a:ext cx="29987" cy="44729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6" name="dasdasda">
                <a:extLst>
                  <a:ext uri="{FF2B5EF4-FFF2-40B4-BE49-F238E27FC236}">
                    <a16:creationId xmlns:a16="http://schemas.microsoft.com/office/drawing/2014/main" id="{3C58F242-74C5-4C29-8239-6F081C5EDE1E}"/>
                  </a:ext>
                </a:extLst>
              </p:cNvPr>
              <p:cNvGrpSpPr/>
              <p:nvPr/>
            </p:nvGrpSpPr>
            <p:grpSpPr>
              <a:xfrm>
                <a:off x="7268472" y="613894"/>
                <a:ext cx="169895" cy="33086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372" name="Frihåndsform: figur 371">
                  <a:extLst>
                    <a:ext uri="{FF2B5EF4-FFF2-40B4-BE49-F238E27FC236}">
                      <a16:creationId xmlns:a16="http://schemas.microsoft.com/office/drawing/2014/main" id="{4D849E9E-A7E6-4066-A946-26929E05D9BF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3" name="Frihåndsform: figur 372">
                  <a:extLst>
                    <a:ext uri="{FF2B5EF4-FFF2-40B4-BE49-F238E27FC236}">
                      <a16:creationId xmlns:a16="http://schemas.microsoft.com/office/drawing/2014/main" id="{9A062022-DE83-4CB6-9E51-D751807FF1B2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4" name="Frihåndsform: figur 373">
                  <a:extLst>
                    <a:ext uri="{FF2B5EF4-FFF2-40B4-BE49-F238E27FC236}">
                      <a16:creationId xmlns:a16="http://schemas.microsoft.com/office/drawing/2014/main" id="{A7D1B8EC-04E9-4A49-B573-55518AA9D230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5" name="Frihåndsform: figur 374">
                  <a:extLst>
                    <a:ext uri="{FF2B5EF4-FFF2-40B4-BE49-F238E27FC236}">
                      <a16:creationId xmlns:a16="http://schemas.microsoft.com/office/drawing/2014/main" id="{7EBCE610-50C8-4951-86F8-683FA408A475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6" name="Frihåndsform: figur 375">
                  <a:extLst>
                    <a:ext uri="{FF2B5EF4-FFF2-40B4-BE49-F238E27FC236}">
                      <a16:creationId xmlns:a16="http://schemas.microsoft.com/office/drawing/2014/main" id="{70E3DCF1-5A2B-4801-868A-83341E809A18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7" name="Frihåndsform: figur 376">
                  <a:extLst>
                    <a:ext uri="{FF2B5EF4-FFF2-40B4-BE49-F238E27FC236}">
                      <a16:creationId xmlns:a16="http://schemas.microsoft.com/office/drawing/2014/main" id="{F30D9958-9EBC-40AE-91E5-DCA212C886E4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8" name="Frihåndsform: figur 377">
                  <a:extLst>
                    <a:ext uri="{FF2B5EF4-FFF2-40B4-BE49-F238E27FC236}">
                      <a16:creationId xmlns:a16="http://schemas.microsoft.com/office/drawing/2014/main" id="{BDC22817-CECA-4011-8381-3DF5A7707687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9" name="Frihåndsform: figur 378">
                  <a:extLst>
                    <a:ext uri="{FF2B5EF4-FFF2-40B4-BE49-F238E27FC236}">
                      <a16:creationId xmlns:a16="http://schemas.microsoft.com/office/drawing/2014/main" id="{C35E0DC6-9E08-4A39-BE7B-DBEAA0AD9FFA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0" name="Frihåndsform: figur 379">
                  <a:extLst>
                    <a:ext uri="{FF2B5EF4-FFF2-40B4-BE49-F238E27FC236}">
                      <a16:creationId xmlns:a16="http://schemas.microsoft.com/office/drawing/2014/main" id="{980EF90E-156C-4E37-ACF4-32E79A3D398D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1" name="Frihåndsform: figur 380">
                  <a:extLst>
                    <a:ext uri="{FF2B5EF4-FFF2-40B4-BE49-F238E27FC236}">
                      <a16:creationId xmlns:a16="http://schemas.microsoft.com/office/drawing/2014/main" id="{7AE9C428-DF22-454A-BF24-80F2109B2E64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2" name="Frihåndsform: figur 381">
                  <a:extLst>
                    <a:ext uri="{FF2B5EF4-FFF2-40B4-BE49-F238E27FC236}">
                      <a16:creationId xmlns:a16="http://schemas.microsoft.com/office/drawing/2014/main" id="{A3EE2012-33D1-4CB8-9AA2-D8FD06395095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3" name="Frihåndsform: figur 382">
                  <a:extLst>
                    <a:ext uri="{FF2B5EF4-FFF2-40B4-BE49-F238E27FC236}">
                      <a16:creationId xmlns:a16="http://schemas.microsoft.com/office/drawing/2014/main" id="{85CB701E-875B-4CBB-B268-3BB7556C7136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4" name="Frihåndsform: figur 383">
                  <a:extLst>
                    <a:ext uri="{FF2B5EF4-FFF2-40B4-BE49-F238E27FC236}">
                      <a16:creationId xmlns:a16="http://schemas.microsoft.com/office/drawing/2014/main" id="{9EFC6312-93A9-4E56-9D5B-FEA8F0B2E1DB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5" name="Frihåndsform: figur 384">
                  <a:extLst>
                    <a:ext uri="{FF2B5EF4-FFF2-40B4-BE49-F238E27FC236}">
                      <a16:creationId xmlns:a16="http://schemas.microsoft.com/office/drawing/2014/main" id="{59FAEB37-233C-4B87-A2A4-807A98706E5C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6" name="Frihåndsform: figur 385">
                  <a:extLst>
                    <a:ext uri="{FF2B5EF4-FFF2-40B4-BE49-F238E27FC236}">
                      <a16:creationId xmlns:a16="http://schemas.microsoft.com/office/drawing/2014/main" id="{C3B4FC55-72A5-4811-ACB1-EE1601B6B04D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7" name="Frihåndsform: figur 386">
                  <a:extLst>
                    <a:ext uri="{FF2B5EF4-FFF2-40B4-BE49-F238E27FC236}">
                      <a16:creationId xmlns:a16="http://schemas.microsoft.com/office/drawing/2014/main" id="{5D6376E5-520C-4419-9050-E5D526A7C218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8" name="Frihåndsform: figur 387">
                  <a:extLst>
                    <a:ext uri="{FF2B5EF4-FFF2-40B4-BE49-F238E27FC236}">
                      <a16:creationId xmlns:a16="http://schemas.microsoft.com/office/drawing/2014/main" id="{8702C359-6BA2-43E8-8EEF-BAE58259A04C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9" name="Frihåndsform: figur 388">
                  <a:extLst>
                    <a:ext uri="{FF2B5EF4-FFF2-40B4-BE49-F238E27FC236}">
                      <a16:creationId xmlns:a16="http://schemas.microsoft.com/office/drawing/2014/main" id="{7C1FA482-4BE1-4F36-8E58-A1B0141AE514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0" name="Frihåndsform: figur 389">
                  <a:extLst>
                    <a:ext uri="{FF2B5EF4-FFF2-40B4-BE49-F238E27FC236}">
                      <a16:creationId xmlns:a16="http://schemas.microsoft.com/office/drawing/2014/main" id="{8F7D7954-1480-4C20-B173-50F24F7D6E27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1" name="Frihåndsform: figur 390">
                  <a:extLst>
                    <a:ext uri="{FF2B5EF4-FFF2-40B4-BE49-F238E27FC236}">
                      <a16:creationId xmlns:a16="http://schemas.microsoft.com/office/drawing/2014/main" id="{5C16D31C-CF55-488C-9E70-90FDE9B06F63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2" name="Frihåndsform: figur 391">
                  <a:extLst>
                    <a:ext uri="{FF2B5EF4-FFF2-40B4-BE49-F238E27FC236}">
                      <a16:creationId xmlns:a16="http://schemas.microsoft.com/office/drawing/2014/main" id="{3605A350-C0E9-4356-845D-E5DC7C67A586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3" name="Frihåndsform: figur 392">
                  <a:extLst>
                    <a:ext uri="{FF2B5EF4-FFF2-40B4-BE49-F238E27FC236}">
                      <a16:creationId xmlns:a16="http://schemas.microsoft.com/office/drawing/2014/main" id="{996AB500-24C7-4B4F-88E0-7B8C322DAC67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7" name="Frihåndsform: figur 306">
                <a:extLst>
                  <a:ext uri="{FF2B5EF4-FFF2-40B4-BE49-F238E27FC236}">
                    <a16:creationId xmlns:a16="http://schemas.microsoft.com/office/drawing/2014/main" id="{659FC2C6-5415-484F-BA58-107FCD30D11A}"/>
                  </a:ext>
                </a:extLst>
              </p:cNvPr>
              <p:cNvSpPr/>
              <p:nvPr/>
            </p:nvSpPr>
            <p:spPr>
              <a:xfrm>
                <a:off x="7293349" y="821398"/>
                <a:ext cx="18320" cy="17664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8" name="dasdasda">
                <a:extLst>
                  <a:ext uri="{FF2B5EF4-FFF2-40B4-BE49-F238E27FC236}">
                    <a16:creationId xmlns:a16="http://schemas.microsoft.com/office/drawing/2014/main" id="{7ED7DC04-D7FB-4E8A-BB28-6D3454AD27C1}"/>
                  </a:ext>
                </a:extLst>
              </p:cNvPr>
              <p:cNvGrpSpPr/>
              <p:nvPr/>
            </p:nvGrpSpPr>
            <p:grpSpPr>
              <a:xfrm>
                <a:off x="7384371" y="925466"/>
                <a:ext cx="73184" cy="16066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370" name="Frihåndsform: figur 369">
                  <a:extLst>
                    <a:ext uri="{FF2B5EF4-FFF2-40B4-BE49-F238E27FC236}">
                      <a16:creationId xmlns:a16="http://schemas.microsoft.com/office/drawing/2014/main" id="{0070AF3B-9C05-4C56-92E6-0F5AB51818D4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1" name="Frihåndsform: figur 370">
                  <a:extLst>
                    <a:ext uri="{FF2B5EF4-FFF2-40B4-BE49-F238E27FC236}">
                      <a16:creationId xmlns:a16="http://schemas.microsoft.com/office/drawing/2014/main" id="{DD98B0F3-6D11-40B8-85EE-67C32330D2DD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9" name="Frihåndsform: figur 308">
                <a:extLst>
                  <a:ext uri="{FF2B5EF4-FFF2-40B4-BE49-F238E27FC236}">
                    <a16:creationId xmlns:a16="http://schemas.microsoft.com/office/drawing/2014/main" id="{C6E6B289-77DB-4076-A45B-B5D4395076C6}"/>
                  </a:ext>
                </a:extLst>
              </p:cNvPr>
              <p:cNvSpPr/>
              <p:nvPr/>
            </p:nvSpPr>
            <p:spPr>
              <a:xfrm>
                <a:off x="7239834" y="914087"/>
                <a:ext cx="17067" cy="16809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0" name="Frihåndsform: figur 309">
                <a:extLst>
                  <a:ext uri="{FF2B5EF4-FFF2-40B4-BE49-F238E27FC236}">
                    <a16:creationId xmlns:a16="http://schemas.microsoft.com/office/drawing/2014/main" id="{77BB6FB8-83BC-4B68-B517-98321F663EF3}"/>
                  </a:ext>
                </a:extLst>
              </p:cNvPr>
              <p:cNvSpPr/>
              <p:nvPr/>
            </p:nvSpPr>
            <p:spPr>
              <a:xfrm>
                <a:off x="7303955" y="931275"/>
                <a:ext cx="17548" cy="9686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1" name="Frihåndsform: figur 310">
                <a:extLst>
                  <a:ext uri="{FF2B5EF4-FFF2-40B4-BE49-F238E27FC236}">
                    <a16:creationId xmlns:a16="http://schemas.microsoft.com/office/drawing/2014/main" id="{FBC417A4-2D68-4EC1-B1CE-DA0FC98A3A91}"/>
                  </a:ext>
                </a:extLst>
              </p:cNvPr>
              <p:cNvSpPr/>
              <p:nvPr/>
            </p:nvSpPr>
            <p:spPr>
              <a:xfrm>
                <a:off x="7261143" y="933555"/>
                <a:ext cx="16488" cy="16999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2" name="Frihåndsform: figur 311">
                <a:extLst>
                  <a:ext uri="{FF2B5EF4-FFF2-40B4-BE49-F238E27FC236}">
                    <a16:creationId xmlns:a16="http://schemas.microsoft.com/office/drawing/2014/main" id="{A47020BA-E59B-4C68-B402-531DC88FDAEF}"/>
                  </a:ext>
                </a:extLst>
              </p:cNvPr>
              <p:cNvSpPr/>
              <p:nvPr/>
            </p:nvSpPr>
            <p:spPr>
              <a:xfrm>
                <a:off x="7209654" y="859955"/>
                <a:ext cx="16680" cy="1500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3" name="Frihåndsform: figur 312">
                <a:extLst>
                  <a:ext uri="{FF2B5EF4-FFF2-40B4-BE49-F238E27FC236}">
                    <a16:creationId xmlns:a16="http://schemas.microsoft.com/office/drawing/2014/main" id="{EAF176AE-6877-4CFD-96DD-97FEA4B1EBDF}"/>
                  </a:ext>
                </a:extLst>
              </p:cNvPr>
              <p:cNvSpPr/>
              <p:nvPr/>
            </p:nvSpPr>
            <p:spPr>
              <a:xfrm>
                <a:off x="7220647" y="886546"/>
                <a:ext cx="16680" cy="11301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4" name="dasdasda">
                <a:extLst>
                  <a:ext uri="{FF2B5EF4-FFF2-40B4-BE49-F238E27FC236}">
                    <a16:creationId xmlns:a16="http://schemas.microsoft.com/office/drawing/2014/main" id="{153FA13F-56E6-4942-A703-70FE1BEF72A9}"/>
                  </a:ext>
                </a:extLst>
              </p:cNvPr>
              <p:cNvGrpSpPr/>
              <p:nvPr/>
            </p:nvGrpSpPr>
            <p:grpSpPr>
              <a:xfrm>
                <a:off x="7230481" y="615983"/>
                <a:ext cx="263446" cy="302058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365" name="Frihåndsform: figur 364">
                  <a:extLst>
                    <a:ext uri="{FF2B5EF4-FFF2-40B4-BE49-F238E27FC236}">
                      <a16:creationId xmlns:a16="http://schemas.microsoft.com/office/drawing/2014/main" id="{90C56AA1-5FEF-4CF6-A6F9-03945EB077B2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6" name="Frihåndsform: figur 365">
                  <a:extLst>
                    <a:ext uri="{FF2B5EF4-FFF2-40B4-BE49-F238E27FC236}">
                      <a16:creationId xmlns:a16="http://schemas.microsoft.com/office/drawing/2014/main" id="{F4EFED2F-C881-4B3A-8D85-66C5583A3A05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7" name="Frihåndsform: figur 366">
                  <a:extLst>
                    <a:ext uri="{FF2B5EF4-FFF2-40B4-BE49-F238E27FC236}">
                      <a16:creationId xmlns:a16="http://schemas.microsoft.com/office/drawing/2014/main" id="{C19A6191-8A7B-4456-9A6A-F176CD87DC73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8" name="Frihåndsform: figur 367">
                  <a:extLst>
                    <a:ext uri="{FF2B5EF4-FFF2-40B4-BE49-F238E27FC236}">
                      <a16:creationId xmlns:a16="http://schemas.microsoft.com/office/drawing/2014/main" id="{35409D87-6701-4DAF-B515-C879B871EFFC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9" name="Frihåndsform: figur 368">
                  <a:extLst>
                    <a:ext uri="{FF2B5EF4-FFF2-40B4-BE49-F238E27FC236}">
                      <a16:creationId xmlns:a16="http://schemas.microsoft.com/office/drawing/2014/main" id="{6B6252C7-3505-4F58-904A-6C92EC9BD6E0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5" name="Frihåndsform: figur 314">
                <a:extLst>
                  <a:ext uri="{FF2B5EF4-FFF2-40B4-BE49-F238E27FC236}">
                    <a16:creationId xmlns:a16="http://schemas.microsoft.com/office/drawing/2014/main" id="{F2CE1746-F1D5-4C4D-8755-CC3CFEE244F2}"/>
                  </a:ext>
                </a:extLst>
              </p:cNvPr>
              <p:cNvSpPr/>
              <p:nvPr/>
            </p:nvSpPr>
            <p:spPr>
              <a:xfrm>
                <a:off x="7450227" y="912567"/>
                <a:ext cx="15042" cy="14245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6" name="Frihåndsform: figur 315">
                <a:extLst>
                  <a:ext uri="{FF2B5EF4-FFF2-40B4-BE49-F238E27FC236}">
                    <a16:creationId xmlns:a16="http://schemas.microsoft.com/office/drawing/2014/main" id="{C23E18E1-DB16-4F17-9D53-06D52D9215AC}"/>
                  </a:ext>
                </a:extLst>
              </p:cNvPr>
              <p:cNvSpPr/>
              <p:nvPr/>
            </p:nvSpPr>
            <p:spPr>
              <a:xfrm>
                <a:off x="7463534" y="895663"/>
                <a:ext cx="15427" cy="13200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7" name="dasdasda">
                <a:extLst>
                  <a:ext uri="{FF2B5EF4-FFF2-40B4-BE49-F238E27FC236}">
                    <a16:creationId xmlns:a16="http://schemas.microsoft.com/office/drawing/2014/main" id="{A94BBECD-462E-43A2-8953-4D920F25F7D5}"/>
                  </a:ext>
                </a:extLst>
              </p:cNvPr>
              <p:cNvGrpSpPr/>
              <p:nvPr/>
            </p:nvGrpSpPr>
            <p:grpSpPr>
              <a:xfrm>
                <a:off x="7313697" y="689583"/>
                <a:ext cx="184846" cy="280827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361" name="Frihåndsform: figur 360">
                  <a:extLst>
                    <a:ext uri="{FF2B5EF4-FFF2-40B4-BE49-F238E27FC236}">
                      <a16:creationId xmlns:a16="http://schemas.microsoft.com/office/drawing/2014/main" id="{0BAFC26C-3188-493F-A7CC-AC6DE982DBD8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2" name="Frihåndsform: figur 361">
                  <a:extLst>
                    <a:ext uri="{FF2B5EF4-FFF2-40B4-BE49-F238E27FC236}">
                      <a16:creationId xmlns:a16="http://schemas.microsoft.com/office/drawing/2014/main" id="{69FC4EB0-C9C9-47B8-B190-FA02784752F2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3" name="Frihåndsform: figur 362">
                  <a:extLst>
                    <a:ext uri="{FF2B5EF4-FFF2-40B4-BE49-F238E27FC236}">
                      <a16:creationId xmlns:a16="http://schemas.microsoft.com/office/drawing/2014/main" id="{FFE768C1-F35B-4C7F-85A0-18E15A94EB11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4" name="Frihåndsform: figur 363">
                  <a:extLst>
                    <a:ext uri="{FF2B5EF4-FFF2-40B4-BE49-F238E27FC236}">
                      <a16:creationId xmlns:a16="http://schemas.microsoft.com/office/drawing/2014/main" id="{DACE1D3F-8F7D-47AB-91AF-5608C71A822E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8" name="Frihåndsform: figur 317">
                <a:extLst>
                  <a:ext uri="{FF2B5EF4-FFF2-40B4-BE49-F238E27FC236}">
                    <a16:creationId xmlns:a16="http://schemas.microsoft.com/office/drawing/2014/main" id="{C02A3F33-7FED-46BA-938E-A5299D7C012E}"/>
                  </a:ext>
                </a:extLst>
              </p:cNvPr>
              <p:cNvSpPr/>
              <p:nvPr/>
            </p:nvSpPr>
            <p:spPr>
              <a:xfrm>
                <a:off x="7225853" y="897088"/>
                <a:ext cx="13499" cy="8641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9" name="Frihåndsform: figur 318">
                <a:extLst>
                  <a:ext uri="{FF2B5EF4-FFF2-40B4-BE49-F238E27FC236}">
                    <a16:creationId xmlns:a16="http://schemas.microsoft.com/office/drawing/2014/main" id="{E82262C5-9383-4F57-8D57-3CE8A774D6A3}"/>
                  </a:ext>
                </a:extLst>
              </p:cNvPr>
              <p:cNvSpPr/>
              <p:nvPr/>
            </p:nvSpPr>
            <p:spPr>
              <a:xfrm>
                <a:off x="7207436" y="853687"/>
                <a:ext cx="13981" cy="6742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0" name="dasdasda">
                <a:extLst>
                  <a:ext uri="{FF2B5EF4-FFF2-40B4-BE49-F238E27FC236}">
                    <a16:creationId xmlns:a16="http://schemas.microsoft.com/office/drawing/2014/main" id="{092DE33E-A512-40A3-A4DB-43A4E3A7992D}"/>
                  </a:ext>
                </a:extLst>
              </p:cNvPr>
              <p:cNvGrpSpPr/>
              <p:nvPr/>
            </p:nvGrpSpPr>
            <p:grpSpPr>
              <a:xfrm>
                <a:off x="7384275" y="819309"/>
                <a:ext cx="47343" cy="2924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359" name="Frihåndsform: figur 358">
                  <a:extLst>
                    <a:ext uri="{FF2B5EF4-FFF2-40B4-BE49-F238E27FC236}">
                      <a16:creationId xmlns:a16="http://schemas.microsoft.com/office/drawing/2014/main" id="{3B4BCC0A-E0C5-4492-BA44-06B969E0C348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0" name="Frihåndsform: figur 359">
                  <a:extLst>
                    <a:ext uri="{FF2B5EF4-FFF2-40B4-BE49-F238E27FC236}">
                      <a16:creationId xmlns:a16="http://schemas.microsoft.com/office/drawing/2014/main" id="{16DB76BC-EB3F-4E3A-B8F5-E0EEA5139FE2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1" name="Frihåndsform: figur 320">
                <a:extLst>
                  <a:ext uri="{FF2B5EF4-FFF2-40B4-BE49-F238E27FC236}">
                    <a16:creationId xmlns:a16="http://schemas.microsoft.com/office/drawing/2014/main" id="{42CE3FAF-53BD-4086-85D5-1792C7A27D93}"/>
                  </a:ext>
                </a:extLst>
              </p:cNvPr>
              <p:cNvSpPr/>
              <p:nvPr/>
            </p:nvSpPr>
            <p:spPr>
              <a:xfrm>
                <a:off x="7390638" y="955018"/>
                <a:ext cx="12823" cy="15194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2" name="Frihåndsform: figur 321">
                <a:extLst>
                  <a:ext uri="{FF2B5EF4-FFF2-40B4-BE49-F238E27FC236}">
                    <a16:creationId xmlns:a16="http://schemas.microsoft.com/office/drawing/2014/main" id="{AD0A2485-9552-4BA5-9EAF-8994734CAE8C}"/>
                  </a:ext>
                </a:extLst>
              </p:cNvPr>
              <p:cNvSpPr/>
              <p:nvPr/>
            </p:nvSpPr>
            <p:spPr>
              <a:xfrm>
                <a:off x="7276185" y="940107"/>
                <a:ext cx="13017" cy="15289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3" name="Frihåndsform: figur 322">
                <a:extLst>
                  <a:ext uri="{FF2B5EF4-FFF2-40B4-BE49-F238E27FC236}">
                    <a16:creationId xmlns:a16="http://schemas.microsoft.com/office/drawing/2014/main" id="{BAA188BC-DBE4-44F9-A9B1-F787E881DC1C}"/>
                  </a:ext>
                </a:extLst>
              </p:cNvPr>
              <p:cNvSpPr/>
              <p:nvPr/>
            </p:nvSpPr>
            <p:spPr>
              <a:xfrm>
                <a:off x="7460351" y="907534"/>
                <a:ext cx="12727" cy="10351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4" name="Frihåndsform: figur 323">
                <a:extLst>
                  <a:ext uri="{FF2B5EF4-FFF2-40B4-BE49-F238E27FC236}">
                    <a16:creationId xmlns:a16="http://schemas.microsoft.com/office/drawing/2014/main" id="{6151CE28-0E16-4435-8555-6F525378A019}"/>
                  </a:ext>
                </a:extLst>
              </p:cNvPr>
              <p:cNvSpPr/>
              <p:nvPr/>
            </p:nvSpPr>
            <p:spPr>
              <a:xfrm>
                <a:off x="7414647" y="942102"/>
                <a:ext cx="11859" cy="16618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5" name="Frihåndsform: figur 324">
                <a:extLst>
                  <a:ext uri="{FF2B5EF4-FFF2-40B4-BE49-F238E27FC236}">
                    <a16:creationId xmlns:a16="http://schemas.microsoft.com/office/drawing/2014/main" id="{5C271251-AEFF-4474-A669-3315734A515E}"/>
                  </a:ext>
                </a:extLst>
              </p:cNvPr>
              <p:cNvSpPr/>
              <p:nvPr/>
            </p:nvSpPr>
            <p:spPr>
              <a:xfrm>
                <a:off x="7365858" y="959197"/>
                <a:ext cx="11570" cy="14245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6" name="dasdasda">
                <a:extLst>
                  <a:ext uri="{FF2B5EF4-FFF2-40B4-BE49-F238E27FC236}">
                    <a16:creationId xmlns:a16="http://schemas.microsoft.com/office/drawing/2014/main" id="{CEC0C231-F5A0-464D-9AA7-41E51A245082}"/>
                  </a:ext>
                </a:extLst>
              </p:cNvPr>
              <p:cNvGrpSpPr/>
              <p:nvPr/>
            </p:nvGrpSpPr>
            <p:grpSpPr>
              <a:xfrm>
                <a:off x="7299630" y="954068"/>
                <a:ext cx="40604" cy="19028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357" name="Frihåndsform: figur 356">
                  <a:extLst>
                    <a:ext uri="{FF2B5EF4-FFF2-40B4-BE49-F238E27FC236}">
                      <a16:creationId xmlns:a16="http://schemas.microsoft.com/office/drawing/2014/main" id="{2836E1FD-126D-4324-837B-1DB13AE18358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8" name="Frihåndsform: figur 357">
                  <a:extLst>
                    <a:ext uri="{FF2B5EF4-FFF2-40B4-BE49-F238E27FC236}">
                      <a16:creationId xmlns:a16="http://schemas.microsoft.com/office/drawing/2014/main" id="{F6B52741-F7A0-483D-AA95-CD7769961F4F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7" name="Frihåndsform: figur 326">
                <a:extLst>
                  <a:ext uri="{FF2B5EF4-FFF2-40B4-BE49-F238E27FC236}">
                    <a16:creationId xmlns:a16="http://schemas.microsoft.com/office/drawing/2014/main" id="{F95F612E-F768-4E13-BB50-B34733DC2121}"/>
                  </a:ext>
                </a:extLst>
              </p:cNvPr>
              <p:cNvSpPr/>
              <p:nvPr/>
            </p:nvSpPr>
            <p:spPr>
              <a:xfrm>
                <a:off x="7336931" y="766982"/>
                <a:ext cx="11185" cy="21557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8" name="Frihåndsform: figur 327">
                <a:extLst>
                  <a:ext uri="{FF2B5EF4-FFF2-40B4-BE49-F238E27FC236}">
                    <a16:creationId xmlns:a16="http://schemas.microsoft.com/office/drawing/2014/main" id="{D78A925C-8091-47F1-ABB4-94C7AB0BCE1C}"/>
                  </a:ext>
                </a:extLst>
              </p:cNvPr>
              <p:cNvSpPr/>
              <p:nvPr/>
            </p:nvSpPr>
            <p:spPr>
              <a:xfrm>
                <a:off x="7344067" y="960526"/>
                <a:ext cx="11377" cy="13674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9" name="Frihåndsform: figur 328">
                <a:extLst>
                  <a:ext uri="{FF2B5EF4-FFF2-40B4-BE49-F238E27FC236}">
                    <a16:creationId xmlns:a16="http://schemas.microsoft.com/office/drawing/2014/main" id="{F286CAD1-71D0-4ADF-9952-6E2A11ABBBC9}"/>
                  </a:ext>
                </a:extLst>
              </p:cNvPr>
              <p:cNvSpPr/>
              <p:nvPr/>
            </p:nvSpPr>
            <p:spPr>
              <a:xfrm>
                <a:off x="7358337" y="768026"/>
                <a:ext cx="10895" cy="2174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0" name="dasdasda">
                <a:extLst>
                  <a:ext uri="{FF2B5EF4-FFF2-40B4-BE49-F238E27FC236}">
                    <a16:creationId xmlns:a16="http://schemas.microsoft.com/office/drawing/2014/main" id="{4DC32B42-E195-45FE-B75E-EFC87D700D08}"/>
                  </a:ext>
                </a:extLst>
              </p:cNvPr>
              <p:cNvGrpSpPr/>
              <p:nvPr/>
            </p:nvGrpSpPr>
            <p:grpSpPr>
              <a:xfrm>
                <a:off x="7260854" y="614368"/>
                <a:ext cx="185227" cy="239128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341" name="Frihåndsform: figur 340">
                  <a:extLst>
                    <a:ext uri="{FF2B5EF4-FFF2-40B4-BE49-F238E27FC236}">
                      <a16:creationId xmlns:a16="http://schemas.microsoft.com/office/drawing/2014/main" id="{2A94D321-90D3-4A76-B74A-2D56202EB572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2" name="Frihåndsform: figur 341">
                  <a:extLst>
                    <a:ext uri="{FF2B5EF4-FFF2-40B4-BE49-F238E27FC236}">
                      <a16:creationId xmlns:a16="http://schemas.microsoft.com/office/drawing/2014/main" id="{FE1E75F9-4F69-440B-A074-BD03DB8AC7D0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3" name="Frihåndsform: figur 342">
                  <a:extLst>
                    <a:ext uri="{FF2B5EF4-FFF2-40B4-BE49-F238E27FC236}">
                      <a16:creationId xmlns:a16="http://schemas.microsoft.com/office/drawing/2014/main" id="{9EDB0949-E704-4606-A0D1-388FCC09DF81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4" name="Frihåndsform: figur 343">
                  <a:extLst>
                    <a:ext uri="{FF2B5EF4-FFF2-40B4-BE49-F238E27FC236}">
                      <a16:creationId xmlns:a16="http://schemas.microsoft.com/office/drawing/2014/main" id="{1BA3C0EB-412D-4F85-A741-B97C596E0602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5" name="Frihåndsform: figur 344">
                  <a:extLst>
                    <a:ext uri="{FF2B5EF4-FFF2-40B4-BE49-F238E27FC236}">
                      <a16:creationId xmlns:a16="http://schemas.microsoft.com/office/drawing/2014/main" id="{A1A606E5-5E79-4877-B2C6-3B53B2E2BFEA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6" name="Frihåndsform: figur 345">
                  <a:extLst>
                    <a:ext uri="{FF2B5EF4-FFF2-40B4-BE49-F238E27FC236}">
                      <a16:creationId xmlns:a16="http://schemas.microsoft.com/office/drawing/2014/main" id="{985FE6E5-E30F-456C-8FEA-CCE9CF8AD0FC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7" name="Frihåndsform: figur 346">
                  <a:extLst>
                    <a:ext uri="{FF2B5EF4-FFF2-40B4-BE49-F238E27FC236}">
                      <a16:creationId xmlns:a16="http://schemas.microsoft.com/office/drawing/2014/main" id="{4A3639C9-C18C-4135-B41D-6744871588AC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8" name="Frihåndsform: figur 347">
                  <a:extLst>
                    <a:ext uri="{FF2B5EF4-FFF2-40B4-BE49-F238E27FC236}">
                      <a16:creationId xmlns:a16="http://schemas.microsoft.com/office/drawing/2014/main" id="{7F1D3E39-6715-4692-984C-FC0D1EE8BC74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9" name="Frihåndsform: figur 348">
                  <a:extLst>
                    <a:ext uri="{FF2B5EF4-FFF2-40B4-BE49-F238E27FC236}">
                      <a16:creationId xmlns:a16="http://schemas.microsoft.com/office/drawing/2014/main" id="{AF6377D9-C88B-4897-B78E-2752C545B694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0" name="Frihåndsform: figur 349">
                  <a:extLst>
                    <a:ext uri="{FF2B5EF4-FFF2-40B4-BE49-F238E27FC236}">
                      <a16:creationId xmlns:a16="http://schemas.microsoft.com/office/drawing/2014/main" id="{BCD4D35D-2197-4A16-852A-FCAF12F43268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1" name="Frihåndsform: figur 350">
                  <a:extLst>
                    <a:ext uri="{FF2B5EF4-FFF2-40B4-BE49-F238E27FC236}">
                      <a16:creationId xmlns:a16="http://schemas.microsoft.com/office/drawing/2014/main" id="{43547F00-9C9A-4AA9-8A18-7DC333A83417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2" name="Frihåndsform: figur 351">
                  <a:extLst>
                    <a:ext uri="{FF2B5EF4-FFF2-40B4-BE49-F238E27FC236}">
                      <a16:creationId xmlns:a16="http://schemas.microsoft.com/office/drawing/2014/main" id="{7D02705F-CAEC-435A-9AFF-989A103CC689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3" name="Frihåndsform: figur 352">
                  <a:extLst>
                    <a:ext uri="{FF2B5EF4-FFF2-40B4-BE49-F238E27FC236}">
                      <a16:creationId xmlns:a16="http://schemas.microsoft.com/office/drawing/2014/main" id="{44576AEB-6616-4935-A397-16BE027730B5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4" name="Frihåndsform: figur 353">
                  <a:extLst>
                    <a:ext uri="{FF2B5EF4-FFF2-40B4-BE49-F238E27FC236}">
                      <a16:creationId xmlns:a16="http://schemas.microsoft.com/office/drawing/2014/main" id="{616BFECF-EB4E-42B5-BDD3-F0B15FB5B505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5" name="Frihåndsform: figur 354">
                  <a:extLst>
                    <a:ext uri="{FF2B5EF4-FFF2-40B4-BE49-F238E27FC236}">
                      <a16:creationId xmlns:a16="http://schemas.microsoft.com/office/drawing/2014/main" id="{3B6C766D-E17E-40CB-A54A-D77E9ACA8D5C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6" name="Frihåndsform: figur 355">
                  <a:extLst>
                    <a:ext uri="{FF2B5EF4-FFF2-40B4-BE49-F238E27FC236}">
                      <a16:creationId xmlns:a16="http://schemas.microsoft.com/office/drawing/2014/main" id="{C64F506B-563A-4562-B5F9-386F4329E9A2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1" name="Frihåndsform: figur 330">
                <a:extLst>
                  <a:ext uri="{FF2B5EF4-FFF2-40B4-BE49-F238E27FC236}">
                    <a16:creationId xmlns:a16="http://schemas.microsoft.com/office/drawing/2014/main" id="{D2177D69-B8A0-4C57-8DB7-01C2794D6B43}"/>
                  </a:ext>
                </a:extLst>
              </p:cNvPr>
              <p:cNvSpPr/>
              <p:nvPr/>
            </p:nvSpPr>
            <p:spPr>
              <a:xfrm rot="20953698">
                <a:off x="7381862" y="958170"/>
                <a:ext cx="2892" cy="13486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2" name="dasdasda">
                <a:extLst>
                  <a:ext uri="{FF2B5EF4-FFF2-40B4-BE49-F238E27FC236}">
                    <a16:creationId xmlns:a16="http://schemas.microsoft.com/office/drawing/2014/main" id="{DF44265F-4359-463A-ABAC-9D46B63407DD}"/>
                  </a:ext>
                </a:extLst>
              </p:cNvPr>
              <p:cNvGrpSpPr/>
              <p:nvPr/>
            </p:nvGrpSpPr>
            <p:grpSpPr>
              <a:xfrm>
                <a:off x="7293059" y="716934"/>
                <a:ext cx="7809" cy="7977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339" name="Frihåndsform: figur 338">
                  <a:extLst>
                    <a:ext uri="{FF2B5EF4-FFF2-40B4-BE49-F238E27FC236}">
                      <a16:creationId xmlns:a16="http://schemas.microsoft.com/office/drawing/2014/main" id="{8AACAF05-C4A5-4BE2-A733-74D115ED29E6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0" name="Frihåndsform: figur 339">
                  <a:extLst>
                    <a:ext uri="{FF2B5EF4-FFF2-40B4-BE49-F238E27FC236}">
                      <a16:creationId xmlns:a16="http://schemas.microsoft.com/office/drawing/2014/main" id="{DF8ABC6C-9306-492E-8D6C-7BE4B422C33C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3" name="Frihåndsform: figur 332">
                <a:extLst>
                  <a:ext uri="{FF2B5EF4-FFF2-40B4-BE49-F238E27FC236}">
                    <a16:creationId xmlns:a16="http://schemas.microsoft.com/office/drawing/2014/main" id="{16308D0D-3AB9-4C29-A319-F553DB3C479F}"/>
                  </a:ext>
                </a:extLst>
              </p:cNvPr>
              <p:cNvSpPr/>
              <p:nvPr/>
            </p:nvSpPr>
            <p:spPr>
              <a:xfrm>
                <a:off x="7359109" y="960621"/>
                <a:ext cx="3471" cy="13580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4" name="dasdasda">
                <a:extLst>
                  <a:ext uri="{FF2B5EF4-FFF2-40B4-BE49-F238E27FC236}">
                    <a16:creationId xmlns:a16="http://schemas.microsoft.com/office/drawing/2014/main" id="{FD419201-BA41-4AB3-81D7-95AF330F9C0D}"/>
                  </a:ext>
                </a:extLst>
              </p:cNvPr>
              <p:cNvGrpSpPr/>
              <p:nvPr/>
            </p:nvGrpSpPr>
            <p:grpSpPr>
              <a:xfrm>
                <a:off x="7341849" y="920925"/>
                <a:ext cx="1037997" cy="87179"/>
                <a:chOff x="10193477" y="1008787"/>
                <a:chExt cx="1023730" cy="87298"/>
              </a:xfrm>
              <a:solidFill>
                <a:schemeClr val="bg1"/>
              </a:solidFill>
            </p:grpSpPr>
            <p:sp>
              <p:nvSpPr>
                <p:cNvPr id="336" name="Frihåndsform: figur 335">
                  <a:extLst>
                    <a:ext uri="{FF2B5EF4-FFF2-40B4-BE49-F238E27FC236}">
                      <a16:creationId xmlns:a16="http://schemas.microsoft.com/office/drawing/2014/main" id="{9B86715A-674D-4EF8-8405-7775156F33EC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7" name="Frihåndsform: figur 336">
                  <a:extLst>
                    <a:ext uri="{FF2B5EF4-FFF2-40B4-BE49-F238E27FC236}">
                      <a16:creationId xmlns:a16="http://schemas.microsoft.com/office/drawing/2014/main" id="{18F55AD7-52FE-4C10-9210-5123884F61C8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8" name="Frihåndsform: figur 337">
                  <a:extLst>
                    <a:ext uri="{FF2B5EF4-FFF2-40B4-BE49-F238E27FC236}">
                      <a16:creationId xmlns:a16="http://schemas.microsoft.com/office/drawing/2014/main" id="{793CF41A-593C-4737-98F7-0777839827D3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5" name="Frihåndsform: figur 334">
                <a:extLst>
                  <a:ext uri="{FF2B5EF4-FFF2-40B4-BE49-F238E27FC236}">
                    <a16:creationId xmlns:a16="http://schemas.microsoft.com/office/drawing/2014/main" id="{61F81C66-CF6D-4EE9-AF42-EA1A55A861BB}"/>
                  </a:ext>
                </a:extLst>
              </p:cNvPr>
              <p:cNvSpPr/>
              <p:nvPr/>
            </p:nvSpPr>
            <p:spPr>
              <a:xfrm>
                <a:off x="7573744" y="956537"/>
                <a:ext cx="36833" cy="9401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421" name="Plassholder for tekst 6">
            <a:extLst>
              <a:ext uri="{FF2B5EF4-FFF2-40B4-BE49-F238E27FC236}">
                <a16:creationId xmlns:a16="http://schemas.microsoft.com/office/drawing/2014/main" id="{C2EAABAF-0B66-4826-B0B1-3F53C49493C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818689" y="144014"/>
            <a:ext cx="1179545" cy="469900"/>
          </a:xfrm>
          <a:prstGeom prst="rect">
            <a:avLst/>
          </a:prstGeom>
          <a:blipFill dpi="0" rotWithShape="1"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>
              <a:defRPr sz="100">
                <a:solidFill>
                  <a:srgbClr val="000000"/>
                </a:solidFill>
                <a:latin typeface="+mn-lt"/>
              </a:defRPr>
            </a:lvl1pPr>
            <a:lvl2pPr>
              <a:defRPr sz="100">
                <a:solidFill>
                  <a:srgbClr val="000000"/>
                </a:solidFill>
              </a:defRPr>
            </a:lvl2pPr>
            <a:lvl3pPr>
              <a:defRPr sz="100">
                <a:solidFill>
                  <a:srgbClr val="000000"/>
                </a:solidFill>
              </a:defRPr>
            </a:lvl3pPr>
            <a:lvl4pPr>
              <a:defRPr sz="100">
                <a:solidFill>
                  <a:srgbClr val="000000"/>
                </a:solidFill>
              </a:defRPr>
            </a:lvl4pPr>
            <a:lvl5pPr>
              <a:defRPr sz="100">
                <a:solidFill>
                  <a:srgbClr val="000000"/>
                </a:solidFill>
              </a:defRPr>
            </a:lvl5pPr>
          </a:lstStyle>
          <a:p>
            <a:pPr lvl="0"/>
            <a:r>
              <a:rPr lang="nb-NO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54700393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lsides bild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18">
            <a:extLst>
              <a:ext uri="{FF2B5EF4-FFF2-40B4-BE49-F238E27FC236}">
                <a16:creationId xmlns:a16="http://schemas.microsoft.com/office/drawing/2014/main" id="{E53B342D-8376-46F7-A37A-8711BE23256E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0" y="0"/>
            <a:ext cx="12192000" cy="6858000"/>
          </a:xfrm>
          <a:solidFill>
            <a:schemeClr val="bg1">
              <a:lumMod val="75000"/>
            </a:schemeClr>
          </a:solidFill>
        </p:spPr>
        <p:txBody>
          <a:bodyPr/>
          <a:lstStyle/>
          <a:p>
            <a:r>
              <a:rPr lang="nb-NO"/>
              <a:t>Klikk ikonet for å legge til et bilde</a:t>
            </a:r>
          </a:p>
        </p:txBody>
      </p:sp>
      <p:grpSp>
        <p:nvGrpSpPr>
          <p:cNvPr id="24" name="logo_blaa">
            <a:extLst>
              <a:ext uri="{FF2B5EF4-FFF2-40B4-BE49-F238E27FC236}">
                <a16:creationId xmlns:a16="http://schemas.microsoft.com/office/drawing/2014/main" id="{8FFEA09D-E8C1-492A-AAD7-0F85BF678680}"/>
              </a:ext>
            </a:extLst>
          </p:cNvPr>
          <p:cNvGrpSpPr/>
          <p:nvPr userDrawn="1"/>
        </p:nvGrpSpPr>
        <p:grpSpPr>
          <a:xfrm>
            <a:off x="8992118" y="1329"/>
            <a:ext cx="3006779" cy="696569"/>
            <a:chOff x="8992118" y="-1332171"/>
            <a:chExt cx="3006779" cy="696569"/>
          </a:xfrm>
        </p:grpSpPr>
        <p:pic>
          <p:nvPicPr>
            <p:cNvPr id="25" name="Grafikk 24">
              <a:extLst>
                <a:ext uri="{FF2B5EF4-FFF2-40B4-BE49-F238E27FC236}">
                  <a16:creationId xmlns:a16="http://schemas.microsoft.com/office/drawing/2014/main" id="{4D5FAC42-6332-4FCC-BE65-DB158B1B0F3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992118" y="-1332171"/>
              <a:ext cx="1564895" cy="696569"/>
            </a:xfrm>
            <a:prstGeom prst="rect">
              <a:avLst/>
            </a:prstGeom>
          </p:spPr>
        </p:pic>
        <p:grpSp>
          <p:nvGrpSpPr>
            <p:cNvPr id="26" name="dasdasda">
              <a:extLst>
                <a:ext uri="{FF2B5EF4-FFF2-40B4-BE49-F238E27FC236}">
                  <a16:creationId xmlns:a16="http://schemas.microsoft.com/office/drawing/2014/main" id="{CBDF416C-145D-4CFF-9B22-EC493127B856}"/>
                </a:ext>
              </a:extLst>
            </p:cNvPr>
            <p:cNvGrpSpPr/>
            <p:nvPr userDrawn="1"/>
          </p:nvGrpSpPr>
          <p:grpSpPr>
            <a:xfrm>
              <a:off x="10819352" y="-1189482"/>
              <a:ext cx="1179545" cy="469900"/>
              <a:chOff x="10053875" y="625546"/>
              <a:chExt cx="1163332" cy="470539"/>
            </a:xfrm>
          </p:grpSpPr>
          <p:grpSp>
            <p:nvGrpSpPr>
              <p:cNvPr id="27" name="dasdasda">
                <a:extLst>
                  <a:ext uri="{FF2B5EF4-FFF2-40B4-BE49-F238E27FC236}">
                    <a16:creationId xmlns:a16="http://schemas.microsoft.com/office/drawing/2014/main" id="{19440CB0-DC6F-401D-8217-C174C91CEF53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601392" cy="108410"/>
                <a:chOff x="10421710" y="740423"/>
                <a:chExt cx="601392" cy="108410"/>
              </a:xfrm>
              <a:solidFill>
                <a:srgbClr val="12110C"/>
              </a:solidFill>
            </p:grpSpPr>
            <p:sp>
              <p:nvSpPr>
                <p:cNvPr id="151" name="Frihåndsform: figur 150">
                  <a:extLst>
                    <a:ext uri="{FF2B5EF4-FFF2-40B4-BE49-F238E27FC236}">
                      <a16:creationId xmlns:a16="http://schemas.microsoft.com/office/drawing/2014/main" id="{2E9DD635-1D84-41EE-818E-AEBFA3954157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2" name="Frihåndsform: figur 151">
                  <a:extLst>
                    <a:ext uri="{FF2B5EF4-FFF2-40B4-BE49-F238E27FC236}">
                      <a16:creationId xmlns:a16="http://schemas.microsoft.com/office/drawing/2014/main" id="{3A684EB1-7FBD-49C1-820F-FF6AEF70B188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3" name="Frihåndsform: figur 152">
                  <a:extLst>
                    <a:ext uri="{FF2B5EF4-FFF2-40B4-BE49-F238E27FC236}">
                      <a16:creationId xmlns:a16="http://schemas.microsoft.com/office/drawing/2014/main" id="{9EBE614F-C0A8-4170-9F89-7DE03B1371A0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4" name="Frihåndsform: figur 153">
                  <a:extLst>
                    <a:ext uri="{FF2B5EF4-FFF2-40B4-BE49-F238E27FC236}">
                      <a16:creationId xmlns:a16="http://schemas.microsoft.com/office/drawing/2014/main" id="{6D832D97-E935-4075-835F-91753A5649D4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5" name="Frihåndsform: figur 154">
                  <a:extLst>
                    <a:ext uri="{FF2B5EF4-FFF2-40B4-BE49-F238E27FC236}">
                      <a16:creationId xmlns:a16="http://schemas.microsoft.com/office/drawing/2014/main" id="{CAEEC714-1EBF-4F5B-81FC-C2311A67A864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8" name="Frihåndsform: figur 27">
                <a:extLst>
                  <a:ext uri="{FF2B5EF4-FFF2-40B4-BE49-F238E27FC236}">
                    <a16:creationId xmlns:a16="http://schemas.microsoft.com/office/drawing/2014/main" id="{DA936702-4A76-4BAD-AE39-137E4687350A}"/>
                  </a:ext>
                </a:extLst>
              </p:cNvPr>
              <p:cNvSpPr/>
              <p:nvPr/>
            </p:nvSpPr>
            <p:spPr>
              <a:xfrm>
                <a:off x="11038698" y="740423"/>
                <a:ext cx="70942" cy="108410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" name="dasdasda">
                <a:extLst>
                  <a:ext uri="{FF2B5EF4-FFF2-40B4-BE49-F238E27FC236}">
                    <a16:creationId xmlns:a16="http://schemas.microsoft.com/office/drawing/2014/main" id="{AD7865C8-BED4-4EAD-8485-C05A66B639B2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794629" cy="252577"/>
                <a:chOff x="10421710" y="740423"/>
                <a:chExt cx="794629" cy="252577"/>
              </a:xfrm>
              <a:solidFill>
                <a:srgbClr val="12110C"/>
              </a:solidFill>
            </p:grpSpPr>
            <p:sp>
              <p:nvSpPr>
                <p:cNvPr id="144" name="Frihåndsform: figur 143">
                  <a:extLst>
                    <a:ext uri="{FF2B5EF4-FFF2-40B4-BE49-F238E27FC236}">
                      <a16:creationId xmlns:a16="http://schemas.microsoft.com/office/drawing/2014/main" id="{1AD92FF5-7C5A-4220-A205-8BC46CF5F4CE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5" name="Frihåndsform: figur 144">
                  <a:extLst>
                    <a:ext uri="{FF2B5EF4-FFF2-40B4-BE49-F238E27FC236}">
                      <a16:creationId xmlns:a16="http://schemas.microsoft.com/office/drawing/2014/main" id="{696CC2A9-7AD5-421D-A692-AE64CCF5932C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6" name="Frihåndsform: figur 145">
                  <a:extLst>
                    <a:ext uri="{FF2B5EF4-FFF2-40B4-BE49-F238E27FC236}">
                      <a16:creationId xmlns:a16="http://schemas.microsoft.com/office/drawing/2014/main" id="{F5932DCD-5172-4E9C-9E38-5244A2EB6267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7" name="Frihåndsform: figur 146">
                  <a:extLst>
                    <a:ext uri="{FF2B5EF4-FFF2-40B4-BE49-F238E27FC236}">
                      <a16:creationId xmlns:a16="http://schemas.microsoft.com/office/drawing/2014/main" id="{3A91F60E-8681-4E4B-AF7D-6160FE120F18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8" name="Frihåndsform: figur 147">
                  <a:extLst>
                    <a:ext uri="{FF2B5EF4-FFF2-40B4-BE49-F238E27FC236}">
                      <a16:creationId xmlns:a16="http://schemas.microsoft.com/office/drawing/2014/main" id="{D9833C31-E1F6-45B0-8AC4-17D98DE34036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9" name="Frihåndsform: figur 148">
                  <a:extLst>
                    <a:ext uri="{FF2B5EF4-FFF2-40B4-BE49-F238E27FC236}">
                      <a16:creationId xmlns:a16="http://schemas.microsoft.com/office/drawing/2014/main" id="{BAC9BFB3-37B2-4635-B186-15763488D3E4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0" name="Frihåndsform: figur 149">
                  <a:extLst>
                    <a:ext uri="{FF2B5EF4-FFF2-40B4-BE49-F238E27FC236}">
                      <a16:creationId xmlns:a16="http://schemas.microsoft.com/office/drawing/2014/main" id="{E030B880-3FD9-4996-A940-73D0FACC8B82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" name="Frihåndsform: figur 29">
                <a:extLst>
                  <a:ext uri="{FF2B5EF4-FFF2-40B4-BE49-F238E27FC236}">
                    <a16:creationId xmlns:a16="http://schemas.microsoft.com/office/drawing/2014/main" id="{9843D7BB-D19E-4A09-A184-63DDD1F237BD}"/>
                  </a:ext>
                </a:extLst>
              </p:cNvPr>
              <p:cNvSpPr/>
              <p:nvPr/>
            </p:nvSpPr>
            <p:spPr>
              <a:xfrm>
                <a:off x="11146348" y="883069"/>
                <a:ext cx="70847" cy="108315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" name="dasdasda">
                <a:extLst>
                  <a:ext uri="{FF2B5EF4-FFF2-40B4-BE49-F238E27FC236}">
                    <a16:creationId xmlns:a16="http://schemas.microsoft.com/office/drawing/2014/main" id="{8082DF75-C6CB-4677-998A-7A98633C2077}"/>
                  </a:ext>
                </a:extLst>
              </p:cNvPr>
              <p:cNvGrpSpPr/>
              <p:nvPr/>
            </p:nvGrpSpPr>
            <p:grpSpPr>
              <a:xfrm>
                <a:off x="10053875" y="625546"/>
                <a:ext cx="302883" cy="440298"/>
                <a:chOff x="10053875" y="625546"/>
                <a:chExt cx="302883" cy="440298"/>
              </a:xfrm>
            </p:grpSpPr>
            <p:sp>
              <p:nvSpPr>
                <p:cNvPr id="138" name="Frihåndsform: figur 137">
                  <a:extLst>
                    <a:ext uri="{FF2B5EF4-FFF2-40B4-BE49-F238E27FC236}">
                      <a16:creationId xmlns:a16="http://schemas.microsoft.com/office/drawing/2014/main" id="{98F7A825-2EC4-4CA1-8E04-3DEBA0F479EA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9" name="Frihåndsform: figur 138">
                  <a:extLst>
                    <a:ext uri="{FF2B5EF4-FFF2-40B4-BE49-F238E27FC236}">
                      <a16:creationId xmlns:a16="http://schemas.microsoft.com/office/drawing/2014/main" id="{CCF10A28-0409-45A5-BE48-ACC0A88135C3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0" name="Frihåndsform: figur 139">
                  <a:extLst>
                    <a:ext uri="{FF2B5EF4-FFF2-40B4-BE49-F238E27FC236}">
                      <a16:creationId xmlns:a16="http://schemas.microsoft.com/office/drawing/2014/main" id="{6CE43602-6AAE-4221-91D2-759C69F88EBD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1" name="Frihåndsform: figur 140">
                  <a:extLst>
                    <a:ext uri="{FF2B5EF4-FFF2-40B4-BE49-F238E27FC236}">
                      <a16:creationId xmlns:a16="http://schemas.microsoft.com/office/drawing/2014/main" id="{3CEC7EFD-C507-4737-962A-AB3B0B2B1824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2" name="Frihåndsform: figur 141">
                  <a:extLst>
                    <a:ext uri="{FF2B5EF4-FFF2-40B4-BE49-F238E27FC236}">
                      <a16:creationId xmlns:a16="http://schemas.microsoft.com/office/drawing/2014/main" id="{4C66ECDA-35B2-4D5A-9243-59E58785EF03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3" name="Frihåndsform: figur 142">
                  <a:extLst>
                    <a:ext uri="{FF2B5EF4-FFF2-40B4-BE49-F238E27FC236}">
                      <a16:creationId xmlns:a16="http://schemas.microsoft.com/office/drawing/2014/main" id="{0FBA4E49-26E5-48AB-90A4-A5D632B3970F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" name="Frihåndsform: figur 31">
                <a:extLst>
                  <a:ext uri="{FF2B5EF4-FFF2-40B4-BE49-F238E27FC236}">
                    <a16:creationId xmlns:a16="http://schemas.microsoft.com/office/drawing/2014/main" id="{C5ADAE10-4EA6-49AB-A0A6-37C3022DAD66}"/>
                  </a:ext>
                </a:extLst>
              </p:cNvPr>
              <p:cNvSpPr/>
              <p:nvPr/>
            </p:nvSpPr>
            <p:spPr>
              <a:xfrm>
                <a:off x="10174458" y="752691"/>
                <a:ext cx="59625" cy="8463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" name="dasdasda">
                <a:extLst>
                  <a:ext uri="{FF2B5EF4-FFF2-40B4-BE49-F238E27FC236}">
                    <a16:creationId xmlns:a16="http://schemas.microsoft.com/office/drawing/2014/main" id="{FD474037-B14B-49AD-B8B6-03E3732F154A}"/>
                  </a:ext>
                </a:extLst>
              </p:cNvPr>
              <p:cNvGrpSpPr/>
              <p:nvPr/>
            </p:nvGrpSpPr>
            <p:grpSpPr>
              <a:xfrm>
                <a:off x="10094101" y="633820"/>
                <a:ext cx="221385" cy="367739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135" name="Frihåndsform: figur 134">
                  <a:extLst>
                    <a:ext uri="{FF2B5EF4-FFF2-40B4-BE49-F238E27FC236}">
                      <a16:creationId xmlns:a16="http://schemas.microsoft.com/office/drawing/2014/main" id="{EA132884-5C73-420D-839B-F47AF7D047A9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6" name="Frihåndsform: figur 135">
                  <a:extLst>
                    <a:ext uri="{FF2B5EF4-FFF2-40B4-BE49-F238E27FC236}">
                      <a16:creationId xmlns:a16="http://schemas.microsoft.com/office/drawing/2014/main" id="{8218980D-AB76-4153-A6DA-399A21B4E810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7" name="Frihåndsform: figur 136">
                  <a:extLst>
                    <a:ext uri="{FF2B5EF4-FFF2-40B4-BE49-F238E27FC236}">
                      <a16:creationId xmlns:a16="http://schemas.microsoft.com/office/drawing/2014/main" id="{8032F9A3-1139-45E2-806C-4967981DA677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4" name="Frihåndsform: figur 33">
                <a:extLst>
                  <a:ext uri="{FF2B5EF4-FFF2-40B4-BE49-F238E27FC236}">
                    <a16:creationId xmlns:a16="http://schemas.microsoft.com/office/drawing/2014/main" id="{33A53C79-6975-4166-9A6F-4DCBED1E5F14}"/>
                  </a:ext>
                </a:extLst>
              </p:cNvPr>
              <p:cNvSpPr/>
              <p:nvPr/>
            </p:nvSpPr>
            <p:spPr>
              <a:xfrm>
                <a:off x="10150874" y="810225"/>
                <a:ext cx="52493" cy="54300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5" name="dasdasda">
                <a:extLst>
                  <a:ext uri="{FF2B5EF4-FFF2-40B4-BE49-F238E27FC236}">
                    <a16:creationId xmlns:a16="http://schemas.microsoft.com/office/drawing/2014/main" id="{75D68546-7FAA-439D-9C1E-8B4F32FFC452}"/>
                  </a:ext>
                </a:extLst>
              </p:cNvPr>
              <p:cNvGrpSpPr/>
              <p:nvPr/>
            </p:nvGrpSpPr>
            <p:grpSpPr>
              <a:xfrm>
                <a:off x="10178642" y="627068"/>
                <a:ext cx="52778" cy="356137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132" name="Frihåndsform: figur 131">
                  <a:extLst>
                    <a:ext uri="{FF2B5EF4-FFF2-40B4-BE49-F238E27FC236}">
                      <a16:creationId xmlns:a16="http://schemas.microsoft.com/office/drawing/2014/main" id="{3D57A4D3-F763-41AC-9D8C-D9E3C65DB3E6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3" name="Frihåndsform: figur 132">
                  <a:extLst>
                    <a:ext uri="{FF2B5EF4-FFF2-40B4-BE49-F238E27FC236}">
                      <a16:creationId xmlns:a16="http://schemas.microsoft.com/office/drawing/2014/main" id="{29CB1614-42FA-4230-8632-FDB4014A3568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4" name="Frihåndsform: figur 133">
                  <a:extLst>
                    <a:ext uri="{FF2B5EF4-FFF2-40B4-BE49-F238E27FC236}">
                      <a16:creationId xmlns:a16="http://schemas.microsoft.com/office/drawing/2014/main" id="{310EFC8D-A6B1-4549-BC75-F4CE388549DD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6" name="Frihåndsform: figur 35">
                <a:extLst>
                  <a:ext uri="{FF2B5EF4-FFF2-40B4-BE49-F238E27FC236}">
                    <a16:creationId xmlns:a16="http://schemas.microsoft.com/office/drawing/2014/main" id="{B1C3E166-E529-462D-ADEB-EEEB29BD5F96}"/>
                  </a:ext>
                </a:extLst>
              </p:cNvPr>
              <p:cNvSpPr/>
              <p:nvPr/>
            </p:nvSpPr>
            <p:spPr>
              <a:xfrm>
                <a:off x="10185489" y="870896"/>
                <a:ext cx="38704" cy="99281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7" name="dasdasda">
                <a:extLst>
                  <a:ext uri="{FF2B5EF4-FFF2-40B4-BE49-F238E27FC236}">
                    <a16:creationId xmlns:a16="http://schemas.microsoft.com/office/drawing/2014/main" id="{A5593F55-A1FD-4D89-A983-AA3A8A5E8AAC}"/>
                  </a:ext>
                </a:extLst>
              </p:cNvPr>
              <p:cNvGrpSpPr/>
              <p:nvPr/>
            </p:nvGrpSpPr>
            <p:grpSpPr>
              <a:xfrm>
                <a:off x="10145644" y="656072"/>
                <a:ext cx="118395" cy="249724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129" name="Frihåndsform: figur 128">
                  <a:extLst>
                    <a:ext uri="{FF2B5EF4-FFF2-40B4-BE49-F238E27FC236}">
                      <a16:creationId xmlns:a16="http://schemas.microsoft.com/office/drawing/2014/main" id="{117E4E09-4C20-41BE-910C-A6176FC7C7EA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0" name="Frihåndsform: figur 129">
                  <a:extLst>
                    <a:ext uri="{FF2B5EF4-FFF2-40B4-BE49-F238E27FC236}">
                      <a16:creationId xmlns:a16="http://schemas.microsoft.com/office/drawing/2014/main" id="{791E93EC-51BF-47F3-99E2-59C4651899B2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1" name="Frihåndsform: figur 130">
                  <a:extLst>
                    <a:ext uri="{FF2B5EF4-FFF2-40B4-BE49-F238E27FC236}">
                      <a16:creationId xmlns:a16="http://schemas.microsoft.com/office/drawing/2014/main" id="{88A2E37C-892A-4800-9F11-E8D9C714E532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8" name="Frihåndsform: figur 37">
                <a:extLst>
                  <a:ext uri="{FF2B5EF4-FFF2-40B4-BE49-F238E27FC236}">
                    <a16:creationId xmlns:a16="http://schemas.microsoft.com/office/drawing/2014/main" id="{E8648398-4AC6-435B-91C6-665A38F5DD0F}"/>
                  </a:ext>
                </a:extLst>
              </p:cNvPr>
              <p:cNvSpPr/>
              <p:nvPr/>
            </p:nvSpPr>
            <p:spPr>
              <a:xfrm>
                <a:off x="10133566" y="814979"/>
                <a:ext cx="35851" cy="36041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9" name="Frihåndsform: figur 38">
                <a:extLst>
                  <a:ext uri="{FF2B5EF4-FFF2-40B4-BE49-F238E27FC236}">
                    <a16:creationId xmlns:a16="http://schemas.microsoft.com/office/drawing/2014/main" id="{44CB2F76-B5DC-4468-A38D-E8665517D48E}"/>
                  </a:ext>
                </a:extLst>
              </p:cNvPr>
              <p:cNvSpPr/>
              <p:nvPr/>
            </p:nvSpPr>
            <p:spPr>
              <a:xfrm>
                <a:off x="10187867" y="809844"/>
                <a:ext cx="34044" cy="5420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0" name="Frihåndsform: figur 39">
                <a:extLst>
                  <a:ext uri="{FF2B5EF4-FFF2-40B4-BE49-F238E27FC236}">
                    <a16:creationId xmlns:a16="http://schemas.microsoft.com/office/drawing/2014/main" id="{F66C2C36-EAC9-4E57-8931-D4BBEA757C4A}"/>
                  </a:ext>
                </a:extLst>
              </p:cNvPr>
              <p:cNvSpPr/>
              <p:nvPr/>
            </p:nvSpPr>
            <p:spPr>
              <a:xfrm>
                <a:off x="10189769" y="816121"/>
                <a:ext cx="29575" cy="44790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1" name="dasdasda">
                <a:extLst>
                  <a:ext uri="{FF2B5EF4-FFF2-40B4-BE49-F238E27FC236}">
                    <a16:creationId xmlns:a16="http://schemas.microsoft.com/office/drawing/2014/main" id="{00A40538-3D9D-41DD-AB59-B33679976A86}"/>
                  </a:ext>
                </a:extLst>
              </p:cNvPr>
              <p:cNvGrpSpPr/>
              <p:nvPr/>
            </p:nvGrpSpPr>
            <p:grpSpPr>
              <a:xfrm>
                <a:off x="10121109" y="701339"/>
                <a:ext cx="167560" cy="33131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107" name="Frihåndsform: figur 106">
                  <a:extLst>
                    <a:ext uri="{FF2B5EF4-FFF2-40B4-BE49-F238E27FC236}">
                      <a16:creationId xmlns:a16="http://schemas.microsoft.com/office/drawing/2014/main" id="{CB3A069D-F5AB-4382-A1F5-F3F44A4418B1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8" name="Frihåndsform: figur 107">
                  <a:extLst>
                    <a:ext uri="{FF2B5EF4-FFF2-40B4-BE49-F238E27FC236}">
                      <a16:creationId xmlns:a16="http://schemas.microsoft.com/office/drawing/2014/main" id="{A7EE2C2A-A371-4EC7-BDE0-33675934D8C6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9" name="Frihåndsform: figur 108">
                  <a:extLst>
                    <a:ext uri="{FF2B5EF4-FFF2-40B4-BE49-F238E27FC236}">
                      <a16:creationId xmlns:a16="http://schemas.microsoft.com/office/drawing/2014/main" id="{DCBF484F-25ED-44F1-B7DA-FBC7A8B1F393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0" name="Frihåndsform: figur 109">
                  <a:extLst>
                    <a:ext uri="{FF2B5EF4-FFF2-40B4-BE49-F238E27FC236}">
                      <a16:creationId xmlns:a16="http://schemas.microsoft.com/office/drawing/2014/main" id="{EB1A3C61-A089-449E-B8F3-39ADD255EE91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1" name="Frihåndsform: figur 110">
                  <a:extLst>
                    <a:ext uri="{FF2B5EF4-FFF2-40B4-BE49-F238E27FC236}">
                      <a16:creationId xmlns:a16="http://schemas.microsoft.com/office/drawing/2014/main" id="{75436274-003C-4577-9BDB-96B95E85484D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2" name="Frihåndsform: figur 111">
                  <a:extLst>
                    <a:ext uri="{FF2B5EF4-FFF2-40B4-BE49-F238E27FC236}">
                      <a16:creationId xmlns:a16="http://schemas.microsoft.com/office/drawing/2014/main" id="{09807165-B897-481D-824C-F20B79844C09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3" name="Frihåndsform: figur 112">
                  <a:extLst>
                    <a:ext uri="{FF2B5EF4-FFF2-40B4-BE49-F238E27FC236}">
                      <a16:creationId xmlns:a16="http://schemas.microsoft.com/office/drawing/2014/main" id="{624430CE-BE4A-4026-A74D-8FBBD5BB2989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4" name="Frihåndsform: figur 113">
                  <a:extLst>
                    <a:ext uri="{FF2B5EF4-FFF2-40B4-BE49-F238E27FC236}">
                      <a16:creationId xmlns:a16="http://schemas.microsoft.com/office/drawing/2014/main" id="{8158CFB7-3A0D-4DB2-A16D-4318241E8E03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5" name="Frihåndsform: figur 114">
                  <a:extLst>
                    <a:ext uri="{FF2B5EF4-FFF2-40B4-BE49-F238E27FC236}">
                      <a16:creationId xmlns:a16="http://schemas.microsoft.com/office/drawing/2014/main" id="{58ABB140-83D8-4E73-94FC-EF245CDC8DD2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6" name="Frihåndsform: figur 115">
                  <a:extLst>
                    <a:ext uri="{FF2B5EF4-FFF2-40B4-BE49-F238E27FC236}">
                      <a16:creationId xmlns:a16="http://schemas.microsoft.com/office/drawing/2014/main" id="{07BD7501-BEB5-4D72-98E5-D3FB813E1A73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7" name="Frihåndsform: figur 116">
                  <a:extLst>
                    <a:ext uri="{FF2B5EF4-FFF2-40B4-BE49-F238E27FC236}">
                      <a16:creationId xmlns:a16="http://schemas.microsoft.com/office/drawing/2014/main" id="{A0E6F2F3-E1BF-4742-BFB9-E9338E4ED3B4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8" name="Frihåndsform: figur 117">
                  <a:extLst>
                    <a:ext uri="{FF2B5EF4-FFF2-40B4-BE49-F238E27FC236}">
                      <a16:creationId xmlns:a16="http://schemas.microsoft.com/office/drawing/2014/main" id="{7156718B-E3C8-4704-B8F2-0FEFF39EDB98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9" name="Frihåndsform: figur 118">
                  <a:extLst>
                    <a:ext uri="{FF2B5EF4-FFF2-40B4-BE49-F238E27FC236}">
                      <a16:creationId xmlns:a16="http://schemas.microsoft.com/office/drawing/2014/main" id="{C68C9B77-D61E-4126-8C9E-3F8D29CE819F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0" name="Frihåndsform: figur 119">
                  <a:extLst>
                    <a:ext uri="{FF2B5EF4-FFF2-40B4-BE49-F238E27FC236}">
                      <a16:creationId xmlns:a16="http://schemas.microsoft.com/office/drawing/2014/main" id="{607E1B2A-DAC5-4671-BC18-E91E4427DA32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1" name="Frihåndsform: figur 120">
                  <a:extLst>
                    <a:ext uri="{FF2B5EF4-FFF2-40B4-BE49-F238E27FC236}">
                      <a16:creationId xmlns:a16="http://schemas.microsoft.com/office/drawing/2014/main" id="{09ED95E9-3D9D-4F89-A326-748C124AD1CD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2" name="Frihåndsform: figur 121">
                  <a:extLst>
                    <a:ext uri="{FF2B5EF4-FFF2-40B4-BE49-F238E27FC236}">
                      <a16:creationId xmlns:a16="http://schemas.microsoft.com/office/drawing/2014/main" id="{FEB35693-AAAD-4ABE-9765-9183BA45959F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3" name="Frihåndsform: figur 122">
                  <a:extLst>
                    <a:ext uri="{FF2B5EF4-FFF2-40B4-BE49-F238E27FC236}">
                      <a16:creationId xmlns:a16="http://schemas.microsoft.com/office/drawing/2014/main" id="{D99CAB7E-7042-48D2-87A9-7C97F8AB56C7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4" name="Frihåndsform: figur 123">
                  <a:extLst>
                    <a:ext uri="{FF2B5EF4-FFF2-40B4-BE49-F238E27FC236}">
                      <a16:creationId xmlns:a16="http://schemas.microsoft.com/office/drawing/2014/main" id="{3AE98859-3DB1-4873-B24E-AA3F2D1AACA7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5" name="Frihåndsform: figur 124">
                  <a:extLst>
                    <a:ext uri="{FF2B5EF4-FFF2-40B4-BE49-F238E27FC236}">
                      <a16:creationId xmlns:a16="http://schemas.microsoft.com/office/drawing/2014/main" id="{A8237DE0-A00B-427C-8486-1B29D6318731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6" name="Frihåndsform: figur 125">
                  <a:extLst>
                    <a:ext uri="{FF2B5EF4-FFF2-40B4-BE49-F238E27FC236}">
                      <a16:creationId xmlns:a16="http://schemas.microsoft.com/office/drawing/2014/main" id="{C4C44ECF-EA5B-4CE5-AA04-CC1C7B6E405C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7" name="Frihåndsform: figur 126">
                  <a:extLst>
                    <a:ext uri="{FF2B5EF4-FFF2-40B4-BE49-F238E27FC236}">
                      <a16:creationId xmlns:a16="http://schemas.microsoft.com/office/drawing/2014/main" id="{6ED1380B-5771-401D-A9BA-E1A89ACE60A3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8" name="Frihåndsform: figur 127">
                  <a:extLst>
                    <a:ext uri="{FF2B5EF4-FFF2-40B4-BE49-F238E27FC236}">
                      <a16:creationId xmlns:a16="http://schemas.microsoft.com/office/drawing/2014/main" id="{B273B014-7340-41E3-9BC3-363F504F4689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2" name="Frihåndsform: figur 41">
                <a:extLst>
                  <a:ext uri="{FF2B5EF4-FFF2-40B4-BE49-F238E27FC236}">
                    <a16:creationId xmlns:a16="http://schemas.microsoft.com/office/drawing/2014/main" id="{153DEB11-AC9D-48E5-8790-F078BD34A7AB}"/>
                  </a:ext>
                </a:extLst>
              </p:cNvPr>
              <p:cNvSpPr/>
              <p:nvPr/>
            </p:nvSpPr>
            <p:spPr>
              <a:xfrm>
                <a:off x="10145644" y="909125"/>
                <a:ext cx="18068" cy="17688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3" name="dasdasda">
                <a:extLst>
                  <a:ext uri="{FF2B5EF4-FFF2-40B4-BE49-F238E27FC236}">
                    <a16:creationId xmlns:a16="http://schemas.microsoft.com/office/drawing/2014/main" id="{CD0368B3-229B-453A-81BC-9920B828DCD8}"/>
                  </a:ext>
                </a:extLst>
              </p:cNvPr>
              <p:cNvGrpSpPr/>
              <p:nvPr/>
            </p:nvGrpSpPr>
            <p:grpSpPr>
              <a:xfrm>
                <a:off x="10235415" y="1013335"/>
                <a:ext cx="72178" cy="16088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105" name="Frihåndsform: figur 104">
                  <a:extLst>
                    <a:ext uri="{FF2B5EF4-FFF2-40B4-BE49-F238E27FC236}">
                      <a16:creationId xmlns:a16="http://schemas.microsoft.com/office/drawing/2014/main" id="{65B0EE1E-6508-4D19-95CE-8EDA267F98B5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6" name="Frihåndsform: figur 105">
                  <a:extLst>
                    <a:ext uri="{FF2B5EF4-FFF2-40B4-BE49-F238E27FC236}">
                      <a16:creationId xmlns:a16="http://schemas.microsoft.com/office/drawing/2014/main" id="{9C64369E-51DB-4106-A42F-94E99557F2E9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4" name="Frihåndsform: figur 43">
                <a:extLst>
                  <a:ext uri="{FF2B5EF4-FFF2-40B4-BE49-F238E27FC236}">
                    <a16:creationId xmlns:a16="http://schemas.microsoft.com/office/drawing/2014/main" id="{F611E11A-F561-4495-847F-6CCD11A7DAB8}"/>
                  </a:ext>
                </a:extLst>
              </p:cNvPr>
              <p:cNvSpPr/>
              <p:nvPr/>
            </p:nvSpPr>
            <p:spPr>
              <a:xfrm>
                <a:off x="10092865" y="1001940"/>
                <a:ext cx="16832" cy="16832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5" name="Frihåndsform: figur 44">
                <a:extLst>
                  <a:ext uri="{FF2B5EF4-FFF2-40B4-BE49-F238E27FC236}">
                    <a16:creationId xmlns:a16="http://schemas.microsoft.com/office/drawing/2014/main" id="{470F0A7D-EA89-4FE6-B3D7-54443F82384A}"/>
                  </a:ext>
                </a:extLst>
              </p:cNvPr>
              <p:cNvSpPr/>
              <p:nvPr/>
            </p:nvSpPr>
            <p:spPr>
              <a:xfrm>
                <a:off x="10156104" y="1019152"/>
                <a:ext cx="17307" cy="9699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6" name="Frihåndsform: figur 45">
                <a:extLst>
                  <a:ext uri="{FF2B5EF4-FFF2-40B4-BE49-F238E27FC236}">
                    <a16:creationId xmlns:a16="http://schemas.microsoft.com/office/drawing/2014/main" id="{D4ECB2A6-1F86-4750-B47E-1545A7B8E4B0}"/>
                  </a:ext>
                </a:extLst>
              </p:cNvPr>
              <p:cNvSpPr/>
              <p:nvPr/>
            </p:nvSpPr>
            <p:spPr>
              <a:xfrm>
                <a:off x="10113881" y="1021435"/>
                <a:ext cx="16261" cy="17022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" name="Frihåndsform: figur 46">
                <a:extLst>
                  <a:ext uri="{FF2B5EF4-FFF2-40B4-BE49-F238E27FC236}">
                    <a16:creationId xmlns:a16="http://schemas.microsoft.com/office/drawing/2014/main" id="{627769C4-AA4C-4E16-B50D-400DE2ED0817}"/>
                  </a:ext>
                </a:extLst>
              </p:cNvPr>
              <p:cNvSpPr/>
              <p:nvPr/>
            </p:nvSpPr>
            <p:spPr>
              <a:xfrm>
                <a:off x="10063099" y="947735"/>
                <a:ext cx="16451" cy="1502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" name="Frihåndsform: figur 47">
                <a:extLst>
                  <a:ext uri="{FF2B5EF4-FFF2-40B4-BE49-F238E27FC236}">
                    <a16:creationId xmlns:a16="http://schemas.microsoft.com/office/drawing/2014/main" id="{C6A68232-0894-415C-A881-7CFCEAF6A73C}"/>
                  </a:ext>
                </a:extLst>
              </p:cNvPr>
              <p:cNvSpPr/>
              <p:nvPr/>
            </p:nvSpPr>
            <p:spPr>
              <a:xfrm>
                <a:off x="10073941" y="974362"/>
                <a:ext cx="16451" cy="11316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9" name="dasdasda">
                <a:extLst>
                  <a:ext uri="{FF2B5EF4-FFF2-40B4-BE49-F238E27FC236}">
                    <a16:creationId xmlns:a16="http://schemas.microsoft.com/office/drawing/2014/main" id="{EDBF3BF7-53B6-43C3-B258-53C1C7DEC1EE}"/>
                  </a:ext>
                </a:extLst>
              </p:cNvPr>
              <p:cNvGrpSpPr/>
              <p:nvPr/>
            </p:nvGrpSpPr>
            <p:grpSpPr>
              <a:xfrm>
                <a:off x="10083640" y="703431"/>
                <a:ext cx="259825" cy="302469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100" name="Frihåndsform: figur 99">
                  <a:extLst>
                    <a:ext uri="{FF2B5EF4-FFF2-40B4-BE49-F238E27FC236}">
                      <a16:creationId xmlns:a16="http://schemas.microsoft.com/office/drawing/2014/main" id="{7B4593D3-4615-41B7-A288-2B1F78C255A3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1" name="Frihåndsform: figur 100">
                  <a:extLst>
                    <a:ext uri="{FF2B5EF4-FFF2-40B4-BE49-F238E27FC236}">
                      <a16:creationId xmlns:a16="http://schemas.microsoft.com/office/drawing/2014/main" id="{236C2317-597E-47D0-953B-351E1777FB7C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2" name="Frihåndsform: figur 101">
                  <a:extLst>
                    <a:ext uri="{FF2B5EF4-FFF2-40B4-BE49-F238E27FC236}">
                      <a16:creationId xmlns:a16="http://schemas.microsoft.com/office/drawing/2014/main" id="{9955DED6-3971-4E60-BEF8-DC5DCBDEBE36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3" name="Frihåndsform: figur 102">
                  <a:extLst>
                    <a:ext uri="{FF2B5EF4-FFF2-40B4-BE49-F238E27FC236}">
                      <a16:creationId xmlns:a16="http://schemas.microsoft.com/office/drawing/2014/main" id="{56B8C6B7-EBBE-4CDB-904B-B52A9EB1BDA0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4" name="Frihåndsform: figur 103">
                  <a:extLst>
                    <a:ext uri="{FF2B5EF4-FFF2-40B4-BE49-F238E27FC236}">
                      <a16:creationId xmlns:a16="http://schemas.microsoft.com/office/drawing/2014/main" id="{04E10374-32F1-493A-8417-F37CC7B029A0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0" name="Frihåndsform: figur 49">
                <a:extLst>
                  <a:ext uri="{FF2B5EF4-FFF2-40B4-BE49-F238E27FC236}">
                    <a16:creationId xmlns:a16="http://schemas.microsoft.com/office/drawing/2014/main" id="{4AB81EE5-C750-4477-B697-60C9C57567CA}"/>
                  </a:ext>
                </a:extLst>
              </p:cNvPr>
              <p:cNvSpPr/>
              <p:nvPr/>
            </p:nvSpPr>
            <p:spPr>
              <a:xfrm>
                <a:off x="10300366" y="1000418"/>
                <a:ext cx="14835" cy="14264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1" name="Frihåndsform: figur 50">
                <a:extLst>
                  <a:ext uri="{FF2B5EF4-FFF2-40B4-BE49-F238E27FC236}">
                    <a16:creationId xmlns:a16="http://schemas.microsoft.com/office/drawing/2014/main" id="{0E27AAC7-BE32-4683-9FB3-0515D08BE6D9}"/>
                  </a:ext>
                </a:extLst>
              </p:cNvPr>
              <p:cNvSpPr/>
              <p:nvPr/>
            </p:nvSpPr>
            <p:spPr>
              <a:xfrm>
                <a:off x="10313490" y="983491"/>
                <a:ext cx="15215" cy="13218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2" name="dasdasda">
                <a:extLst>
                  <a:ext uri="{FF2B5EF4-FFF2-40B4-BE49-F238E27FC236}">
                    <a16:creationId xmlns:a16="http://schemas.microsoft.com/office/drawing/2014/main" id="{C5F7A01F-E3B7-45C8-A7E0-E316B1B4D5E9}"/>
                  </a:ext>
                </a:extLst>
              </p:cNvPr>
              <p:cNvGrpSpPr/>
              <p:nvPr/>
            </p:nvGrpSpPr>
            <p:grpSpPr>
              <a:xfrm>
                <a:off x="10165712" y="777131"/>
                <a:ext cx="182305" cy="281209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96" name="Frihåndsform: figur 95">
                  <a:extLst>
                    <a:ext uri="{FF2B5EF4-FFF2-40B4-BE49-F238E27FC236}">
                      <a16:creationId xmlns:a16="http://schemas.microsoft.com/office/drawing/2014/main" id="{1EF59B6D-2468-4292-AF92-356D9B4E6F6E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7" name="Frihåndsform: figur 96">
                  <a:extLst>
                    <a:ext uri="{FF2B5EF4-FFF2-40B4-BE49-F238E27FC236}">
                      <a16:creationId xmlns:a16="http://schemas.microsoft.com/office/drawing/2014/main" id="{EB2A3912-BB20-4972-ABA9-8352940CA93E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8" name="Frihåndsform: figur 97">
                  <a:extLst>
                    <a:ext uri="{FF2B5EF4-FFF2-40B4-BE49-F238E27FC236}">
                      <a16:creationId xmlns:a16="http://schemas.microsoft.com/office/drawing/2014/main" id="{7C1C7C26-BED4-4AFB-9786-29ED93BE59F4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9" name="Frihåndsform: figur 98">
                  <a:extLst>
                    <a:ext uri="{FF2B5EF4-FFF2-40B4-BE49-F238E27FC236}">
                      <a16:creationId xmlns:a16="http://schemas.microsoft.com/office/drawing/2014/main" id="{247BE57D-CB5C-448F-90FF-A9253AB02E11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3" name="Frihåndsform: figur 52">
                <a:extLst>
                  <a:ext uri="{FF2B5EF4-FFF2-40B4-BE49-F238E27FC236}">
                    <a16:creationId xmlns:a16="http://schemas.microsoft.com/office/drawing/2014/main" id="{0F1AEB4E-8E35-4E6C-8703-AE2F6030B187}"/>
                  </a:ext>
                </a:extLst>
              </p:cNvPr>
              <p:cNvSpPr/>
              <p:nvPr/>
            </p:nvSpPr>
            <p:spPr>
              <a:xfrm>
                <a:off x="10079076" y="984918"/>
                <a:ext cx="13313" cy="8653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4" name="Frihåndsform: figur 53">
                <a:extLst>
                  <a:ext uri="{FF2B5EF4-FFF2-40B4-BE49-F238E27FC236}">
                    <a16:creationId xmlns:a16="http://schemas.microsoft.com/office/drawing/2014/main" id="{3B52F026-511F-4E80-8B73-25506AB463DE}"/>
                  </a:ext>
                </a:extLst>
              </p:cNvPr>
              <p:cNvSpPr/>
              <p:nvPr/>
            </p:nvSpPr>
            <p:spPr>
              <a:xfrm>
                <a:off x="10060912" y="941458"/>
                <a:ext cx="13789" cy="6751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5" name="dasdasda">
                <a:extLst>
                  <a:ext uri="{FF2B5EF4-FFF2-40B4-BE49-F238E27FC236}">
                    <a16:creationId xmlns:a16="http://schemas.microsoft.com/office/drawing/2014/main" id="{B55BC14F-400B-4609-B42C-478F2FC2F82B}"/>
                  </a:ext>
                </a:extLst>
              </p:cNvPr>
              <p:cNvGrpSpPr/>
              <p:nvPr/>
            </p:nvGrpSpPr>
            <p:grpSpPr>
              <a:xfrm>
                <a:off x="10235320" y="907033"/>
                <a:ext cx="46692" cy="2928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94" name="Frihåndsform: figur 93">
                  <a:extLst>
                    <a:ext uri="{FF2B5EF4-FFF2-40B4-BE49-F238E27FC236}">
                      <a16:creationId xmlns:a16="http://schemas.microsoft.com/office/drawing/2014/main" id="{CD87CBFC-F1E4-4541-85DA-CEA5C451FC85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5" name="Frihåndsform: figur 94">
                  <a:extLst>
                    <a:ext uri="{FF2B5EF4-FFF2-40B4-BE49-F238E27FC236}">
                      <a16:creationId xmlns:a16="http://schemas.microsoft.com/office/drawing/2014/main" id="{41C36847-CF0E-4D65-AE71-76708E66AF51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D02C4D68-7763-4290-806E-5E7285B9DB3A}"/>
                  </a:ext>
                </a:extLst>
              </p:cNvPr>
              <p:cNvSpPr/>
              <p:nvPr/>
            </p:nvSpPr>
            <p:spPr>
              <a:xfrm>
                <a:off x="10241596" y="1042927"/>
                <a:ext cx="12647" cy="15215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7" name="Frihåndsform: figur 56">
                <a:extLst>
                  <a:ext uri="{FF2B5EF4-FFF2-40B4-BE49-F238E27FC236}">
                    <a16:creationId xmlns:a16="http://schemas.microsoft.com/office/drawing/2014/main" id="{CE32D7D5-8F60-4A3C-BE45-9E8AE6ED1EE7}"/>
                  </a:ext>
                </a:extLst>
              </p:cNvPr>
              <p:cNvSpPr/>
              <p:nvPr/>
            </p:nvSpPr>
            <p:spPr>
              <a:xfrm>
                <a:off x="10128716" y="1027996"/>
                <a:ext cx="12838" cy="15310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8" name="Frihåndsform: figur 57">
                <a:extLst>
                  <a:ext uri="{FF2B5EF4-FFF2-40B4-BE49-F238E27FC236}">
                    <a16:creationId xmlns:a16="http://schemas.microsoft.com/office/drawing/2014/main" id="{94CCC8CC-FE4B-4A7C-9F33-114084FD396F}"/>
                  </a:ext>
                </a:extLst>
              </p:cNvPr>
              <p:cNvSpPr/>
              <p:nvPr/>
            </p:nvSpPr>
            <p:spPr>
              <a:xfrm>
                <a:off x="10310351" y="995378"/>
                <a:ext cx="12552" cy="10365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44230065-26D5-4D08-BB4E-66EB59622026}"/>
                  </a:ext>
                </a:extLst>
              </p:cNvPr>
              <p:cNvSpPr/>
              <p:nvPr/>
            </p:nvSpPr>
            <p:spPr>
              <a:xfrm>
                <a:off x="10265275" y="1029993"/>
                <a:ext cx="11696" cy="16641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0" name="Frihåndsform: figur 59">
                <a:extLst>
                  <a:ext uri="{FF2B5EF4-FFF2-40B4-BE49-F238E27FC236}">
                    <a16:creationId xmlns:a16="http://schemas.microsoft.com/office/drawing/2014/main" id="{4C08902F-EDD7-4B30-92F6-7165F695AFFF}"/>
                  </a:ext>
                </a:extLst>
              </p:cNvPr>
              <p:cNvSpPr/>
              <p:nvPr/>
            </p:nvSpPr>
            <p:spPr>
              <a:xfrm>
                <a:off x="10217156" y="1047111"/>
                <a:ext cx="11411" cy="14264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1" name="dasdasda">
                <a:extLst>
                  <a:ext uri="{FF2B5EF4-FFF2-40B4-BE49-F238E27FC236}">
                    <a16:creationId xmlns:a16="http://schemas.microsoft.com/office/drawing/2014/main" id="{FF626314-B3D7-4B38-877D-743E200321E0}"/>
                  </a:ext>
                </a:extLst>
              </p:cNvPr>
              <p:cNvGrpSpPr/>
              <p:nvPr/>
            </p:nvGrpSpPr>
            <p:grpSpPr>
              <a:xfrm>
                <a:off x="10151839" y="1041976"/>
                <a:ext cx="40046" cy="19054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92" name="Frihåndsform: figur 91">
                  <a:extLst>
                    <a:ext uri="{FF2B5EF4-FFF2-40B4-BE49-F238E27FC236}">
                      <a16:creationId xmlns:a16="http://schemas.microsoft.com/office/drawing/2014/main" id="{E6476437-0CE2-4440-A229-CA72A6743D51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3" name="Frihåndsform: figur 92">
                  <a:extLst>
                    <a:ext uri="{FF2B5EF4-FFF2-40B4-BE49-F238E27FC236}">
                      <a16:creationId xmlns:a16="http://schemas.microsoft.com/office/drawing/2014/main" id="{D7AEA732-AE1A-49C1-8C04-520A103EF973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DA1C7192-92F9-46FF-90F1-F850BA843478}"/>
                  </a:ext>
                </a:extLst>
              </p:cNvPr>
              <p:cNvSpPr/>
              <p:nvPr/>
            </p:nvSpPr>
            <p:spPr>
              <a:xfrm>
                <a:off x="10188627" y="854635"/>
                <a:ext cx="11031" cy="21586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3" name="Frihåndsform: figur 62">
                <a:extLst>
                  <a:ext uri="{FF2B5EF4-FFF2-40B4-BE49-F238E27FC236}">
                    <a16:creationId xmlns:a16="http://schemas.microsoft.com/office/drawing/2014/main" id="{1880C77E-340E-4A08-A82A-4F1D70DC3352}"/>
                  </a:ext>
                </a:extLst>
              </p:cNvPr>
              <p:cNvSpPr/>
              <p:nvPr/>
            </p:nvSpPr>
            <p:spPr>
              <a:xfrm>
                <a:off x="10195665" y="1048442"/>
                <a:ext cx="11221" cy="13693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4" name="Frihåndsform: figur 63">
                <a:extLst>
                  <a:ext uri="{FF2B5EF4-FFF2-40B4-BE49-F238E27FC236}">
                    <a16:creationId xmlns:a16="http://schemas.microsoft.com/office/drawing/2014/main" id="{DFFEDAC6-9EF8-45BE-B0DE-A165FB942500}"/>
                  </a:ext>
                </a:extLst>
              </p:cNvPr>
              <p:cNvSpPr/>
              <p:nvPr/>
            </p:nvSpPr>
            <p:spPr>
              <a:xfrm>
                <a:off x="10209739" y="855681"/>
                <a:ext cx="10745" cy="2177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5" name="dasdasda">
                <a:extLst>
                  <a:ext uri="{FF2B5EF4-FFF2-40B4-BE49-F238E27FC236}">
                    <a16:creationId xmlns:a16="http://schemas.microsoft.com/office/drawing/2014/main" id="{3B82F4B5-0ECD-4F57-A04E-EDF56F47688D}"/>
                  </a:ext>
                </a:extLst>
              </p:cNvPr>
              <p:cNvGrpSpPr/>
              <p:nvPr/>
            </p:nvGrpSpPr>
            <p:grpSpPr>
              <a:xfrm>
                <a:off x="10113596" y="701814"/>
                <a:ext cx="182681" cy="239453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76" name="Frihåndsform: figur 75">
                  <a:extLst>
                    <a:ext uri="{FF2B5EF4-FFF2-40B4-BE49-F238E27FC236}">
                      <a16:creationId xmlns:a16="http://schemas.microsoft.com/office/drawing/2014/main" id="{467B7480-5A10-4DAE-8412-211171598C9D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7" name="Frihåndsform: figur 76">
                  <a:extLst>
                    <a:ext uri="{FF2B5EF4-FFF2-40B4-BE49-F238E27FC236}">
                      <a16:creationId xmlns:a16="http://schemas.microsoft.com/office/drawing/2014/main" id="{1864F0F4-A051-427A-8DF6-032D5A2FB587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8" name="Frihåndsform: figur 77">
                  <a:extLst>
                    <a:ext uri="{FF2B5EF4-FFF2-40B4-BE49-F238E27FC236}">
                      <a16:creationId xmlns:a16="http://schemas.microsoft.com/office/drawing/2014/main" id="{0284A717-A178-44A7-AF08-DC658612DE2B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9" name="Frihåndsform: figur 78">
                  <a:extLst>
                    <a:ext uri="{FF2B5EF4-FFF2-40B4-BE49-F238E27FC236}">
                      <a16:creationId xmlns:a16="http://schemas.microsoft.com/office/drawing/2014/main" id="{EDAF461A-F5EB-4134-8715-13ED9F573289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0" name="Frihåndsform: figur 79">
                  <a:extLst>
                    <a:ext uri="{FF2B5EF4-FFF2-40B4-BE49-F238E27FC236}">
                      <a16:creationId xmlns:a16="http://schemas.microsoft.com/office/drawing/2014/main" id="{FC726904-4519-4A9C-9613-B53448F38E29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1" name="Frihåndsform: figur 80">
                  <a:extLst>
                    <a:ext uri="{FF2B5EF4-FFF2-40B4-BE49-F238E27FC236}">
                      <a16:creationId xmlns:a16="http://schemas.microsoft.com/office/drawing/2014/main" id="{7D9D83DC-0966-43FA-9FB7-C84CA79CB65C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2" name="Frihåndsform: figur 81">
                  <a:extLst>
                    <a:ext uri="{FF2B5EF4-FFF2-40B4-BE49-F238E27FC236}">
                      <a16:creationId xmlns:a16="http://schemas.microsoft.com/office/drawing/2014/main" id="{B253B02C-843C-439D-84AF-E2F1C4C72D92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3" name="Frihåndsform: figur 82">
                  <a:extLst>
                    <a:ext uri="{FF2B5EF4-FFF2-40B4-BE49-F238E27FC236}">
                      <a16:creationId xmlns:a16="http://schemas.microsoft.com/office/drawing/2014/main" id="{EE202FEE-CA8D-46FA-A577-02A6E6DEE701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4" name="Frihåndsform: figur 83">
                  <a:extLst>
                    <a:ext uri="{FF2B5EF4-FFF2-40B4-BE49-F238E27FC236}">
                      <a16:creationId xmlns:a16="http://schemas.microsoft.com/office/drawing/2014/main" id="{CB7EDA72-6752-4F25-9D91-2A53DBA454C4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5" name="Frihåndsform: figur 84">
                  <a:extLst>
                    <a:ext uri="{FF2B5EF4-FFF2-40B4-BE49-F238E27FC236}">
                      <a16:creationId xmlns:a16="http://schemas.microsoft.com/office/drawing/2014/main" id="{DB648288-A548-40F3-8B2B-F029A4F7D372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6" name="Frihåndsform: figur 85">
                  <a:extLst>
                    <a:ext uri="{FF2B5EF4-FFF2-40B4-BE49-F238E27FC236}">
                      <a16:creationId xmlns:a16="http://schemas.microsoft.com/office/drawing/2014/main" id="{EFBF5134-D4C6-4AE7-B1DE-662A315C7156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7" name="Frihåndsform: figur 86">
                  <a:extLst>
                    <a:ext uri="{FF2B5EF4-FFF2-40B4-BE49-F238E27FC236}">
                      <a16:creationId xmlns:a16="http://schemas.microsoft.com/office/drawing/2014/main" id="{147046F0-EC6F-41E8-BECA-E7C10B440F53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8" name="Frihåndsform: figur 87">
                  <a:extLst>
                    <a:ext uri="{FF2B5EF4-FFF2-40B4-BE49-F238E27FC236}">
                      <a16:creationId xmlns:a16="http://schemas.microsoft.com/office/drawing/2014/main" id="{80E20AC8-9F4F-48FA-847F-A3481B09643A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9" name="Frihåndsform: figur 88">
                  <a:extLst>
                    <a:ext uri="{FF2B5EF4-FFF2-40B4-BE49-F238E27FC236}">
                      <a16:creationId xmlns:a16="http://schemas.microsoft.com/office/drawing/2014/main" id="{B8632988-EF16-4FC6-BA60-4D5185335E23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0" name="Frihåndsform: figur 89">
                  <a:extLst>
                    <a:ext uri="{FF2B5EF4-FFF2-40B4-BE49-F238E27FC236}">
                      <a16:creationId xmlns:a16="http://schemas.microsoft.com/office/drawing/2014/main" id="{7A74FDE8-2050-49EA-A23B-FA44CB127EEA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1" name="Frihåndsform: figur 90">
                  <a:extLst>
                    <a:ext uri="{FF2B5EF4-FFF2-40B4-BE49-F238E27FC236}">
                      <a16:creationId xmlns:a16="http://schemas.microsoft.com/office/drawing/2014/main" id="{4B5D60CF-812A-43C9-8648-475BC5CA052A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6" name="Frihåndsform: figur 65">
                <a:extLst>
                  <a:ext uri="{FF2B5EF4-FFF2-40B4-BE49-F238E27FC236}">
                    <a16:creationId xmlns:a16="http://schemas.microsoft.com/office/drawing/2014/main" id="{9457D9FF-4B5A-4956-A923-779EB6A69FE9}"/>
                  </a:ext>
                </a:extLst>
              </p:cNvPr>
              <p:cNvSpPr/>
              <p:nvPr/>
            </p:nvSpPr>
            <p:spPr>
              <a:xfrm rot="-646302">
                <a:off x="10232940" y="1046083"/>
                <a:ext cx="2852" cy="13504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7" name="dasdasda">
                <a:extLst>
                  <a:ext uri="{FF2B5EF4-FFF2-40B4-BE49-F238E27FC236}">
                    <a16:creationId xmlns:a16="http://schemas.microsoft.com/office/drawing/2014/main" id="{E3B42885-746B-4B99-875C-CCD198945B2E}"/>
                  </a:ext>
                </a:extLst>
              </p:cNvPr>
              <p:cNvGrpSpPr/>
              <p:nvPr/>
            </p:nvGrpSpPr>
            <p:grpSpPr>
              <a:xfrm>
                <a:off x="10145358" y="804519"/>
                <a:ext cx="7702" cy="7988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74" name="Frihåndsform: figur 73">
                  <a:extLst>
                    <a:ext uri="{FF2B5EF4-FFF2-40B4-BE49-F238E27FC236}">
                      <a16:creationId xmlns:a16="http://schemas.microsoft.com/office/drawing/2014/main" id="{79C344F8-A4CA-4599-8B76-0662AE31D281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5" name="Frihåndsform: figur 74">
                  <a:extLst>
                    <a:ext uri="{FF2B5EF4-FFF2-40B4-BE49-F238E27FC236}">
                      <a16:creationId xmlns:a16="http://schemas.microsoft.com/office/drawing/2014/main" id="{A9552864-9B0D-4DF3-B515-CEEF3708D9D7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8" name="Frihåndsform: figur 67">
                <a:extLst>
                  <a:ext uri="{FF2B5EF4-FFF2-40B4-BE49-F238E27FC236}">
                    <a16:creationId xmlns:a16="http://schemas.microsoft.com/office/drawing/2014/main" id="{1BA7F0C7-86C8-4CB6-BAC8-51A2CFA0F91E}"/>
                  </a:ext>
                </a:extLst>
              </p:cNvPr>
              <p:cNvSpPr/>
              <p:nvPr/>
            </p:nvSpPr>
            <p:spPr>
              <a:xfrm>
                <a:off x="10210500" y="1048537"/>
                <a:ext cx="3423" cy="13598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9" name="dasdasda">
                <a:extLst>
                  <a:ext uri="{FF2B5EF4-FFF2-40B4-BE49-F238E27FC236}">
                    <a16:creationId xmlns:a16="http://schemas.microsoft.com/office/drawing/2014/main" id="{B3F8B741-5C84-4B30-A7EA-AEE20A69D54B}"/>
                  </a:ext>
                </a:extLst>
              </p:cNvPr>
              <p:cNvGrpSpPr/>
              <p:nvPr/>
            </p:nvGrpSpPr>
            <p:grpSpPr>
              <a:xfrm>
                <a:off x="10193477" y="1008787"/>
                <a:ext cx="1023730" cy="87298"/>
                <a:chOff x="10193477" y="1008787"/>
                <a:chExt cx="1023730" cy="87298"/>
              </a:xfrm>
            </p:grpSpPr>
            <p:sp>
              <p:nvSpPr>
                <p:cNvPr id="71" name="Frihåndsform: figur 70">
                  <a:extLst>
                    <a:ext uri="{FF2B5EF4-FFF2-40B4-BE49-F238E27FC236}">
                      <a16:creationId xmlns:a16="http://schemas.microsoft.com/office/drawing/2014/main" id="{994BE47E-44FE-40BB-B963-5B5DACB143BA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2" name="Frihåndsform: figur 71">
                  <a:extLst>
                    <a:ext uri="{FF2B5EF4-FFF2-40B4-BE49-F238E27FC236}">
                      <a16:creationId xmlns:a16="http://schemas.microsoft.com/office/drawing/2014/main" id="{3B994C9A-033E-4AA1-99F7-9310D7120A6F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3" name="Frihåndsform: figur 72">
                  <a:extLst>
                    <a:ext uri="{FF2B5EF4-FFF2-40B4-BE49-F238E27FC236}">
                      <a16:creationId xmlns:a16="http://schemas.microsoft.com/office/drawing/2014/main" id="{EC3B3C2D-1990-49A7-AB19-18C433F97905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solidFill>
                  <a:srgbClr val="000000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0" name="Frihåndsform: figur 69">
                <a:extLst>
                  <a:ext uri="{FF2B5EF4-FFF2-40B4-BE49-F238E27FC236}">
                    <a16:creationId xmlns:a16="http://schemas.microsoft.com/office/drawing/2014/main" id="{0A9CC376-D789-4234-9934-03FC9FF32ABD}"/>
                  </a:ext>
                </a:extLst>
              </p:cNvPr>
              <p:cNvSpPr/>
              <p:nvPr/>
            </p:nvSpPr>
            <p:spPr>
              <a:xfrm>
                <a:off x="10422185" y="1044448"/>
                <a:ext cx="36327" cy="9414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156" name="Text Placeholder 12">
            <a:extLst>
              <a:ext uri="{FF2B5EF4-FFF2-40B4-BE49-F238E27FC236}">
                <a16:creationId xmlns:a16="http://schemas.microsoft.com/office/drawing/2014/main" id="{DC2C2DBA-9C3B-4E13-B529-9382BF7C107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/>
              <a:t>    </a:t>
            </a:r>
            <a:endParaRPr lang="nb-NO"/>
          </a:p>
        </p:txBody>
      </p:sp>
      <p:grpSp>
        <p:nvGrpSpPr>
          <p:cNvPr id="157" name="dasdasda">
            <a:extLst>
              <a:ext uri="{FF2B5EF4-FFF2-40B4-BE49-F238E27FC236}">
                <a16:creationId xmlns:a16="http://schemas.microsoft.com/office/drawing/2014/main" id="{339D8766-7856-4284-B4E5-81EBF3312866}"/>
              </a:ext>
            </a:extLst>
          </p:cNvPr>
          <p:cNvGrpSpPr/>
          <p:nvPr userDrawn="1"/>
        </p:nvGrpSpPr>
        <p:grpSpPr>
          <a:xfrm>
            <a:off x="10819799" y="142943"/>
            <a:ext cx="1179545" cy="469900"/>
            <a:chOff x="10053875" y="625546"/>
            <a:chExt cx="1163332" cy="470539"/>
          </a:xfrm>
        </p:grpSpPr>
        <p:grpSp>
          <p:nvGrpSpPr>
            <p:cNvPr id="158" name="dasdasda">
              <a:extLst>
                <a:ext uri="{FF2B5EF4-FFF2-40B4-BE49-F238E27FC236}">
                  <a16:creationId xmlns:a16="http://schemas.microsoft.com/office/drawing/2014/main" id="{E90ED8E4-1D21-443C-BFE8-DDBF252156F4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282" name="Frihåndsform: figur 281">
                <a:extLst>
                  <a:ext uri="{FF2B5EF4-FFF2-40B4-BE49-F238E27FC236}">
                    <a16:creationId xmlns:a16="http://schemas.microsoft.com/office/drawing/2014/main" id="{3F64B9BD-C912-46CD-8796-D6CDF5290681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3" name="Frihåndsform: figur 282">
                <a:extLst>
                  <a:ext uri="{FF2B5EF4-FFF2-40B4-BE49-F238E27FC236}">
                    <a16:creationId xmlns:a16="http://schemas.microsoft.com/office/drawing/2014/main" id="{D85C046A-2A86-4AC1-9F2D-DBE4383F61AD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4" name="Frihåndsform: figur 283">
                <a:extLst>
                  <a:ext uri="{FF2B5EF4-FFF2-40B4-BE49-F238E27FC236}">
                    <a16:creationId xmlns:a16="http://schemas.microsoft.com/office/drawing/2014/main" id="{FC4BA27D-F916-4FB9-9194-BECCFB48C0AB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5" name="Frihåndsform: figur 284">
                <a:extLst>
                  <a:ext uri="{FF2B5EF4-FFF2-40B4-BE49-F238E27FC236}">
                    <a16:creationId xmlns:a16="http://schemas.microsoft.com/office/drawing/2014/main" id="{2A56110C-3FB4-49E1-8A8A-B44D123E66DF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6" name="Frihåndsform: figur 285">
                <a:extLst>
                  <a:ext uri="{FF2B5EF4-FFF2-40B4-BE49-F238E27FC236}">
                    <a16:creationId xmlns:a16="http://schemas.microsoft.com/office/drawing/2014/main" id="{6102AB2A-B220-401C-9F5F-9772A58F670E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59" name="Frihåndsform: figur 158">
              <a:extLst>
                <a:ext uri="{FF2B5EF4-FFF2-40B4-BE49-F238E27FC236}">
                  <a16:creationId xmlns:a16="http://schemas.microsoft.com/office/drawing/2014/main" id="{B8D449D2-5137-4EE7-9123-9CA834AF4114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0" name="dasdasda">
              <a:extLst>
                <a:ext uri="{FF2B5EF4-FFF2-40B4-BE49-F238E27FC236}">
                  <a16:creationId xmlns:a16="http://schemas.microsoft.com/office/drawing/2014/main" id="{0612A034-951C-4FDE-8EF8-7CF2EE69CCBA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275" name="Frihåndsform: figur 274">
                <a:extLst>
                  <a:ext uri="{FF2B5EF4-FFF2-40B4-BE49-F238E27FC236}">
                    <a16:creationId xmlns:a16="http://schemas.microsoft.com/office/drawing/2014/main" id="{10B8C315-4D27-439C-8B7B-25BAE036C0C5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6" name="Frihåndsform: figur 275">
                <a:extLst>
                  <a:ext uri="{FF2B5EF4-FFF2-40B4-BE49-F238E27FC236}">
                    <a16:creationId xmlns:a16="http://schemas.microsoft.com/office/drawing/2014/main" id="{4FC2D136-7BC6-4ADE-8E76-5915A20B500F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7" name="Frihåndsform: figur 276">
                <a:extLst>
                  <a:ext uri="{FF2B5EF4-FFF2-40B4-BE49-F238E27FC236}">
                    <a16:creationId xmlns:a16="http://schemas.microsoft.com/office/drawing/2014/main" id="{162708A6-3981-41DA-83B5-5AD362972C97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8" name="Frihåndsform: figur 277">
                <a:extLst>
                  <a:ext uri="{FF2B5EF4-FFF2-40B4-BE49-F238E27FC236}">
                    <a16:creationId xmlns:a16="http://schemas.microsoft.com/office/drawing/2014/main" id="{BAA3C2CA-951F-4988-B486-29D9A894CB95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9" name="Frihåndsform: figur 278">
                <a:extLst>
                  <a:ext uri="{FF2B5EF4-FFF2-40B4-BE49-F238E27FC236}">
                    <a16:creationId xmlns:a16="http://schemas.microsoft.com/office/drawing/2014/main" id="{354E9541-3548-46C1-8B37-D3E3A1A07201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0" name="Frihåndsform: figur 279">
                <a:extLst>
                  <a:ext uri="{FF2B5EF4-FFF2-40B4-BE49-F238E27FC236}">
                    <a16:creationId xmlns:a16="http://schemas.microsoft.com/office/drawing/2014/main" id="{EB84557E-7F86-4992-9BC5-FF823DDA962C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1" name="Frihåndsform: figur 280">
                <a:extLst>
                  <a:ext uri="{FF2B5EF4-FFF2-40B4-BE49-F238E27FC236}">
                    <a16:creationId xmlns:a16="http://schemas.microsoft.com/office/drawing/2014/main" id="{94A75BA0-BE9E-431B-934C-89B156550B74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1" name="Frihåndsform: figur 160">
              <a:extLst>
                <a:ext uri="{FF2B5EF4-FFF2-40B4-BE49-F238E27FC236}">
                  <a16:creationId xmlns:a16="http://schemas.microsoft.com/office/drawing/2014/main" id="{47896D29-3D29-4CCD-B0A0-2C23B7679402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2" name="dasdasda">
              <a:extLst>
                <a:ext uri="{FF2B5EF4-FFF2-40B4-BE49-F238E27FC236}">
                  <a16:creationId xmlns:a16="http://schemas.microsoft.com/office/drawing/2014/main" id="{1AA2A98B-6CDF-44F7-8C37-31308E54C710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269" name="Frihåndsform: figur 268">
                <a:extLst>
                  <a:ext uri="{FF2B5EF4-FFF2-40B4-BE49-F238E27FC236}">
                    <a16:creationId xmlns:a16="http://schemas.microsoft.com/office/drawing/2014/main" id="{3A14A75D-A680-4AF8-83E0-E1848B2350DA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0" name="Frihåndsform: figur 269">
                <a:extLst>
                  <a:ext uri="{FF2B5EF4-FFF2-40B4-BE49-F238E27FC236}">
                    <a16:creationId xmlns:a16="http://schemas.microsoft.com/office/drawing/2014/main" id="{5732DAAF-31E3-45CB-B184-C8149F4EF7C1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1" name="Frihåndsform: figur 270">
                <a:extLst>
                  <a:ext uri="{FF2B5EF4-FFF2-40B4-BE49-F238E27FC236}">
                    <a16:creationId xmlns:a16="http://schemas.microsoft.com/office/drawing/2014/main" id="{EDAE858B-DA56-47CB-90D0-3BAA73129D21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2" name="Frihåndsform: figur 271">
                <a:extLst>
                  <a:ext uri="{FF2B5EF4-FFF2-40B4-BE49-F238E27FC236}">
                    <a16:creationId xmlns:a16="http://schemas.microsoft.com/office/drawing/2014/main" id="{46DC2794-FC27-4717-98A9-DFB1C8A122FF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3" name="Frihåndsform: figur 272">
                <a:extLst>
                  <a:ext uri="{FF2B5EF4-FFF2-40B4-BE49-F238E27FC236}">
                    <a16:creationId xmlns:a16="http://schemas.microsoft.com/office/drawing/2014/main" id="{6AEE1411-BE9C-4C31-85FE-960107FE0D8F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4" name="Frihåndsform: figur 273">
                <a:extLst>
                  <a:ext uri="{FF2B5EF4-FFF2-40B4-BE49-F238E27FC236}">
                    <a16:creationId xmlns:a16="http://schemas.microsoft.com/office/drawing/2014/main" id="{7AE8AAFF-ED6E-4F88-BCBC-F0FE13EFA529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3" name="Frihåndsform: figur 162">
              <a:extLst>
                <a:ext uri="{FF2B5EF4-FFF2-40B4-BE49-F238E27FC236}">
                  <a16:creationId xmlns:a16="http://schemas.microsoft.com/office/drawing/2014/main" id="{BD766AC2-5D7B-42C8-AA39-5D6CC1026D43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4" name="dasdasda">
              <a:extLst>
                <a:ext uri="{FF2B5EF4-FFF2-40B4-BE49-F238E27FC236}">
                  <a16:creationId xmlns:a16="http://schemas.microsoft.com/office/drawing/2014/main" id="{848AE0D4-40EE-4F10-9E90-BACF0F7CBC20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266" name="Frihåndsform: figur 265">
                <a:extLst>
                  <a:ext uri="{FF2B5EF4-FFF2-40B4-BE49-F238E27FC236}">
                    <a16:creationId xmlns:a16="http://schemas.microsoft.com/office/drawing/2014/main" id="{048D0E2F-CA95-46C4-B1E4-EB37F9F6864E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7" name="Frihåndsform: figur 266">
                <a:extLst>
                  <a:ext uri="{FF2B5EF4-FFF2-40B4-BE49-F238E27FC236}">
                    <a16:creationId xmlns:a16="http://schemas.microsoft.com/office/drawing/2014/main" id="{33BC59EE-82F3-4FA4-8774-4AD427C822E4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8" name="Frihåndsform: figur 267">
                <a:extLst>
                  <a:ext uri="{FF2B5EF4-FFF2-40B4-BE49-F238E27FC236}">
                    <a16:creationId xmlns:a16="http://schemas.microsoft.com/office/drawing/2014/main" id="{5449B2CC-4A09-481B-8A4A-56A44762C098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5" name="Frihåndsform: figur 164">
              <a:extLst>
                <a:ext uri="{FF2B5EF4-FFF2-40B4-BE49-F238E27FC236}">
                  <a16:creationId xmlns:a16="http://schemas.microsoft.com/office/drawing/2014/main" id="{3B2715DB-8594-4527-BAF5-A93220CDE806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6" name="dasdasda">
              <a:extLst>
                <a:ext uri="{FF2B5EF4-FFF2-40B4-BE49-F238E27FC236}">
                  <a16:creationId xmlns:a16="http://schemas.microsoft.com/office/drawing/2014/main" id="{968D233E-2F95-44ED-8BFA-495E9FFAFAD6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263" name="Frihåndsform: figur 262">
                <a:extLst>
                  <a:ext uri="{FF2B5EF4-FFF2-40B4-BE49-F238E27FC236}">
                    <a16:creationId xmlns:a16="http://schemas.microsoft.com/office/drawing/2014/main" id="{074CA92E-0F1F-4BF3-8CCF-A8F00B8F3A2A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4" name="Frihåndsform: figur 263">
                <a:extLst>
                  <a:ext uri="{FF2B5EF4-FFF2-40B4-BE49-F238E27FC236}">
                    <a16:creationId xmlns:a16="http://schemas.microsoft.com/office/drawing/2014/main" id="{2FF11738-9589-448A-9E58-FD8B87CF9152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5" name="Frihåndsform: figur 264">
                <a:extLst>
                  <a:ext uri="{FF2B5EF4-FFF2-40B4-BE49-F238E27FC236}">
                    <a16:creationId xmlns:a16="http://schemas.microsoft.com/office/drawing/2014/main" id="{78BB30CF-EDF9-4AD3-A644-8E48C099FBE1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7" name="Frihåndsform: figur 166">
              <a:extLst>
                <a:ext uri="{FF2B5EF4-FFF2-40B4-BE49-F238E27FC236}">
                  <a16:creationId xmlns:a16="http://schemas.microsoft.com/office/drawing/2014/main" id="{C5535890-5E6F-4019-9D1A-C0999F77B6C4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8" name="dasdasda">
              <a:extLst>
                <a:ext uri="{FF2B5EF4-FFF2-40B4-BE49-F238E27FC236}">
                  <a16:creationId xmlns:a16="http://schemas.microsoft.com/office/drawing/2014/main" id="{1197AD82-E53E-4B82-B347-1CA73C535842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260" name="Frihåndsform: figur 259">
                <a:extLst>
                  <a:ext uri="{FF2B5EF4-FFF2-40B4-BE49-F238E27FC236}">
                    <a16:creationId xmlns:a16="http://schemas.microsoft.com/office/drawing/2014/main" id="{32F3B8E9-9C76-4336-9517-26141F579465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1" name="Frihåndsform: figur 260">
                <a:extLst>
                  <a:ext uri="{FF2B5EF4-FFF2-40B4-BE49-F238E27FC236}">
                    <a16:creationId xmlns:a16="http://schemas.microsoft.com/office/drawing/2014/main" id="{CD87FA1F-174C-4B30-985D-09D5F91E86F9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2" name="Frihåndsform: figur 261">
                <a:extLst>
                  <a:ext uri="{FF2B5EF4-FFF2-40B4-BE49-F238E27FC236}">
                    <a16:creationId xmlns:a16="http://schemas.microsoft.com/office/drawing/2014/main" id="{1FB44DCA-F07D-4F99-9199-8B015D4E48AB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9" name="Frihåndsform: figur 168">
              <a:extLst>
                <a:ext uri="{FF2B5EF4-FFF2-40B4-BE49-F238E27FC236}">
                  <a16:creationId xmlns:a16="http://schemas.microsoft.com/office/drawing/2014/main" id="{3D7E6714-9754-4CE9-A4ED-B3B25D7A6811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0" name="Frihåndsform: figur 169">
              <a:extLst>
                <a:ext uri="{FF2B5EF4-FFF2-40B4-BE49-F238E27FC236}">
                  <a16:creationId xmlns:a16="http://schemas.microsoft.com/office/drawing/2014/main" id="{1E15991A-825A-46E7-B22A-FCD0C2F7F8E5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1" name="Frihåndsform: figur 170">
              <a:extLst>
                <a:ext uri="{FF2B5EF4-FFF2-40B4-BE49-F238E27FC236}">
                  <a16:creationId xmlns:a16="http://schemas.microsoft.com/office/drawing/2014/main" id="{8B8B3A2B-8B4D-4035-8294-EA7A539BBDA9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2" name="dasdasda">
              <a:extLst>
                <a:ext uri="{FF2B5EF4-FFF2-40B4-BE49-F238E27FC236}">
                  <a16:creationId xmlns:a16="http://schemas.microsoft.com/office/drawing/2014/main" id="{A9737FFF-9908-483A-8795-1FDADD615C8D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238" name="Frihåndsform: figur 237">
                <a:extLst>
                  <a:ext uri="{FF2B5EF4-FFF2-40B4-BE49-F238E27FC236}">
                    <a16:creationId xmlns:a16="http://schemas.microsoft.com/office/drawing/2014/main" id="{D5CD614E-0A2A-4266-8E0A-7C209F9B8893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9" name="Frihåndsform: figur 238">
                <a:extLst>
                  <a:ext uri="{FF2B5EF4-FFF2-40B4-BE49-F238E27FC236}">
                    <a16:creationId xmlns:a16="http://schemas.microsoft.com/office/drawing/2014/main" id="{554CD0BF-F071-4C95-A855-760A0DEDDEAE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0" name="Frihåndsform: figur 239">
                <a:extLst>
                  <a:ext uri="{FF2B5EF4-FFF2-40B4-BE49-F238E27FC236}">
                    <a16:creationId xmlns:a16="http://schemas.microsoft.com/office/drawing/2014/main" id="{9A113CCA-6440-463B-826E-5077F87AFBA2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1" name="Frihåndsform: figur 240">
                <a:extLst>
                  <a:ext uri="{FF2B5EF4-FFF2-40B4-BE49-F238E27FC236}">
                    <a16:creationId xmlns:a16="http://schemas.microsoft.com/office/drawing/2014/main" id="{855AD852-C3A7-4C99-9474-349BC05E2912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2" name="Frihåndsform: figur 241">
                <a:extLst>
                  <a:ext uri="{FF2B5EF4-FFF2-40B4-BE49-F238E27FC236}">
                    <a16:creationId xmlns:a16="http://schemas.microsoft.com/office/drawing/2014/main" id="{0FB04499-0A80-40AC-86A2-09A6A82C40E7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3" name="Frihåndsform: figur 242">
                <a:extLst>
                  <a:ext uri="{FF2B5EF4-FFF2-40B4-BE49-F238E27FC236}">
                    <a16:creationId xmlns:a16="http://schemas.microsoft.com/office/drawing/2014/main" id="{7FCA7694-0A29-469E-8A81-AACAA557BD14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4" name="Frihåndsform: figur 243">
                <a:extLst>
                  <a:ext uri="{FF2B5EF4-FFF2-40B4-BE49-F238E27FC236}">
                    <a16:creationId xmlns:a16="http://schemas.microsoft.com/office/drawing/2014/main" id="{1760A912-0019-4442-921C-62EF3B8E1853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5" name="Frihåndsform: figur 244">
                <a:extLst>
                  <a:ext uri="{FF2B5EF4-FFF2-40B4-BE49-F238E27FC236}">
                    <a16:creationId xmlns:a16="http://schemas.microsoft.com/office/drawing/2014/main" id="{AA2BAFA6-9A22-4A31-BF59-D92CE8A5CCAD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6" name="Frihåndsform: figur 245">
                <a:extLst>
                  <a:ext uri="{FF2B5EF4-FFF2-40B4-BE49-F238E27FC236}">
                    <a16:creationId xmlns:a16="http://schemas.microsoft.com/office/drawing/2014/main" id="{90E317B2-6849-4808-9B05-8333C5998BFE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7" name="Frihåndsform: figur 246">
                <a:extLst>
                  <a:ext uri="{FF2B5EF4-FFF2-40B4-BE49-F238E27FC236}">
                    <a16:creationId xmlns:a16="http://schemas.microsoft.com/office/drawing/2014/main" id="{03BEEBB0-371A-455F-99B5-CB9C7BCCE169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8" name="Frihåndsform: figur 247">
                <a:extLst>
                  <a:ext uri="{FF2B5EF4-FFF2-40B4-BE49-F238E27FC236}">
                    <a16:creationId xmlns:a16="http://schemas.microsoft.com/office/drawing/2014/main" id="{85B90FFB-05A6-4C23-8C48-AC908BCFCC13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9" name="Frihåndsform: figur 248">
                <a:extLst>
                  <a:ext uri="{FF2B5EF4-FFF2-40B4-BE49-F238E27FC236}">
                    <a16:creationId xmlns:a16="http://schemas.microsoft.com/office/drawing/2014/main" id="{7D49E933-7EBB-4011-BDD6-C10C775E0B71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0" name="Frihåndsform: figur 249">
                <a:extLst>
                  <a:ext uri="{FF2B5EF4-FFF2-40B4-BE49-F238E27FC236}">
                    <a16:creationId xmlns:a16="http://schemas.microsoft.com/office/drawing/2014/main" id="{9C001E82-A95F-47BD-97D9-B4708AEB7951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1" name="Frihåndsform: figur 250">
                <a:extLst>
                  <a:ext uri="{FF2B5EF4-FFF2-40B4-BE49-F238E27FC236}">
                    <a16:creationId xmlns:a16="http://schemas.microsoft.com/office/drawing/2014/main" id="{CA186AA7-50B3-40BB-A88F-66AD56DEFDF8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2" name="Frihåndsform: figur 251">
                <a:extLst>
                  <a:ext uri="{FF2B5EF4-FFF2-40B4-BE49-F238E27FC236}">
                    <a16:creationId xmlns:a16="http://schemas.microsoft.com/office/drawing/2014/main" id="{2B5615CF-EC1C-4359-A839-9AFBC6E6128D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3" name="Frihåndsform: figur 252">
                <a:extLst>
                  <a:ext uri="{FF2B5EF4-FFF2-40B4-BE49-F238E27FC236}">
                    <a16:creationId xmlns:a16="http://schemas.microsoft.com/office/drawing/2014/main" id="{F1BC6F01-8EDB-410B-9B48-045FD0C0444A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4" name="Frihåndsform: figur 253">
                <a:extLst>
                  <a:ext uri="{FF2B5EF4-FFF2-40B4-BE49-F238E27FC236}">
                    <a16:creationId xmlns:a16="http://schemas.microsoft.com/office/drawing/2014/main" id="{0A94FDB7-BC82-4274-AA2C-1E2251D73DA8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5" name="Frihåndsform: figur 254">
                <a:extLst>
                  <a:ext uri="{FF2B5EF4-FFF2-40B4-BE49-F238E27FC236}">
                    <a16:creationId xmlns:a16="http://schemas.microsoft.com/office/drawing/2014/main" id="{07C5937E-0036-4203-B330-AE77046F46F9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6" name="Frihåndsform: figur 255">
                <a:extLst>
                  <a:ext uri="{FF2B5EF4-FFF2-40B4-BE49-F238E27FC236}">
                    <a16:creationId xmlns:a16="http://schemas.microsoft.com/office/drawing/2014/main" id="{1D382D9F-6D55-4EC0-9FF7-5BFD66257400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7" name="Frihåndsform: figur 256">
                <a:extLst>
                  <a:ext uri="{FF2B5EF4-FFF2-40B4-BE49-F238E27FC236}">
                    <a16:creationId xmlns:a16="http://schemas.microsoft.com/office/drawing/2014/main" id="{92FB38F9-32EC-41A2-B195-26292DC1B193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8" name="Frihåndsform: figur 257">
                <a:extLst>
                  <a:ext uri="{FF2B5EF4-FFF2-40B4-BE49-F238E27FC236}">
                    <a16:creationId xmlns:a16="http://schemas.microsoft.com/office/drawing/2014/main" id="{7AC6B4E6-5192-4FD7-B676-48ABE9E7EA2D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9" name="Frihåndsform: figur 258">
                <a:extLst>
                  <a:ext uri="{FF2B5EF4-FFF2-40B4-BE49-F238E27FC236}">
                    <a16:creationId xmlns:a16="http://schemas.microsoft.com/office/drawing/2014/main" id="{494E9263-2D06-41F1-B5E9-B33CC62BCF7F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3" name="Frihåndsform: figur 172">
              <a:extLst>
                <a:ext uri="{FF2B5EF4-FFF2-40B4-BE49-F238E27FC236}">
                  <a16:creationId xmlns:a16="http://schemas.microsoft.com/office/drawing/2014/main" id="{F8481648-0ACD-4B6C-B223-FD32569F2F1B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4" name="dasdasda">
              <a:extLst>
                <a:ext uri="{FF2B5EF4-FFF2-40B4-BE49-F238E27FC236}">
                  <a16:creationId xmlns:a16="http://schemas.microsoft.com/office/drawing/2014/main" id="{C448B8A2-EA95-40F4-8508-E0475FE04CB6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236" name="Frihåndsform: figur 235">
                <a:extLst>
                  <a:ext uri="{FF2B5EF4-FFF2-40B4-BE49-F238E27FC236}">
                    <a16:creationId xmlns:a16="http://schemas.microsoft.com/office/drawing/2014/main" id="{86E5D978-0207-456E-9CB9-4D09C076245C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7" name="Frihåndsform: figur 236">
                <a:extLst>
                  <a:ext uri="{FF2B5EF4-FFF2-40B4-BE49-F238E27FC236}">
                    <a16:creationId xmlns:a16="http://schemas.microsoft.com/office/drawing/2014/main" id="{8D236E94-3F05-46BE-A6D4-49637F6222FC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5" name="Frihåndsform: figur 174">
              <a:extLst>
                <a:ext uri="{FF2B5EF4-FFF2-40B4-BE49-F238E27FC236}">
                  <a16:creationId xmlns:a16="http://schemas.microsoft.com/office/drawing/2014/main" id="{07C3B7B4-E36B-4DA4-AF7E-6C59EF37FB02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6" name="Frihåndsform: figur 175">
              <a:extLst>
                <a:ext uri="{FF2B5EF4-FFF2-40B4-BE49-F238E27FC236}">
                  <a16:creationId xmlns:a16="http://schemas.microsoft.com/office/drawing/2014/main" id="{E7FF3FC5-6587-4F96-97A0-4D8E805E6662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7" name="Frihåndsform: figur 176">
              <a:extLst>
                <a:ext uri="{FF2B5EF4-FFF2-40B4-BE49-F238E27FC236}">
                  <a16:creationId xmlns:a16="http://schemas.microsoft.com/office/drawing/2014/main" id="{C16D608C-467A-445F-ACE7-CD69D41587F2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8" name="Frihåndsform: figur 177">
              <a:extLst>
                <a:ext uri="{FF2B5EF4-FFF2-40B4-BE49-F238E27FC236}">
                  <a16:creationId xmlns:a16="http://schemas.microsoft.com/office/drawing/2014/main" id="{50922954-1D8E-4258-8421-619535AB11D5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9" name="Frihåndsform: figur 178">
              <a:extLst>
                <a:ext uri="{FF2B5EF4-FFF2-40B4-BE49-F238E27FC236}">
                  <a16:creationId xmlns:a16="http://schemas.microsoft.com/office/drawing/2014/main" id="{8B7056EB-8D30-4D16-8C58-F158E535F095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0" name="dasdasda">
              <a:extLst>
                <a:ext uri="{FF2B5EF4-FFF2-40B4-BE49-F238E27FC236}">
                  <a16:creationId xmlns:a16="http://schemas.microsoft.com/office/drawing/2014/main" id="{F0CEF728-4F31-4C93-A691-592DDE75A25F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231" name="Frihåndsform: figur 230">
                <a:extLst>
                  <a:ext uri="{FF2B5EF4-FFF2-40B4-BE49-F238E27FC236}">
                    <a16:creationId xmlns:a16="http://schemas.microsoft.com/office/drawing/2014/main" id="{3F28D53E-4CC9-4171-AC44-BD6FAD59D10E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2" name="Frihåndsform: figur 231">
                <a:extLst>
                  <a:ext uri="{FF2B5EF4-FFF2-40B4-BE49-F238E27FC236}">
                    <a16:creationId xmlns:a16="http://schemas.microsoft.com/office/drawing/2014/main" id="{393A6A8F-2ACE-425B-A8B9-AADB5A39E6C5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3" name="Frihåndsform: figur 232">
                <a:extLst>
                  <a:ext uri="{FF2B5EF4-FFF2-40B4-BE49-F238E27FC236}">
                    <a16:creationId xmlns:a16="http://schemas.microsoft.com/office/drawing/2014/main" id="{546AF7ED-592F-4C49-8612-0B27439CDEAD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4" name="Frihåndsform: figur 233">
                <a:extLst>
                  <a:ext uri="{FF2B5EF4-FFF2-40B4-BE49-F238E27FC236}">
                    <a16:creationId xmlns:a16="http://schemas.microsoft.com/office/drawing/2014/main" id="{A08DDE38-309E-4B5C-B3A0-86521B2AC420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5" name="Frihåndsform: figur 234">
                <a:extLst>
                  <a:ext uri="{FF2B5EF4-FFF2-40B4-BE49-F238E27FC236}">
                    <a16:creationId xmlns:a16="http://schemas.microsoft.com/office/drawing/2014/main" id="{04A63C5A-461B-4197-B724-8D2FE7F35194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1" name="Frihåndsform: figur 180">
              <a:extLst>
                <a:ext uri="{FF2B5EF4-FFF2-40B4-BE49-F238E27FC236}">
                  <a16:creationId xmlns:a16="http://schemas.microsoft.com/office/drawing/2014/main" id="{DC0D365B-370F-4525-B370-71CB1FAE914F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2" name="Frihåndsform: figur 181">
              <a:extLst>
                <a:ext uri="{FF2B5EF4-FFF2-40B4-BE49-F238E27FC236}">
                  <a16:creationId xmlns:a16="http://schemas.microsoft.com/office/drawing/2014/main" id="{84D155E2-C18A-40F8-A18C-486B1EFD347E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3" name="dasdasda">
              <a:extLst>
                <a:ext uri="{FF2B5EF4-FFF2-40B4-BE49-F238E27FC236}">
                  <a16:creationId xmlns:a16="http://schemas.microsoft.com/office/drawing/2014/main" id="{1565980E-E946-436A-B022-59B21F5EFCD3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227" name="Frihåndsform: figur 226">
                <a:extLst>
                  <a:ext uri="{FF2B5EF4-FFF2-40B4-BE49-F238E27FC236}">
                    <a16:creationId xmlns:a16="http://schemas.microsoft.com/office/drawing/2014/main" id="{F049DBC4-118D-4BA0-997E-7B608CF877FA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8" name="Frihåndsform: figur 227">
                <a:extLst>
                  <a:ext uri="{FF2B5EF4-FFF2-40B4-BE49-F238E27FC236}">
                    <a16:creationId xmlns:a16="http://schemas.microsoft.com/office/drawing/2014/main" id="{CA252A2E-8FB0-4050-93C2-01D290225724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9" name="Frihåndsform: figur 228">
                <a:extLst>
                  <a:ext uri="{FF2B5EF4-FFF2-40B4-BE49-F238E27FC236}">
                    <a16:creationId xmlns:a16="http://schemas.microsoft.com/office/drawing/2014/main" id="{B2A6B495-E2FA-43CE-BD0A-6913507B918D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0" name="Frihåndsform: figur 229">
                <a:extLst>
                  <a:ext uri="{FF2B5EF4-FFF2-40B4-BE49-F238E27FC236}">
                    <a16:creationId xmlns:a16="http://schemas.microsoft.com/office/drawing/2014/main" id="{054B2A31-0DC4-4800-94AD-44A367783DC7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4" name="Frihåndsform: figur 183">
              <a:extLst>
                <a:ext uri="{FF2B5EF4-FFF2-40B4-BE49-F238E27FC236}">
                  <a16:creationId xmlns:a16="http://schemas.microsoft.com/office/drawing/2014/main" id="{51F52842-6449-4257-A7D4-047C25ACED18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5" name="Frihåndsform: figur 184">
              <a:extLst>
                <a:ext uri="{FF2B5EF4-FFF2-40B4-BE49-F238E27FC236}">
                  <a16:creationId xmlns:a16="http://schemas.microsoft.com/office/drawing/2014/main" id="{6C7BA81E-BD86-4C8E-8450-EED1E5320F45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6" name="dasdasda">
              <a:extLst>
                <a:ext uri="{FF2B5EF4-FFF2-40B4-BE49-F238E27FC236}">
                  <a16:creationId xmlns:a16="http://schemas.microsoft.com/office/drawing/2014/main" id="{8217D57D-EE47-4566-AD3C-A4399FE7401D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225" name="Frihåndsform: figur 224">
                <a:extLst>
                  <a:ext uri="{FF2B5EF4-FFF2-40B4-BE49-F238E27FC236}">
                    <a16:creationId xmlns:a16="http://schemas.microsoft.com/office/drawing/2014/main" id="{7C39FBEF-54DD-43E6-8710-D04614BA64DD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6" name="Frihåndsform: figur 225">
                <a:extLst>
                  <a:ext uri="{FF2B5EF4-FFF2-40B4-BE49-F238E27FC236}">
                    <a16:creationId xmlns:a16="http://schemas.microsoft.com/office/drawing/2014/main" id="{34CE3F02-6202-4B0B-B471-C006DD474831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7" name="Frihåndsform: figur 186">
              <a:extLst>
                <a:ext uri="{FF2B5EF4-FFF2-40B4-BE49-F238E27FC236}">
                  <a16:creationId xmlns:a16="http://schemas.microsoft.com/office/drawing/2014/main" id="{39829AA2-6C63-4B1D-80BC-1DE878E48489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8" name="Frihåndsform: figur 187">
              <a:extLst>
                <a:ext uri="{FF2B5EF4-FFF2-40B4-BE49-F238E27FC236}">
                  <a16:creationId xmlns:a16="http://schemas.microsoft.com/office/drawing/2014/main" id="{36302211-A2B1-4A1E-91B7-8AC855AB8322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9" name="Frihåndsform: figur 188">
              <a:extLst>
                <a:ext uri="{FF2B5EF4-FFF2-40B4-BE49-F238E27FC236}">
                  <a16:creationId xmlns:a16="http://schemas.microsoft.com/office/drawing/2014/main" id="{A5EF2EBB-62BA-40DD-8EB9-0621E29EE448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0" name="Frihåndsform: figur 189">
              <a:extLst>
                <a:ext uri="{FF2B5EF4-FFF2-40B4-BE49-F238E27FC236}">
                  <a16:creationId xmlns:a16="http://schemas.microsoft.com/office/drawing/2014/main" id="{78C911DB-A63D-496F-84B6-C895B8839FF2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1" name="Frihåndsform: figur 190">
              <a:extLst>
                <a:ext uri="{FF2B5EF4-FFF2-40B4-BE49-F238E27FC236}">
                  <a16:creationId xmlns:a16="http://schemas.microsoft.com/office/drawing/2014/main" id="{934D4CBD-A953-4CBF-A71E-99240894D6C6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2" name="dasdasda">
              <a:extLst>
                <a:ext uri="{FF2B5EF4-FFF2-40B4-BE49-F238E27FC236}">
                  <a16:creationId xmlns:a16="http://schemas.microsoft.com/office/drawing/2014/main" id="{CF369BF7-D033-4800-A051-29920CAC254B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223" name="Frihåndsform: figur 222">
                <a:extLst>
                  <a:ext uri="{FF2B5EF4-FFF2-40B4-BE49-F238E27FC236}">
                    <a16:creationId xmlns:a16="http://schemas.microsoft.com/office/drawing/2014/main" id="{B64DB441-5DF9-4127-8060-4CB9C5B49595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4" name="Frihåndsform: figur 223">
                <a:extLst>
                  <a:ext uri="{FF2B5EF4-FFF2-40B4-BE49-F238E27FC236}">
                    <a16:creationId xmlns:a16="http://schemas.microsoft.com/office/drawing/2014/main" id="{D3337355-36BB-4C48-AD44-1503E8D87DB3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3" name="Frihåndsform: figur 192">
              <a:extLst>
                <a:ext uri="{FF2B5EF4-FFF2-40B4-BE49-F238E27FC236}">
                  <a16:creationId xmlns:a16="http://schemas.microsoft.com/office/drawing/2014/main" id="{DE26C57D-9A87-443E-AEAD-A8CDEC295FC5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4" name="Frihåndsform: figur 193">
              <a:extLst>
                <a:ext uri="{FF2B5EF4-FFF2-40B4-BE49-F238E27FC236}">
                  <a16:creationId xmlns:a16="http://schemas.microsoft.com/office/drawing/2014/main" id="{D03FB4BC-ABFC-45F0-A3C8-F1E0D6E06410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5" name="Frihåndsform: figur 194">
              <a:extLst>
                <a:ext uri="{FF2B5EF4-FFF2-40B4-BE49-F238E27FC236}">
                  <a16:creationId xmlns:a16="http://schemas.microsoft.com/office/drawing/2014/main" id="{821CE705-B2B6-4FA4-9EA1-20F200465231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6" name="dasdasda">
              <a:extLst>
                <a:ext uri="{FF2B5EF4-FFF2-40B4-BE49-F238E27FC236}">
                  <a16:creationId xmlns:a16="http://schemas.microsoft.com/office/drawing/2014/main" id="{5A9A0178-12DF-4D07-83EB-7E7413699ADB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207" name="Frihåndsform: figur 206">
                <a:extLst>
                  <a:ext uri="{FF2B5EF4-FFF2-40B4-BE49-F238E27FC236}">
                    <a16:creationId xmlns:a16="http://schemas.microsoft.com/office/drawing/2014/main" id="{A0AF1F6C-DC36-47B1-A78A-FAD4C0DB0236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8" name="Frihåndsform: figur 207">
                <a:extLst>
                  <a:ext uri="{FF2B5EF4-FFF2-40B4-BE49-F238E27FC236}">
                    <a16:creationId xmlns:a16="http://schemas.microsoft.com/office/drawing/2014/main" id="{16A709E9-E2D5-4B16-B09B-1C1A608D9EFF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9" name="Frihåndsform: figur 208">
                <a:extLst>
                  <a:ext uri="{FF2B5EF4-FFF2-40B4-BE49-F238E27FC236}">
                    <a16:creationId xmlns:a16="http://schemas.microsoft.com/office/drawing/2014/main" id="{9262DDFD-A109-48E4-8F56-586FAC8AD67D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0" name="Frihåndsform: figur 209">
                <a:extLst>
                  <a:ext uri="{FF2B5EF4-FFF2-40B4-BE49-F238E27FC236}">
                    <a16:creationId xmlns:a16="http://schemas.microsoft.com/office/drawing/2014/main" id="{71460D6F-F544-44CA-AAB6-8F6EA92E5774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1" name="Frihåndsform: figur 210">
                <a:extLst>
                  <a:ext uri="{FF2B5EF4-FFF2-40B4-BE49-F238E27FC236}">
                    <a16:creationId xmlns:a16="http://schemas.microsoft.com/office/drawing/2014/main" id="{78B6D74A-D89A-477A-B6D4-4BCBE27208C4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2" name="Frihåndsform: figur 211">
                <a:extLst>
                  <a:ext uri="{FF2B5EF4-FFF2-40B4-BE49-F238E27FC236}">
                    <a16:creationId xmlns:a16="http://schemas.microsoft.com/office/drawing/2014/main" id="{3B268460-26F9-4A8E-842B-41362581076D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3" name="Frihåndsform: figur 212">
                <a:extLst>
                  <a:ext uri="{FF2B5EF4-FFF2-40B4-BE49-F238E27FC236}">
                    <a16:creationId xmlns:a16="http://schemas.microsoft.com/office/drawing/2014/main" id="{7247FDB2-B320-410B-BD4E-EEB3222E3CF7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4" name="Frihåndsform: figur 213">
                <a:extLst>
                  <a:ext uri="{FF2B5EF4-FFF2-40B4-BE49-F238E27FC236}">
                    <a16:creationId xmlns:a16="http://schemas.microsoft.com/office/drawing/2014/main" id="{7E5C5706-1FC6-4A34-B4E4-4A82A9C2FA3F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5" name="Frihåndsform: figur 214">
                <a:extLst>
                  <a:ext uri="{FF2B5EF4-FFF2-40B4-BE49-F238E27FC236}">
                    <a16:creationId xmlns:a16="http://schemas.microsoft.com/office/drawing/2014/main" id="{94548F04-1160-4826-973A-BDFCA94B3A50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6" name="Frihåndsform: figur 215">
                <a:extLst>
                  <a:ext uri="{FF2B5EF4-FFF2-40B4-BE49-F238E27FC236}">
                    <a16:creationId xmlns:a16="http://schemas.microsoft.com/office/drawing/2014/main" id="{E7528700-ED2C-4E11-B2F0-4D036B22D319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7" name="Frihåndsform: figur 216">
                <a:extLst>
                  <a:ext uri="{FF2B5EF4-FFF2-40B4-BE49-F238E27FC236}">
                    <a16:creationId xmlns:a16="http://schemas.microsoft.com/office/drawing/2014/main" id="{E01771B3-475C-4302-8F86-F27F0EF1C2F1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8" name="Frihåndsform: figur 217">
                <a:extLst>
                  <a:ext uri="{FF2B5EF4-FFF2-40B4-BE49-F238E27FC236}">
                    <a16:creationId xmlns:a16="http://schemas.microsoft.com/office/drawing/2014/main" id="{426BA058-ACE5-4D63-9B99-1099B905305C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9" name="Frihåndsform: figur 218">
                <a:extLst>
                  <a:ext uri="{FF2B5EF4-FFF2-40B4-BE49-F238E27FC236}">
                    <a16:creationId xmlns:a16="http://schemas.microsoft.com/office/drawing/2014/main" id="{E67A55D2-81C3-4F32-B163-7329272C6AAF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0" name="Frihåndsform: figur 219">
                <a:extLst>
                  <a:ext uri="{FF2B5EF4-FFF2-40B4-BE49-F238E27FC236}">
                    <a16:creationId xmlns:a16="http://schemas.microsoft.com/office/drawing/2014/main" id="{1D21F9E1-6338-456E-B0EA-8F5FC674294A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1" name="Frihåndsform: figur 220">
                <a:extLst>
                  <a:ext uri="{FF2B5EF4-FFF2-40B4-BE49-F238E27FC236}">
                    <a16:creationId xmlns:a16="http://schemas.microsoft.com/office/drawing/2014/main" id="{2F7066E6-D1BE-4CF3-9B5B-66834CA79081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2" name="Frihåndsform: figur 221">
                <a:extLst>
                  <a:ext uri="{FF2B5EF4-FFF2-40B4-BE49-F238E27FC236}">
                    <a16:creationId xmlns:a16="http://schemas.microsoft.com/office/drawing/2014/main" id="{94CB4993-B36D-4AB2-AA6C-8261049D14DA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7" name="Frihåndsform: figur 196">
              <a:extLst>
                <a:ext uri="{FF2B5EF4-FFF2-40B4-BE49-F238E27FC236}">
                  <a16:creationId xmlns:a16="http://schemas.microsoft.com/office/drawing/2014/main" id="{5D5AD8A0-9F96-453E-9169-7CF6CECA60A2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8" name="dasdasda">
              <a:extLst>
                <a:ext uri="{FF2B5EF4-FFF2-40B4-BE49-F238E27FC236}">
                  <a16:creationId xmlns:a16="http://schemas.microsoft.com/office/drawing/2014/main" id="{5F401DD4-A591-4008-B265-773CEA105CE5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205" name="Frihåndsform: figur 204">
                <a:extLst>
                  <a:ext uri="{FF2B5EF4-FFF2-40B4-BE49-F238E27FC236}">
                    <a16:creationId xmlns:a16="http://schemas.microsoft.com/office/drawing/2014/main" id="{490C3D37-3238-453D-A451-D8AF0317DD0C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6" name="Frihåndsform: figur 205">
                <a:extLst>
                  <a:ext uri="{FF2B5EF4-FFF2-40B4-BE49-F238E27FC236}">
                    <a16:creationId xmlns:a16="http://schemas.microsoft.com/office/drawing/2014/main" id="{4BE17C33-D4AA-4AE6-888A-5B3729773E93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9" name="Frihåndsform: figur 198">
              <a:extLst>
                <a:ext uri="{FF2B5EF4-FFF2-40B4-BE49-F238E27FC236}">
                  <a16:creationId xmlns:a16="http://schemas.microsoft.com/office/drawing/2014/main" id="{EEEB1224-5237-42B3-8410-9E705A983409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0" name="dasdasda">
              <a:extLst>
                <a:ext uri="{FF2B5EF4-FFF2-40B4-BE49-F238E27FC236}">
                  <a16:creationId xmlns:a16="http://schemas.microsoft.com/office/drawing/2014/main" id="{D63D3D28-BDB8-42A7-B224-991A4246873A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202" name="Frihåndsform: figur 201">
                <a:extLst>
                  <a:ext uri="{FF2B5EF4-FFF2-40B4-BE49-F238E27FC236}">
                    <a16:creationId xmlns:a16="http://schemas.microsoft.com/office/drawing/2014/main" id="{22E90D46-BB12-4AC4-AB91-7BF5D1061FBA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3" name="Frihåndsform: figur 202">
                <a:extLst>
                  <a:ext uri="{FF2B5EF4-FFF2-40B4-BE49-F238E27FC236}">
                    <a16:creationId xmlns:a16="http://schemas.microsoft.com/office/drawing/2014/main" id="{557281D0-11C7-4DE1-8BAE-5A92913E1055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4" name="Frihåndsform: figur 203">
                <a:extLst>
                  <a:ext uri="{FF2B5EF4-FFF2-40B4-BE49-F238E27FC236}">
                    <a16:creationId xmlns:a16="http://schemas.microsoft.com/office/drawing/2014/main" id="{659F77A4-AB26-417F-B783-449DFE03A0FF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1" name="Frihåndsform: figur 200">
              <a:extLst>
                <a:ext uri="{FF2B5EF4-FFF2-40B4-BE49-F238E27FC236}">
                  <a16:creationId xmlns:a16="http://schemas.microsoft.com/office/drawing/2014/main" id="{129667C0-550D-44A3-A262-B4AA46A54A00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  <p:grpSp>
        <p:nvGrpSpPr>
          <p:cNvPr id="287" name="logo_hvit">
            <a:extLst>
              <a:ext uri="{FF2B5EF4-FFF2-40B4-BE49-F238E27FC236}">
                <a16:creationId xmlns:a16="http://schemas.microsoft.com/office/drawing/2014/main" id="{4C0D2AFA-A56C-49C0-85F9-23E0068D6CE5}"/>
              </a:ext>
            </a:extLst>
          </p:cNvPr>
          <p:cNvGrpSpPr/>
          <p:nvPr userDrawn="1"/>
        </p:nvGrpSpPr>
        <p:grpSpPr>
          <a:xfrm>
            <a:off x="8991232" y="1437"/>
            <a:ext cx="3010067" cy="696569"/>
            <a:chOff x="5369779" y="394353"/>
            <a:chExt cx="3010067" cy="696569"/>
          </a:xfrm>
        </p:grpSpPr>
        <p:pic>
          <p:nvPicPr>
            <p:cNvPr id="288" name="Grafikk 287">
              <a:extLst>
                <a:ext uri="{FF2B5EF4-FFF2-40B4-BE49-F238E27FC236}">
                  <a16:creationId xmlns:a16="http://schemas.microsoft.com/office/drawing/2014/main" id="{3F8AABE8-442B-4D46-B291-83E52901045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5369779" y="394353"/>
              <a:ext cx="1564895" cy="696569"/>
            </a:xfrm>
            <a:prstGeom prst="rect">
              <a:avLst/>
            </a:prstGeom>
          </p:spPr>
        </p:pic>
        <p:grpSp>
          <p:nvGrpSpPr>
            <p:cNvPr id="289" name="Gruppe 288">
              <a:extLst>
                <a:ext uri="{FF2B5EF4-FFF2-40B4-BE49-F238E27FC236}">
                  <a16:creationId xmlns:a16="http://schemas.microsoft.com/office/drawing/2014/main" id="{40BDBA67-490D-4536-8916-031840879364}"/>
                </a:ext>
              </a:extLst>
            </p:cNvPr>
            <p:cNvGrpSpPr/>
            <p:nvPr userDrawn="1"/>
          </p:nvGrpSpPr>
          <p:grpSpPr>
            <a:xfrm>
              <a:off x="7200301" y="538204"/>
              <a:ext cx="1179545" cy="469900"/>
              <a:chOff x="7200301" y="538204"/>
              <a:chExt cx="1179545" cy="469900"/>
            </a:xfrm>
          </p:grpSpPr>
          <p:grpSp>
            <p:nvGrpSpPr>
              <p:cNvPr id="290" name="dasdasda">
                <a:extLst>
                  <a:ext uri="{FF2B5EF4-FFF2-40B4-BE49-F238E27FC236}">
                    <a16:creationId xmlns:a16="http://schemas.microsoft.com/office/drawing/2014/main" id="{946CB42D-E51D-40C3-90D1-2076029289A4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609773" cy="108263"/>
                <a:chOff x="10421710" y="740423"/>
                <a:chExt cx="601392" cy="108410"/>
              </a:xfrm>
              <a:solidFill>
                <a:schemeClr val="bg1"/>
              </a:solidFill>
            </p:grpSpPr>
            <p:sp>
              <p:nvSpPr>
                <p:cNvPr id="414" name="Frihåndsform: figur 413">
                  <a:extLst>
                    <a:ext uri="{FF2B5EF4-FFF2-40B4-BE49-F238E27FC236}">
                      <a16:creationId xmlns:a16="http://schemas.microsoft.com/office/drawing/2014/main" id="{E9D06AFB-924A-455D-AC5E-FD94F7EB72DC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5" name="Frihåndsform: figur 414">
                  <a:extLst>
                    <a:ext uri="{FF2B5EF4-FFF2-40B4-BE49-F238E27FC236}">
                      <a16:creationId xmlns:a16="http://schemas.microsoft.com/office/drawing/2014/main" id="{C254204C-9F1E-4841-A5B9-E8D39E7B7885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6" name="Frihåndsform: figur 415">
                  <a:extLst>
                    <a:ext uri="{FF2B5EF4-FFF2-40B4-BE49-F238E27FC236}">
                      <a16:creationId xmlns:a16="http://schemas.microsoft.com/office/drawing/2014/main" id="{B76315FF-5E42-4A9E-8B45-CDD7DD47E6B3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7" name="Frihåndsform: figur 416">
                  <a:extLst>
                    <a:ext uri="{FF2B5EF4-FFF2-40B4-BE49-F238E27FC236}">
                      <a16:creationId xmlns:a16="http://schemas.microsoft.com/office/drawing/2014/main" id="{DE448131-1B92-4C55-98EB-0715B543AAA7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8" name="Frihåndsform: figur 417">
                  <a:extLst>
                    <a:ext uri="{FF2B5EF4-FFF2-40B4-BE49-F238E27FC236}">
                      <a16:creationId xmlns:a16="http://schemas.microsoft.com/office/drawing/2014/main" id="{17237833-E854-43FD-9F02-60976BEDC5E7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1" name="Frihåndsform: figur 290">
                <a:extLst>
                  <a:ext uri="{FF2B5EF4-FFF2-40B4-BE49-F238E27FC236}">
                    <a16:creationId xmlns:a16="http://schemas.microsoft.com/office/drawing/2014/main" id="{7FB91278-7928-4464-AE98-EF6A4FB82EF7}"/>
                  </a:ext>
                </a:extLst>
              </p:cNvPr>
              <p:cNvSpPr/>
              <p:nvPr/>
            </p:nvSpPr>
            <p:spPr>
              <a:xfrm>
                <a:off x="8198849" y="652925"/>
                <a:ext cx="71931" cy="108263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2" name="dasdasda">
                <a:extLst>
                  <a:ext uri="{FF2B5EF4-FFF2-40B4-BE49-F238E27FC236}">
                    <a16:creationId xmlns:a16="http://schemas.microsoft.com/office/drawing/2014/main" id="{4A1AD3AD-52F8-43D5-A816-A172135C9CBE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805703" cy="252234"/>
                <a:chOff x="10421710" y="740423"/>
                <a:chExt cx="794629" cy="252577"/>
              </a:xfrm>
              <a:solidFill>
                <a:schemeClr val="bg1"/>
              </a:solidFill>
            </p:grpSpPr>
            <p:sp>
              <p:nvSpPr>
                <p:cNvPr id="407" name="Frihåndsform: figur 406">
                  <a:extLst>
                    <a:ext uri="{FF2B5EF4-FFF2-40B4-BE49-F238E27FC236}">
                      <a16:creationId xmlns:a16="http://schemas.microsoft.com/office/drawing/2014/main" id="{7B21D2F9-CC79-41E5-8262-0968ADC68E7D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8" name="Frihåndsform: figur 407">
                  <a:extLst>
                    <a:ext uri="{FF2B5EF4-FFF2-40B4-BE49-F238E27FC236}">
                      <a16:creationId xmlns:a16="http://schemas.microsoft.com/office/drawing/2014/main" id="{582F791E-53C8-48E1-89D9-C4C2BCB1B905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9" name="Frihåndsform: figur 408">
                  <a:extLst>
                    <a:ext uri="{FF2B5EF4-FFF2-40B4-BE49-F238E27FC236}">
                      <a16:creationId xmlns:a16="http://schemas.microsoft.com/office/drawing/2014/main" id="{4FFC7AE0-A4A0-49E4-8A15-AE2EE95D97EF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0" name="Frihåndsform: figur 409">
                  <a:extLst>
                    <a:ext uri="{FF2B5EF4-FFF2-40B4-BE49-F238E27FC236}">
                      <a16:creationId xmlns:a16="http://schemas.microsoft.com/office/drawing/2014/main" id="{C9BFBDB8-166F-4E61-B9CE-49A2744DA847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1" name="Frihåndsform: figur 410">
                  <a:extLst>
                    <a:ext uri="{FF2B5EF4-FFF2-40B4-BE49-F238E27FC236}">
                      <a16:creationId xmlns:a16="http://schemas.microsoft.com/office/drawing/2014/main" id="{195F9540-D408-49D9-A5F3-A23D0DB127C2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2" name="Frihåndsform: figur 411">
                  <a:extLst>
                    <a:ext uri="{FF2B5EF4-FFF2-40B4-BE49-F238E27FC236}">
                      <a16:creationId xmlns:a16="http://schemas.microsoft.com/office/drawing/2014/main" id="{D9035324-F2CD-4FA6-AB72-78813C4248BE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3" name="Frihåndsform: figur 412">
                  <a:extLst>
                    <a:ext uri="{FF2B5EF4-FFF2-40B4-BE49-F238E27FC236}">
                      <a16:creationId xmlns:a16="http://schemas.microsoft.com/office/drawing/2014/main" id="{A5AF1975-65C1-4CB5-9C95-F33FAD2C27F4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3" name="Frihåndsform: figur 292">
                <a:extLst>
                  <a:ext uri="{FF2B5EF4-FFF2-40B4-BE49-F238E27FC236}">
                    <a16:creationId xmlns:a16="http://schemas.microsoft.com/office/drawing/2014/main" id="{5DFAFA06-0E43-4D02-91B3-2640F3011AEA}"/>
                  </a:ext>
                </a:extLst>
              </p:cNvPr>
              <p:cNvSpPr/>
              <p:nvPr/>
            </p:nvSpPr>
            <p:spPr>
              <a:xfrm>
                <a:off x="8307999" y="795377"/>
                <a:ext cx="71834" cy="108168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4" name="dasdasda">
                <a:extLst>
                  <a:ext uri="{FF2B5EF4-FFF2-40B4-BE49-F238E27FC236}">
                    <a16:creationId xmlns:a16="http://schemas.microsoft.com/office/drawing/2014/main" id="{E92DDDAC-DAE2-4306-9D2E-F5A5F919AA16}"/>
                  </a:ext>
                </a:extLst>
              </p:cNvPr>
              <p:cNvGrpSpPr/>
              <p:nvPr/>
            </p:nvGrpSpPr>
            <p:grpSpPr>
              <a:xfrm>
                <a:off x="7200301" y="538204"/>
                <a:ext cx="307104" cy="439700"/>
                <a:chOff x="10053875" y="625546"/>
                <a:chExt cx="302883" cy="440298"/>
              </a:xfrm>
            </p:grpSpPr>
            <p:sp>
              <p:nvSpPr>
                <p:cNvPr id="401" name="Frihåndsform: figur 400">
                  <a:extLst>
                    <a:ext uri="{FF2B5EF4-FFF2-40B4-BE49-F238E27FC236}">
                      <a16:creationId xmlns:a16="http://schemas.microsoft.com/office/drawing/2014/main" id="{9C7B521C-01A4-4831-858B-3F33DEE31EE5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2" name="Frihåndsform: figur 401">
                  <a:extLst>
                    <a:ext uri="{FF2B5EF4-FFF2-40B4-BE49-F238E27FC236}">
                      <a16:creationId xmlns:a16="http://schemas.microsoft.com/office/drawing/2014/main" id="{4BD4DEF8-4C44-468A-8B3C-C0AC6D46003B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3" name="Frihåndsform: figur 402">
                  <a:extLst>
                    <a:ext uri="{FF2B5EF4-FFF2-40B4-BE49-F238E27FC236}">
                      <a16:creationId xmlns:a16="http://schemas.microsoft.com/office/drawing/2014/main" id="{DEC45203-A57E-4574-BEF9-8AC821E20943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4" name="Frihåndsform: figur 403">
                  <a:extLst>
                    <a:ext uri="{FF2B5EF4-FFF2-40B4-BE49-F238E27FC236}">
                      <a16:creationId xmlns:a16="http://schemas.microsoft.com/office/drawing/2014/main" id="{3D96E477-BF38-4EAF-BDF1-B70A830B1469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5" name="Frihåndsform: figur 404">
                  <a:extLst>
                    <a:ext uri="{FF2B5EF4-FFF2-40B4-BE49-F238E27FC236}">
                      <a16:creationId xmlns:a16="http://schemas.microsoft.com/office/drawing/2014/main" id="{D512B760-9B4E-4BCD-B069-DD086273C8F4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6" name="Frihåndsform: figur 405">
                  <a:extLst>
                    <a:ext uri="{FF2B5EF4-FFF2-40B4-BE49-F238E27FC236}">
                      <a16:creationId xmlns:a16="http://schemas.microsoft.com/office/drawing/2014/main" id="{A3934D98-ACC0-4248-B8D1-68A714F85775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5" name="Frihåndsform: figur 294">
                <a:extLst>
                  <a:ext uri="{FF2B5EF4-FFF2-40B4-BE49-F238E27FC236}">
                    <a16:creationId xmlns:a16="http://schemas.microsoft.com/office/drawing/2014/main" id="{CE0CE73D-8641-4B4C-B4FD-BF77D818F837}"/>
                  </a:ext>
                </a:extLst>
              </p:cNvPr>
              <p:cNvSpPr/>
              <p:nvPr/>
            </p:nvSpPr>
            <p:spPr>
              <a:xfrm>
                <a:off x="7322565" y="665176"/>
                <a:ext cx="60456" cy="8452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6" name="dasdasda">
                <a:extLst>
                  <a:ext uri="{FF2B5EF4-FFF2-40B4-BE49-F238E27FC236}">
                    <a16:creationId xmlns:a16="http://schemas.microsoft.com/office/drawing/2014/main" id="{54091318-745E-49E5-B657-7543FDD6F657}"/>
                  </a:ext>
                </a:extLst>
              </p:cNvPr>
              <p:cNvGrpSpPr/>
              <p:nvPr/>
            </p:nvGrpSpPr>
            <p:grpSpPr>
              <a:xfrm>
                <a:off x="7241088" y="546467"/>
                <a:ext cx="224470" cy="367240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398" name="Frihåndsform: figur 397">
                  <a:extLst>
                    <a:ext uri="{FF2B5EF4-FFF2-40B4-BE49-F238E27FC236}">
                      <a16:creationId xmlns:a16="http://schemas.microsoft.com/office/drawing/2014/main" id="{B62687EE-D996-4221-93F8-1B1591D4E7AB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9" name="Frihåndsform: figur 398">
                  <a:extLst>
                    <a:ext uri="{FF2B5EF4-FFF2-40B4-BE49-F238E27FC236}">
                      <a16:creationId xmlns:a16="http://schemas.microsoft.com/office/drawing/2014/main" id="{CE7E1896-2D23-443E-918F-32569CBF1B48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0" name="Frihåndsform: figur 399">
                  <a:extLst>
                    <a:ext uri="{FF2B5EF4-FFF2-40B4-BE49-F238E27FC236}">
                      <a16:creationId xmlns:a16="http://schemas.microsoft.com/office/drawing/2014/main" id="{AB557E2A-4099-4FFB-88DF-8B5FDB938BAD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7" name="Frihåndsform: figur 296">
                <a:extLst>
                  <a:ext uri="{FF2B5EF4-FFF2-40B4-BE49-F238E27FC236}">
                    <a16:creationId xmlns:a16="http://schemas.microsoft.com/office/drawing/2014/main" id="{1A1CE055-0C54-4AA2-A3B3-E8C67B8206C1}"/>
                  </a:ext>
                </a:extLst>
              </p:cNvPr>
              <p:cNvSpPr/>
              <p:nvPr/>
            </p:nvSpPr>
            <p:spPr>
              <a:xfrm>
                <a:off x="7298652" y="722632"/>
                <a:ext cx="53225" cy="54226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8" name="dasdasda">
                <a:extLst>
                  <a:ext uri="{FF2B5EF4-FFF2-40B4-BE49-F238E27FC236}">
                    <a16:creationId xmlns:a16="http://schemas.microsoft.com/office/drawing/2014/main" id="{58B66F21-7EA9-4A01-A26B-A5ED473D134C}"/>
                  </a:ext>
                </a:extLst>
              </p:cNvPr>
              <p:cNvGrpSpPr/>
              <p:nvPr/>
            </p:nvGrpSpPr>
            <p:grpSpPr>
              <a:xfrm>
                <a:off x="7326807" y="539724"/>
                <a:ext cx="53514" cy="355653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395" name="Frihåndsform: figur 394">
                  <a:extLst>
                    <a:ext uri="{FF2B5EF4-FFF2-40B4-BE49-F238E27FC236}">
                      <a16:creationId xmlns:a16="http://schemas.microsoft.com/office/drawing/2014/main" id="{63B91AAE-8DC1-45A5-B69E-BF6436C316A9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6" name="Frihåndsform: figur 395">
                  <a:extLst>
                    <a:ext uri="{FF2B5EF4-FFF2-40B4-BE49-F238E27FC236}">
                      <a16:creationId xmlns:a16="http://schemas.microsoft.com/office/drawing/2014/main" id="{E4CC8FD8-F657-4B44-85E9-9F1599492924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7" name="Frihåndsform: figur 396">
                  <a:extLst>
                    <a:ext uri="{FF2B5EF4-FFF2-40B4-BE49-F238E27FC236}">
                      <a16:creationId xmlns:a16="http://schemas.microsoft.com/office/drawing/2014/main" id="{9D331D94-2236-4ED2-AF64-811BB04B3BCF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9" name="Frihåndsform: figur 298">
                <a:extLst>
                  <a:ext uri="{FF2B5EF4-FFF2-40B4-BE49-F238E27FC236}">
                    <a16:creationId xmlns:a16="http://schemas.microsoft.com/office/drawing/2014/main" id="{45D1B3CD-C1AA-4629-8DE0-69B46E280098}"/>
                  </a:ext>
                </a:extLst>
              </p:cNvPr>
              <p:cNvSpPr/>
              <p:nvPr/>
            </p:nvSpPr>
            <p:spPr>
              <a:xfrm>
                <a:off x="7333749" y="783221"/>
                <a:ext cx="39243" cy="99146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0" name="dasdasda">
                <a:extLst>
                  <a:ext uri="{FF2B5EF4-FFF2-40B4-BE49-F238E27FC236}">
                    <a16:creationId xmlns:a16="http://schemas.microsoft.com/office/drawing/2014/main" id="{30241547-5646-4D5D-9E52-9FA0FF0B4E09}"/>
                  </a:ext>
                </a:extLst>
              </p:cNvPr>
              <p:cNvGrpSpPr/>
              <p:nvPr/>
            </p:nvGrpSpPr>
            <p:grpSpPr>
              <a:xfrm>
                <a:off x="7293349" y="568689"/>
                <a:ext cx="120045" cy="249385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392" name="Frihåndsform: figur 391">
                  <a:extLst>
                    <a:ext uri="{FF2B5EF4-FFF2-40B4-BE49-F238E27FC236}">
                      <a16:creationId xmlns:a16="http://schemas.microsoft.com/office/drawing/2014/main" id="{12FBAA83-3298-499E-B6D7-EF6C0BA1139B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3" name="Frihåndsform: figur 392">
                  <a:extLst>
                    <a:ext uri="{FF2B5EF4-FFF2-40B4-BE49-F238E27FC236}">
                      <a16:creationId xmlns:a16="http://schemas.microsoft.com/office/drawing/2014/main" id="{4E9B8EA9-9F19-404A-8105-CCB2753981B3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4" name="Frihåndsform: figur 393">
                  <a:extLst>
                    <a:ext uri="{FF2B5EF4-FFF2-40B4-BE49-F238E27FC236}">
                      <a16:creationId xmlns:a16="http://schemas.microsoft.com/office/drawing/2014/main" id="{264AC842-D696-4052-A705-1722BC0F814F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1" name="Frihåndsform: figur 300">
                <a:extLst>
                  <a:ext uri="{FF2B5EF4-FFF2-40B4-BE49-F238E27FC236}">
                    <a16:creationId xmlns:a16="http://schemas.microsoft.com/office/drawing/2014/main" id="{409FCFB8-1127-419B-AA23-CBFF99836DEF}"/>
                  </a:ext>
                </a:extLst>
              </p:cNvPr>
              <p:cNvSpPr/>
              <p:nvPr/>
            </p:nvSpPr>
            <p:spPr>
              <a:xfrm>
                <a:off x="7281103" y="727380"/>
                <a:ext cx="36351" cy="35992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2" name="Frihåndsform: figur 301">
                <a:extLst>
                  <a:ext uri="{FF2B5EF4-FFF2-40B4-BE49-F238E27FC236}">
                    <a16:creationId xmlns:a16="http://schemas.microsoft.com/office/drawing/2014/main" id="{9C6C7AF9-CB4B-4087-B813-EAA97C41ABBB}"/>
                  </a:ext>
                </a:extLst>
              </p:cNvPr>
              <p:cNvSpPr/>
              <p:nvPr/>
            </p:nvSpPr>
            <p:spPr>
              <a:xfrm>
                <a:off x="7336160" y="722252"/>
                <a:ext cx="34518" cy="5413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3" name="Frihåndsform: figur 302">
                <a:extLst>
                  <a:ext uri="{FF2B5EF4-FFF2-40B4-BE49-F238E27FC236}">
                    <a16:creationId xmlns:a16="http://schemas.microsoft.com/office/drawing/2014/main" id="{5BE92EFB-FA8D-452B-987A-169677D6C007}"/>
                  </a:ext>
                </a:extLst>
              </p:cNvPr>
              <p:cNvSpPr/>
              <p:nvPr/>
            </p:nvSpPr>
            <p:spPr>
              <a:xfrm>
                <a:off x="7338089" y="728520"/>
                <a:ext cx="29987" cy="44729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4" name="dasdasda">
                <a:extLst>
                  <a:ext uri="{FF2B5EF4-FFF2-40B4-BE49-F238E27FC236}">
                    <a16:creationId xmlns:a16="http://schemas.microsoft.com/office/drawing/2014/main" id="{2334C017-EB69-416B-8FF4-21DCD53C1A53}"/>
                  </a:ext>
                </a:extLst>
              </p:cNvPr>
              <p:cNvGrpSpPr/>
              <p:nvPr/>
            </p:nvGrpSpPr>
            <p:grpSpPr>
              <a:xfrm>
                <a:off x="7268472" y="613894"/>
                <a:ext cx="169895" cy="33086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370" name="Frihåndsform: figur 369">
                  <a:extLst>
                    <a:ext uri="{FF2B5EF4-FFF2-40B4-BE49-F238E27FC236}">
                      <a16:creationId xmlns:a16="http://schemas.microsoft.com/office/drawing/2014/main" id="{8CFC4340-0074-4633-AFB2-C3D95F9E275A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1" name="Frihåndsform: figur 370">
                  <a:extLst>
                    <a:ext uri="{FF2B5EF4-FFF2-40B4-BE49-F238E27FC236}">
                      <a16:creationId xmlns:a16="http://schemas.microsoft.com/office/drawing/2014/main" id="{F7D50AE3-660A-430F-8A54-11BB0669F5BE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2" name="Frihåndsform: figur 371">
                  <a:extLst>
                    <a:ext uri="{FF2B5EF4-FFF2-40B4-BE49-F238E27FC236}">
                      <a16:creationId xmlns:a16="http://schemas.microsoft.com/office/drawing/2014/main" id="{44879987-59EE-4294-AD58-9678CFABF567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3" name="Frihåndsform: figur 372">
                  <a:extLst>
                    <a:ext uri="{FF2B5EF4-FFF2-40B4-BE49-F238E27FC236}">
                      <a16:creationId xmlns:a16="http://schemas.microsoft.com/office/drawing/2014/main" id="{FA5F1F66-C934-4738-9670-8403918046AE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4" name="Frihåndsform: figur 373">
                  <a:extLst>
                    <a:ext uri="{FF2B5EF4-FFF2-40B4-BE49-F238E27FC236}">
                      <a16:creationId xmlns:a16="http://schemas.microsoft.com/office/drawing/2014/main" id="{A7546B87-9C46-4C81-A8C4-0093372F658D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5" name="Frihåndsform: figur 374">
                  <a:extLst>
                    <a:ext uri="{FF2B5EF4-FFF2-40B4-BE49-F238E27FC236}">
                      <a16:creationId xmlns:a16="http://schemas.microsoft.com/office/drawing/2014/main" id="{0AC4066E-0011-4E58-8E84-588F4E8EE63C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6" name="Frihåndsform: figur 375">
                  <a:extLst>
                    <a:ext uri="{FF2B5EF4-FFF2-40B4-BE49-F238E27FC236}">
                      <a16:creationId xmlns:a16="http://schemas.microsoft.com/office/drawing/2014/main" id="{3A78A19B-D972-450C-AB40-DEC9A9EED598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7" name="Frihåndsform: figur 376">
                  <a:extLst>
                    <a:ext uri="{FF2B5EF4-FFF2-40B4-BE49-F238E27FC236}">
                      <a16:creationId xmlns:a16="http://schemas.microsoft.com/office/drawing/2014/main" id="{071D2D85-7044-4614-9FA0-CA70C4E7824F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8" name="Frihåndsform: figur 377">
                  <a:extLst>
                    <a:ext uri="{FF2B5EF4-FFF2-40B4-BE49-F238E27FC236}">
                      <a16:creationId xmlns:a16="http://schemas.microsoft.com/office/drawing/2014/main" id="{44CA5428-B3E0-4CF5-8400-5737CCBB2C01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9" name="Frihåndsform: figur 378">
                  <a:extLst>
                    <a:ext uri="{FF2B5EF4-FFF2-40B4-BE49-F238E27FC236}">
                      <a16:creationId xmlns:a16="http://schemas.microsoft.com/office/drawing/2014/main" id="{26E78E0F-2A33-4EDF-87EB-1F1D1C74C0C9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0" name="Frihåndsform: figur 379">
                  <a:extLst>
                    <a:ext uri="{FF2B5EF4-FFF2-40B4-BE49-F238E27FC236}">
                      <a16:creationId xmlns:a16="http://schemas.microsoft.com/office/drawing/2014/main" id="{94FFA144-EEBE-4D8E-A565-92D0FE24862D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1" name="Frihåndsform: figur 380">
                  <a:extLst>
                    <a:ext uri="{FF2B5EF4-FFF2-40B4-BE49-F238E27FC236}">
                      <a16:creationId xmlns:a16="http://schemas.microsoft.com/office/drawing/2014/main" id="{DB45FC70-0433-4DBD-B708-8EF68B997745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2" name="Frihåndsform: figur 381">
                  <a:extLst>
                    <a:ext uri="{FF2B5EF4-FFF2-40B4-BE49-F238E27FC236}">
                      <a16:creationId xmlns:a16="http://schemas.microsoft.com/office/drawing/2014/main" id="{1ACC96F4-C17A-446C-AE91-A4F146FBF373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3" name="Frihåndsform: figur 382">
                  <a:extLst>
                    <a:ext uri="{FF2B5EF4-FFF2-40B4-BE49-F238E27FC236}">
                      <a16:creationId xmlns:a16="http://schemas.microsoft.com/office/drawing/2014/main" id="{A50737C4-75B4-4389-B55E-89E1046A4BD5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4" name="Frihåndsform: figur 383">
                  <a:extLst>
                    <a:ext uri="{FF2B5EF4-FFF2-40B4-BE49-F238E27FC236}">
                      <a16:creationId xmlns:a16="http://schemas.microsoft.com/office/drawing/2014/main" id="{09094CFE-4D4C-42BF-86DA-D0EDFD99FC2D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5" name="Frihåndsform: figur 384">
                  <a:extLst>
                    <a:ext uri="{FF2B5EF4-FFF2-40B4-BE49-F238E27FC236}">
                      <a16:creationId xmlns:a16="http://schemas.microsoft.com/office/drawing/2014/main" id="{2443B411-2314-43A4-B8A8-067F3A50C643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6" name="Frihåndsform: figur 385">
                  <a:extLst>
                    <a:ext uri="{FF2B5EF4-FFF2-40B4-BE49-F238E27FC236}">
                      <a16:creationId xmlns:a16="http://schemas.microsoft.com/office/drawing/2014/main" id="{135CD957-0C0B-4843-B584-79AE95F6970D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7" name="Frihåndsform: figur 386">
                  <a:extLst>
                    <a:ext uri="{FF2B5EF4-FFF2-40B4-BE49-F238E27FC236}">
                      <a16:creationId xmlns:a16="http://schemas.microsoft.com/office/drawing/2014/main" id="{97084845-4E8A-4962-AF03-FFABB309762C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8" name="Frihåndsform: figur 387">
                  <a:extLst>
                    <a:ext uri="{FF2B5EF4-FFF2-40B4-BE49-F238E27FC236}">
                      <a16:creationId xmlns:a16="http://schemas.microsoft.com/office/drawing/2014/main" id="{4B30FDA3-52DA-4444-BF08-9F4182094ADC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9" name="Frihåndsform: figur 388">
                  <a:extLst>
                    <a:ext uri="{FF2B5EF4-FFF2-40B4-BE49-F238E27FC236}">
                      <a16:creationId xmlns:a16="http://schemas.microsoft.com/office/drawing/2014/main" id="{76601718-CB7E-4C62-BE5A-F2358556C342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0" name="Frihåndsform: figur 389">
                  <a:extLst>
                    <a:ext uri="{FF2B5EF4-FFF2-40B4-BE49-F238E27FC236}">
                      <a16:creationId xmlns:a16="http://schemas.microsoft.com/office/drawing/2014/main" id="{B289F7D6-B149-49B1-955E-C598D8D166C3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1" name="Frihåndsform: figur 390">
                  <a:extLst>
                    <a:ext uri="{FF2B5EF4-FFF2-40B4-BE49-F238E27FC236}">
                      <a16:creationId xmlns:a16="http://schemas.microsoft.com/office/drawing/2014/main" id="{B5FAD0BE-C8FF-494F-9453-4F0CF6ACB920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5" name="Frihåndsform: figur 304">
                <a:extLst>
                  <a:ext uri="{FF2B5EF4-FFF2-40B4-BE49-F238E27FC236}">
                    <a16:creationId xmlns:a16="http://schemas.microsoft.com/office/drawing/2014/main" id="{6D3A5DEF-6E2A-4D35-9FBB-98215D9DCC30}"/>
                  </a:ext>
                </a:extLst>
              </p:cNvPr>
              <p:cNvSpPr/>
              <p:nvPr/>
            </p:nvSpPr>
            <p:spPr>
              <a:xfrm>
                <a:off x="7293349" y="821398"/>
                <a:ext cx="18320" cy="17664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6" name="dasdasda">
                <a:extLst>
                  <a:ext uri="{FF2B5EF4-FFF2-40B4-BE49-F238E27FC236}">
                    <a16:creationId xmlns:a16="http://schemas.microsoft.com/office/drawing/2014/main" id="{E6A21AF6-B0A0-4DB7-A855-DECE2B1C6689}"/>
                  </a:ext>
                </a:extLst>
              </p:cNvPr>
              <p:cNvGrpSpPr/>
              <p:nvPr/>
            </p:nvGrpSpPr>
            <p:grpSpPr>
              <a:xfrm>
                <a:off x="7384371" y="925466"/>
                <a:ext cx="73184" cy="16066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368" name="Frihåndsform: figur 367">
                  <a:extLst>
                    <a:ext uri="{FF2B5EF4-FFF2-40B4-BE49-F238E27FC236}">
                      <a16:creationId xmlns:a16="http://schemas.microsoft.com/office/drawing/2014/main" id="{F227F368-B6B0-4FA5-85AE-E84667DF8BBF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9" name="Frihåndsform: figur 368">
                  <a:extLst>
                    <a:ext uri="{FF2B5EF4-FFF2-40B4-BE49-F238E27FC236}">
                      <a16:creationId xmlns:a16="http://schemas.microsoft.com/office/drawing/2014/main" id="{EA7E18AA-28AE-40B1-A5E9-FDCFC100FB84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7" name="Frihåndsform: figur 306">
                <a:extLst>
                  <a:ext uri="{FF2B5EF4-FFF2-40B4-BE49-F238E27FC236}">
                    <a16:creationId xmlns:a16="http://schemas.microsoft.com/office/drawing/2014/main" id="{B4A74C06-AA21-4AEC-B008-6D15278E0C6A}"/>
                  </a:ext>
                </a:extLst>
              </p:cNvPr>
              <p:cNvSpPr/>
              <p:nvPr/>
            </p:nvSpPr>
            <p:spPr>
              <a:xfrm>
                <a:off x="7239834" y="914087"/>
                <a:ext cx="17067" cy="16809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8" name="Frihåndsform: figur 307">
                <a:extLst>
                  <a:ext uri="{FF2B5EF4-FFF2-40B4-BE49-F238E27FC236}">
                    <a16:creationId xmlns:a16="http://schemas.microsoft.com/office/drawing/2014/main" id="{01E9D805-0BD2-4EC5-B3E6-4E66F2F5CE06}"/>
                  </a:ext>
                </a:extLst>
              </p:cNvPr>
              <p:cNvSpPr/>
              <p:nvPr/>
            </p:nvSpPr>
            <p:spPr>
              <a:xfrm>
                <a:off x="7303955" y="931275"/>
                <a:ext cx="17548" cy="9686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9" name="Frihåndsform: figur 308">
                <a:extLst>
                  <a:ext uri="{FF2B5EF4-FFF2-40B4-BE49-F238E27FC236}">
                    <a16:creationId xmlns:a16="http://schemas.microsoft.com/office/drawing/2014/main" id="{E7829CE9-B660-48B3-96DD-5E118EF7E7F9}"/>
                  </a:ext>
                </a:extLst>
              </p:cNvPr>
              <p:cNvSpPr/>
              <p:nvPr/>
            </p:nvSpPr>
            <p:spPr>
              <a:xfrm>
                <a:off x="7261143" y="933555"/>
                <a:ext cx="16488" cy="16999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0" name="Frihåndsform: figur 309">
                <a:extLst>
                  <a:ext uri="{FF2B5EF4-FFF2-40B4-BE49-F238E27FC236}">
                    <a16:creationId xmlns:a16="http://schemas.microsoft.com/office/drawing/2014/main" id="{DB04F075-A174-4A9B-9894-E8A3E5BCA08E}"/>
                  </a:ext>
                </a:extLst>
              </p:cNvPr>
              <p:cNvSpPr/>
              <p:nvPr/>
            </p:nvSpPr>
            <p:spPr>
              <a:xfrm>
                <a:off x="7209654" y="859955"/>
                <a:ext cx="16680" cy="1500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1" name="Frihåndsform: figur 310">
                <a:extLst>
                  <a:ext uri="{FF2B5EF4-FFF2-40B4-BE49-F238E27FC236}">
                    <a16:creationId xmlns:a16="http://schemas.microsoft.com/office/drawing/2014/main" id="{10B9E211-87CC-4E96-A85A-D5309F4EE6EE}"/>
                  </a:ext>
                </a:extLst>
              </p:cNvPr>
              <p:cNvSpPr/>
              <p:nvPr/>
            </p:nvSpPr>
            <p:spPr>
              <a:xfrm>
                <a:off x="7220647" y="886546"/>
                <a:ext cx="16680" cy="11301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2" name="dasdasda">
                <a:extLst>
                  <a:ext uri="{FF2B5EF4-FFF2-40B4-BE49-F238E27FC236}">
                    <a16:creationId xmlns:a16="http://schemas.microsoft.com/office/drawing/2014/main" id="{602A2797-7355-4484-904E-BE9A77638C08}"/>
                  </a:ext>
                </a:extLst>
              </p:cNvPr>
              <p:cNvGrpSpPr/>
              <p:nvPr/>
            </p:nvGrpSpPr>
            <p:grpSpPr>
              <a:xfrm>
                <a:off x="7230481" y="615983"/>
                <a:ext cx="263446" cy="302058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363" name="Frihåndsform: figur 362">
                  <a:extLst>
                    <a:ext uri="{FF2B5EF4-FFF2-40B4-BE49-F238E27FC236}">
                      <a16:creationId xmlns:a16="http://schemas.microsoft.com/office/drawing/2014/main" id="{06B03DC4-7668-4C7D-8E41-3E3E7DFB23D5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4" name="Frihåndsform: figur 363">
                  <a:extLst>
                    <a:ext uri="{FF2B5EF4-FFF2-40B4-BE49-F238E27FC236}">
                      <a16:creationId xmlns:a16="http://schemas.microsoft.com/office/drawing/2014/main" id="{6A149607-87B3-44D6-9515-26B6477D4B27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5" name="Frihåndsform: figur 364">
                  <a:extLst>
                    <a:ext uri="{FF2B5EF4-FFF2-40B4-BE49-F238E27FC236}">
                      <a16:creationId xmlns:a16="http://schemas.microsoft.com/office/drawing/2014/main" id="{A402185A-00EA-4C0A-B95A-172CC76F643F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6" name="Frihåndsform: figur 365">
                  <a:extLst>
                    <a:ext uri="{FF2B5EF4-FFF2-40B4-BE49-F238E27FC236}">
                      <a16:creationId xmlns:a16="http://schemas.microsoft.com/office/drawing/2014/main" id="{D7CC4E9D-F678-4119-B72E-C089CB06F697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7" name="Frihåndsform: figur 366">
                  <a:extLst>
                    <a:ext uri="{FF2B5EF4-FFF2-40B4-BE49-F238E27FC236}">
                      <a16:creationId xmlns:a16="http://schemas.microsoft.com/office/drawing/2014/main" id="{12915414-48A1-4410-8D31-2231712BF45E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3" name="Frihåndsform: figur 312">
                <a:extLst>
                  <a:ext uri="{FF2B5EF4-FFF2-40B4-BE49-F238E27FC236}">
                    <a16:creationId xmlns:a16="http://schemas.microsoft.com/office/drawing/2014/main" id="{EC90F796-2C3E-40FC-8D9D-5CAF677184A7}"/>
                  </a:ext>
                </a:extLst>
              </p:cNvPr>
              <p:cNvSpPr/>
              <p:nvPr/>
            </p:nvSpPr>
            <p:spPr>
              <a:xfrm>
                <a:off x="7450227" y="912567"/>
                <a:ext cx="15042" cy="14245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4" name="Frihåndsform: figur 313">
                <a:extLst>
                  <a:ext uri="{FF2B5EF4-FFF2-40B4-BE49-F238E27FC236}">
                    <a16:creationId xmlns:a16="http://schemas.microsoft.com/office/drawing/2014/main" id="{B878DAEB-464C-4618-A1F2-6546EBC0AE98}"/>
                  </a:ext>
                </a:extLst>
              </p:cNvPr>
              <p:cNvSpPr/>
              <p:nvPr/>
            </p:nvSpPr>
            <p:spPr>
              <a:xfrm>
                <a:off x="7463534" y="895663"/>
                <a:ext cx="15427" cy="13200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5" name="dasdasda">
                <a:extLst>
                  <a:ext uri="{FF2B5EF4-FFF2-40B4-BE49-F238E27FC236}">
                    <a16:creationId xmlns:a16="http://schemas.microsoft.com/office/drawing/2014/main" id="{1FA7DD30-74F8-4EEC-8BCF-E2F73AF516C5}"/>
                  </a:ext>
                </a:extLst>
              </p:cNvPr>
              <p:cNvGrpSpPr/>
              <p:nvPr/>
            </p:nvGrpSpPr>
            <p:grpSpPr>
              <a:xfrm>
                <a:off x="7313697" y="689583"/>
                <a:ext cx="184846" cy="280827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359" name="Frihåndsform: figur 358">
                  <a:extLst>
                    <a:ext uri="{FF2B5EF4-FFF2-40B4-BE49-F238E27FC236}">
                      <a16:creationId xmlns:a16="http://schemas.microsoft.com/office/drawing/2014/main" id="{C724D7D2-3961-43F6-B0D9-BE9C8B1A6F61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0" name="Frihåndsform: figur 359">
                  <a:extLst>
                    <a:ext uri="{FF2B5EF4-FFF2-40B4-BE49-F238E27FC236}">
                      <a16:creationId xmlns:a16="http://schemas.microsoft.com/office/drawing/2014/main" id="{6AFC8E5E-BF95-48E8-908D-A70FB448160C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1" name="Frihåndsform: figur 360">
                  <a:extLst>
                    <a:ext uri="{FF2B5EF4-FFF2-40B4-BE49-F238E27FC236}">
                      <a16:creationId xmlns:a16="http://schemas.microsoft.com/office/drawing/2014/main" id="{C7DFD128-ACBD-415B-9A6F-2AD1627F98D2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2" name="Frihåndsform: figur 361">
                  <a:extLst>
                    <a:ext uri="{FF2B5EF4-FFF2-40B4-BE49-F238E27FC236}">
                      <a16:creationId xmlns:a16="http://schemas.microsoft.com/office/drawing/2014/main" id="{DE6B4157-007B-4B9A-B737-6C090D2518C8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6" name="Frihåndsform: figur 315">
                <a:extLst>
                  <a:ext uri="{FF2B5EF4-FFF2-40B4-BE49-F238E27FC236}">
                    <a16:creationId xmlns:a16="http://schemas.microsoft.com/office/drawing/2014/main" id="{F3E7A87A-B8A8-416E-9646-F7E53C6B3A07}"/>
                  </a:ext>
                </a:extLst>
              </p:cNvPr>
              <p:cNvSpPr/>
              <p:nvPr/>
            </p:nvSpPr>
            <p:spPr>
              <a:xfrm>
                <a:off x="7225853" y="897088"/>
                <a:ext cx="13499" cy="8641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7" name="Frihåndsform: figur 316">
                <a:extLst>
                  <a:ext uri="{FF2B5EF4-FFF2-40B4-BE49-F238E27FC236}">
                    <a16:creationId xmlns:a16="http://schemas.microsoft.com/office/drawing/2014/main" id="{E686ABDE-0438-49E6-8E0F-B904A6ACB2F6}"/>
                  </a:ext>
                </a:extLst>
              </p:cNvPr>
              <p:cNvSpPr/>
              <p:nvPr/>
            </p:nvSpPr>
            <p:spPr>
              <a:xfrm>
                <a:off x="7207436" y="853687"/>
                <a:ext cx="13981" cy="6742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8" name="dasdasda">
                <a:extLst>
                  <a:ext uri="{FF2B5EF4-FFF2-40B4-BE49-F238E27FC236}">
                    <a16:creationId xmlns:a16="http://schemas.microsoft.com/office/drawing/2014/main" id="{690AF02B-0ECB-432B-92D2-8FDE9DC87644}"/>
                  </a:ext>
                </a:extLst>
              </p:cNvPr>
              <p:cNvGrpSpPr/>
              <p:nvPr/>
            </p:nvGrpSpPr>
            <p:grpSpPr>
              <a:xfrm>
                <a:off x="7384275" y="819309"/>
                <a:ext cx="47343" cy="2924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357" name="Frihåndsform: figur 356">
                  <a:extLst>
                    <a:ext uri="{FF2B5EF4-FFF2-40B4-BE49-F238E27FC236}">
                      <a16:creationId xmlns:a16="http://schemas.microsoft.com/office/drawing/2014/main" id="{CC9113DD-01B5-4E0A-8217-8463045D6B91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8" name="Frihåndsform: figur 357">
                  <a:extLst>
                    <a:ext uri="{FF2B5EF4-FFF2-40B4-BE49-F238E27FC236}">
                      <a16:creationId xmlns:a16="http://schemas.microsoft.com/office/drawing/2014/main" id="{08B9B236-249A-4155-A595-7BE47AE18E69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9" name="Frihåndsform: figur 318">
                <a:extLst>
                  <a:ext uri="{FF2B5EF4-FFF2-40B4-BE49-F238E27FC236}">
                    <a16:creationId xmlns:a16="http://schemas.microsoft.com/office/drawing/2014/main" id="{82A8E28E-9CC4-4501-9210-2048D6471FF3}"/>
                  </a:ext>
                </a:extLst>
              </p:cNvPr>
              <p:cNvSpPr/>
              <p:nvPr/>
            </p:nvSpPr>
            <p:spPr>
              <a:xfrm>
                <a:off x="7390638" y="955018"/>
                <a:ext cx="12823" cy="15194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0" name="Frihåndsform: figur 319">
                <a:extLst>
                  <a:ext uri="{FF2B5EF4-FFF2-40B4-BE49-F238E27FC236}">
                    <a16:creationId xmlns:a16="http://schemas.microsoft.com/office/drawing/2014/main" id="{3FC32746-2E84-4881-9DA7-CD2A56F954CB}"/>
                  </a:ext>
                </a:extLst>
              </p:cNvPr>
              <p:cNvSpPr/>
              <p:nvPr/>
            </p:nvSpPr>
            <p:spPr>
              <a:xfrm>
                <a:off x="7276185" y="940107"/>
                <a:ext cx="13017" cy="15289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1" name="Frihåndsform: figur 320">
                <a:extLst>
                  <a:ext uri="{FF2B5EF4-FFF2-40B4-BE49-F238E27FC236}">
                    <a16:creationId xmlns:a16="http://schemas.microsoft.com/office/drawing/2014/main" id="{4225D830-582A-4D57-A9AF-BE79A92FD52F}"/>
                  </a:ext>
                </a:extLst>
              </p:cNvPr>
              <p:cNvSpPr/>
              <p:nvPr/>
            </p:nvSpPr>
            <p:spPr>
              <a:xfrm>
                <a:off x="7460351" y="907534"/>
                <a:ext cx="12727" cy="10351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2" name="Frihåndsform: figur 321">
                <a:extLst>
                  <a:ext uri="{FF2B5EF4-FFF2-40B4-BE49-F238E27FC236}">
                    <a16:creationId xmlns:a16="http://schemas.microsoft.com/office/drawing/2014/main" id="{666C0D9D-5701-4665-B18B-72024E43DFD5}"/>
                  </a:ext>
                </a:extLst>
              </p:cNvPr>
              <p:cNvSpPr/>
              <p:nvPr/>
            </p:nvSpPr>
            <p:spPr>
              <a:xfrm>
                <a:off x="7414647" y="942102"/>
                <a:ext cx="11859" cy="16618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3" name="Frihåndsform: figur 322">
                <a:extLst>
                  <a:ext uri="{FF2B5EF4-FFF2-40B4-BE49-F238E27FC236}">
                    <a16:creationId xmlns:a16="http://schemas.microsoft.com/office/drawing/2014/main" id="{58C0D190-CC7D-4A1B-9DBB-43DDE36E73A4}"/>
                  </a:ext>
                </a:extLst>
              </p:cNvPr>
              <p:cNvSpPr/>
              <p:nvPr/>
            </p:nvSpPr>
            <p:spPr>
              <a:xfrm>
                <a:off x="7365858" y="959197"/>
                <a:ext cx="11570" cy="14245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4" name="dasdasda">
                <a:extLst>
                  <a:ext uri="{FF2B5EF4-FFF2-40B4-BE49-F238E27FC236}">
                    <a16:creationId xmlns:a16="http://schemas.microsoft.com/office/drawing/2014/main" id="{592024A8-9BB2-46E0-BD97-9C337C843FA4}"/>
                  </a:ext>
                </a:extLst>
              </p:cNvPr>
              <p:cNvGrpSpPr/>
              <p:nvPr/>
            </p:nvGrpSpPr>
            <p:grpSpPr>
              <a:xfrm>
                <a:off x="7299630" y="954068"/>
                <a:ext cx="40604" cy="19028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355" name="Frihåndsform: figur 354">
                  <a:extLst>
                    <a:ext uri="{FF2B5EF4-FFF2-40B4-BE49-F238E27FC236}">
                      <a16:creationId xmlns:a16="http://schemas.microsoft.com/office/drawing/2014/main" id="{DB5E0A6C-7DA9-4C09-92AE-91B623176EC8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6" name="Frihåndsform: figur 355">
                  <a:extLst>
                    <a:ext uri="{FF2B5EF4-FFF2-40B4-BE49-F238E27FC236}">
                      <a16:creationId xmlns:a16="http://schemas.microsoft.com/office/drawing/2014/main" id="{1614CADA-8A41-4875-A5DA-9B1806A01CA9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5" name="Frihåndsform: figur 324">
                <a:extLst>
                  <a:ext uri="{FF2B5EF4-FFF2-40B4-BE49-F238E27FC236}">
                    <a16:creationId xmlns:a16="http://schemas.microsoft.com/office/drawing/2014/main" id="{2C411AD8-2CC7-40A3-B3C1-486A72E496A7}"/>
                  </a:ext>
                </a:extLst>
              </p:cNvPr>
              <p:cNvSpPr/>
              <p:nvPr/>
            </p:nvSpPr>
            <p:spPr>
              <a:xfrm>
                <a:off x="7336931" y="766982"/>
                <a:ext cx="11185" cy="21557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6" name="Frihåndsform: figur 325">
                <a:extLst>
                  <a:ext uri="{FF2B5EF4-FFF2-40B4-BE49-F238E27FC236}">
                    <a16:creationId xmlns:a16="http://schemas.microsoft.com/office/drawing/2014/main" id="{5557BCDD-E64B-4EB9-9965-A33D65D99120}"/>
                  </a:ext>
                </a:extLst>
              </p:cNvPr>
              <p:cNvSpPr/>
              <p:nvPr/>
            </p:nvSpPr>
            <p:spPr>
              <a:xfrm>
                <a:off x="7344067" y="960526"/>
                <a:ext cx="11377" cy="13674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7" name="Frihåndsform: figur 326">
                <a:extLst>
                  <a:ext uri="{FF2B5EF4-FFF2-40B4-BE49-F238E27FC236}">
                    <a16:creationId xmlns:a16="http://schemas.microsoft.com/office/drawing/2014/main" id="{C467FF69-15E3-4B77-8645-CAFB1DF9051D}"/>
                  </a:ext>
                </a:extLst>
              </p:cNvPr>
              <p:cNvSpPr/>
              <p:nvPr/>
            </p:nvSpPr>
            <p:spPr>
              <a:xfrm>
                <a:off x="7358337" y="768026"/>
                <a:ext cx="10895" cy="2174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8" name="dasdasda">
                <a:extLst>
                  <a:ext uri="{FF2B5EF4-FFF2-40B4-BE49-F238E27FC236}">
                    <a16:creationId xmlns:a16="http://schemas.microsoft.com/office/drawing/2014/main" id="{0173063B-37EA-4408-955C-AE648D35A413}"/>
                  </a:ext>
                </a:extLst>
              </p:cNvPr>
              <p:cNvGrpSpPr/>
              <p:nvPr/>
            </p:nvGrpSpPr>
            <p:grpSpPr>
              <a:xfrm>
                <a:off x="7260854" y="614368"/>
                <a:ext cx="185227" cy="239128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339" name="Frihåndsform: figur 338">
                  <a:extLst>
                    <a:ext uri="{FF2B5EF4-FFF2-40B4-BE49-F238E27FC236}">
                      <a16:creationId xmlns:a16="http://schemas.microsoft.com/office/drawing/2014/main" id="{B34E2130-BC3A-40E0-988E-BECBB68309C3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0" name="Frihåndsform: figur 339">
                  <a:extLst>
                    <a:ext uri="{FF2B5EF4-FFF2-40B4-BE49-F238E27FC236}">
                      <a16:creationId xmlns:a16="http://schemas.microsoft.com/office/drawing/2014/main" id="{36EFB170-D87C-4EAB-8CA1-F6D344490E1C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1" name="Frihåndsform: figur 340">
                  <a:extLst>
                    <a:ext uri="{FF2B5EF4-FFF2-40B4-BE49-F238E27FC236}">
                      <a16:creationId xmlns:a16="http://schemas.microsoft.com/office/drawing/2014/main" id="{C1BC36DB-2036-41A2-B70C-7D6E004DE1CD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2" name="Frihåndsform: figur 341">
                  <a:extLst>
                    <a:ext uri="{FF2B5EF4-FFF2-40B4-BE49-F238E27FC236}">
                      <a16:creationId xmlns:a16="http://schemas.microsoft.com/office/drawing/2014/main" id="{B24435F7-2817-4866-B73A-0E619E159BCC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3" name="Frihåndsform: figur 342">
                  <a:extLst>
                    <a:ext uri="{FF2B5EF4-FFF2-40B4-BE49-F238E27FC236}">
                      <a16:creationId xmlns:a16="http://schemas.microsoft.com/office/drawing/2014/main" id="{03115083-90AB-4AF9-AFA0-824DB0005C8E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4" name="Frihåndsform: figur 343">
                  <a:extLst>
                    <a:ext uri="{FF2B5EF4-FFF2-40B4-BE49-F238E27FC236}">
                      <a16:creationId xmlns:a16="http://schemas.microsoft.com/office/drawing/2014/main" id="{ED8C9AA1-A428-4A85-ADA8-87D30B171068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5" name="Frihåndsform: figur 344">
                  <a:extLst>
                    <a:ext uri="{FF2B5EF4-FFF2-40B4-BE49-F238E27FC236}">
                      <a16:creationId xmlns:a16="http://schemas.microsoft.com/office/drawing/2014/main" id="{B48D958A-F64A-4AFD-8409-BDE626F5842F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6" name="Frihåndsform: figur 345">
                  <a:extLst>
                    <a:ext uri="{FF2B5EF4-FFF2-40B4-BE49-F238E27FC236}">
                      <a16:creationId xmlns:a16="http://schemas.microsoft.com/office/drawing/2014/main" id="{0A52D68D-B113-4F3B-9595-DBB21D37D2F3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7" name="Frihåndsform: figur 346">
                  <a:extLst>
                    <a:ext uri="{FF2B5EF4-FFF2-40B4-BE49-F238E27FC236}">
                      <a16:creationId xmlns:a16="http://schemas.microsoft.com/office/drawing/2014/main" id="{3A1A9FCA-3153-4873-8254-3F95F8BCBC51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8" name="Frihåndsform: figur 347">
                  <a:extLst>
                    <a:ext uri="{FF2B5EF4-FFF2-40B4-BE49-F238E27FC236}">
                      <a16:creationId xmlns:a16="http://schemas.microsoft.com/office/drawing/2014/main" id="{A1254AD5-2227-49B7-8286-350315903570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9" name="Frihåndsform: figur 348">
                  <a:extLst>
                    <a:ext uri="{FF2B5EF4-FFF2-40B4-BE49-F238E27FC236}">
                      <a16:creationId xmlns:a16="http://schemas.microsoft.com/office/drawing/2014/main" id="{4DA05DFF-A6FB-4A30-B59E-DE5E0F739651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0" name="Frihåndsform: figur 349">
                  <a:extLst>
                    <a:ext uri="{FF2B5EF4-FFF2-40B4-BE49-F238E27FC236}">
                      <a16:creationId xmlns:a16="http://schemas.microsoft.com/office/drawing/2014/main" id="{D4591994-C5EE-449B-8E96-01EFE5CE941B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1" name="Frihåndsform: figur 350">
                  <a:extLst>
                    <a:ext uri="{FF2B5EF4-FFF2-40B4-BE49-F238E27FC236}">
                      <a16:creationId xmlns:a16="http://schemas.microsoft.com/office/drawing/2014/main" id="{8C46B967-DA68-4218-8871-8E1D98C12C69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2" name="Frihåndsform: figur 351">
                  <a:extLst>
                    <a:ext uri="{FF2B5EF4-FFF2-40B4-BE49-F238E27FC236}">
                      <a16:creationId xmlns:a16="http://schemas.microsoft.com/office/drawing/2014/main" id="{CB3F649F-0EE0-437C-B7CF-75D47DED7ECB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3" name="Frihåndsform: figur 352">
                  <a:extLst>
                    <a:ext uri="{FF2B5EF4-FFF2-40B4-BE49-F238E27FC236}">
                      <a16:creationId xmlns:a16="http://schemas.microsoft.com/office/drawing/2014/main" id="{F45309CE-AA54-4690-903D-C77483B2FAEC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4" name="Frihåndsform: figur 353">
                  <a:extLst>
                    <a:ext uri="{FF2B5EF4-FFF2-40B4-BE49-F238E27FC236}">
                      <a16:creationId xmlns:a16="http://schemas.microsoft.com/office/drawing/2014/main" id="{104C40A5-3D60-4373-96E8-D990D3095D04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9" name="Frihåndsform: figur 328">
                <a:extLst>
                  <a:ext uri="{FF2B5EF4-FFF2-40B4-BE49-F238E27FC236}">
                    <a16:creationId xmlns:a16="http://schemas.microsoft.com/office/drawing/2014/main" id="{70D5DDC0-65CE-48DF-8194-56C27F33EAAC}"/>
                  </a:ext>
                </a:extLst>
              </p:cNvPr>
              <p:cNvSpPr/>
              <p:nvPr/>
            </p:nvSpPr>
            <p:spPr>
              <a:xfrm rot="20953698">
                <a:off x="7381862" y="958170"/>
                <a:ext cx="2892" cy="13486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0" name="dasdasda">
                <a:extLst>
                  <a:ext uri="{FF2B5EF4-FFF2-40B4-BE49-F238E27FC236}">
                    <a16:creationId xmlns:a16="http://schemas.microsoft.com/office/drawing/2014/main" id="{6C56BAC3-14F5-4F9D-AC5D-E1A653FED6B0}"/>
                  </a:ext>
                </a:extLst>
              </p:cNvPr>
              <p:cNvGrpSpPr/>
              <p:nvPr/>
            </p:nvGrpSpPr>
            <p:grpSpPr>
              <a:xfrm>
                <a:off x="7293059" y="716934"/>
                <a:ext cx="7809" cy="7977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337" name="Frihåndsform: figur 336">
                  <a:extLst>
                    <a:ext uri="{FF2B5EF4-FFF2-40B4-BE49-F238E27FC236}">
                      <a16:creationId xmlns:a16="http://schemas.microsoft.com/office/drawing/2014/main" id="{C25DED4C-BF77-4539-92FF-AA1BA7308242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8" name="Frihåndsform: figur 337">
                  <a:extLst>
                    <a:ext uri="{FF2B5EF4-FFF2-40B4-BE49-F238E27FC236}">
                      <a16:creationId xmlns:a16="http://schemas.microsoft.com/office/drawing/2014/main" id="{BFC35474-5E38-4630-8A28-A5178BE6BF02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1" name="Frihåndsform: figur 330">
                <a:extLst>
                  <a:ext uri="{FF2B5EF4-FFF2-40B4-BE49-F238E27FC236}">
                    <a16:creationId xmlns:a16="http://schemas.microsoft.com/office/drawing/2014/main" id="{0B49DDA7-8449-4EEB-8E53-B6C6EC569C0F}"/>
                  </a:ext>
                </a:extLst>
              </p:cNvPr>
              <p:cNvSpPr/>
              <p:nvPr/>
            </p:nvSpPr>
            <p:spPr>
              <a:xfrm>
                <a:off x="7359109" y="960621"/>
                <a:ext cx="3471" cy="13580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2" name="dasdasda">
                <a:extLst>
                  <a:ext uri="{FF2B5EF4-FFF2-40B4-BE49-F238E27FC236}">
                    <a16:creationId xmlns:a16="http://schemas.microsoft.com/office/drawing/2014/main" id="{14CAC146-1641-461C-9A0F-B625BAA180B0}"/>
                  </a:ext>
                </a:extLst>
              </p:cNvPr>
              <p:cNvGrpSpPr/>
              <p:nvPr/>
            </p:nvGrpSpPr>
            <p:grpSpPr>
              <a:xfrm>
                <a:off x="7341849" y="920925"/>
                <a:ext cx="1037997" cy="87179"/>
                <a:chOff x="10193477" y="1008787"/>
                <a:chExt cx="1023730" cy="87298"/>
              </a:xfrm>
              <a:solidFill>
                <a:schemeClr val="bg1"/>
              </a:solidFill>
            </p:grpSpPr>
            <p:sp>
              <p:nvSpPr>
                <p:cNvPr id="334" name="Frihåndsform: figur 333">
                  <a:extLst>
                    <a:ext uri="{FF2B5EF4-FFF2-40B4-BE49-F238E27FC236}">
                      <a16:creationId xmlns:a16="http://schemas.microsoft.com/office/drawing/2014/main" id="{12E9880C-2503-420A-A566-D92EFC6D0595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5" name="Frihåndsform: figur 334">
                  <a:extLst>
                    <a:ext uri="{FF2B5EF4-FFF2-40B4-BE49-F238E27FC236}">
                      <a16:creationId xmlns:a16="http://schemas.microsoft.com/office/drawing/2014/main" id="{8E6583E5-58DB-4972-A3B6-82152E0BA3CF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6" name="Frihåndsform: figur 335">
                  <a:extLst>
                    <a:ext uri="{FF2B5EF4-FFF2-40B4-BE49-F238E27FC236}">
                      <a16:creationId xmlns:a16="http://schemas.microsoft.com/office/drawing/2014/main" id="{35017441-DE59-4511-B47F-4BFBB8EB1B72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3" name="Frihåndsform: figur 332">
                <a:extLst>
                  <a:ext uri="{FF2B5EF4-FFF2-40B4-BE49-F238E27FC236}">
                    <a16:creationId xmlns:a16="http://schemas.microsoft.com/office/drawing/2014/main" id="{67C45B3E-BEFF-4831-B49D-A29A137C90C9}"/>
                  </a:ext>
                </a:extLst>
              </p:cNvPr>
              <p:cNvSpPr/>
              <p:nvPr/>
            </p:nvSpPr>
            <p:spPr>
              <a:xfrm>
                <a:off x="7573744" y="956537"/>
                <a:ext cx="36833" cy="9401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419" name="Plassholder for tekst 6">
            <a:extLst>
              <a:ext uri="{FF2B5EF4-FFF2-40B4-BE49-F238E27FC236}">
                <a16:creationId xmlns:a16="http://schemas.microsoft.com/office/drawing/2014/main" id="{95AC4DB4-0E49-4D87-8808-CD63E4BCC40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818689" y="144014"/>
            <a:ext cx="1179545" cy="469900"/>
          </a:xfrm>
          <a:prstGeom prst="rect">
            <a:avLst/>
          </a:prstGeom>
          <a:blipFill dpi="0" rotWithShape="1"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>
              <a:defRPr sz="100">
                <a:solidFill>
                  <a:srgbClr val="000000"/>
                </a:solidFill>
                <a:latin typeface="+mn-lt"/>
              </a:defRPr>
            </a:lvl1pPr>
            <a:lvl2pPr>
              <a:defRPr sz="100">
                <a:solidFill>
                  <a:srgbClr val="000000"/>
                </a:solidFill>
              </a:defRPr>
            </a:lvl2pPr>
            <a:lvl3pPr>
              <a:defRPr sz="100">
                <a:solidFill>
                  <a:srgbClr val="000000"/>
                </a:solidFill>
              </a:defRPr>
            </a:lvl3pPr>
            <a:lvl4pPr>
              <a:defRPr sz="100">
                <a:solidFill>
                  <a:srgbClr val="000000"/>
                </a:solidFill>
              </a:defRPr>
            </a:lvl4pPr>
            <a:lvl5pPr>
              <a:defRPr sz="100">
                <a:solidFill>
                  <a:srgbClr val="000000"/>
                </a:solidFill>
              </a:defRPr>
            </a:lvl5pPr>
          </a:lstStyle>
          <a:p>
            <a:pPr lvl="0"/>
            <a:r>
              <a:rPr lang="nb-NO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60615796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vslutten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Grafikk 2">
            <a:extLst>
              <a:ext uri="{FF2B5EF4-FFF2-40B4-BE49-F238E27FC236}">
                <a16:creationId xmlns:a16="http://schemas.microsoft.com/office/drawing/2014/main" id="{7150DB2E-E880-4830-89B2-C7BF0D1306F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3449" b="11617"/>
          <a:stretch/>
        </p:blipFill>
        <p:spPr>
          <a:xfrm>
            <a:off x="0" y="2575365"/>
            <a:ext cx="3687096" cy="4282636"/>
          </a:xfrm>
          <a:prstGeom prst="rect">
            <a:avLst/>
          </a:prstGeom>
        </p:spPr>
      </p:pic>
      <p:grpSp>
        <p:nvGrpSpPr>
          <p:cNvPr id="8" name="dasdasda">
            <a:extLst>
              <a:ext uri="{FF2B5EF4-FFF2-40B4-BE49-F238E27FC236}">
                <a16:creationId xmlns:a16="http://schemas.microsoft.com/office/drawing/2014/main" id="{0DD7C77C-07ED-4FAD-9D76-6009B59D938D}"/>
              </a:ext>
            </a:extLst>
          </p:cNvPr>
          <p:cNvGrpSpPr/>
          <p:nvPr userDrawn="1"/>
        </p:nvGrpSpPr>
        <p:grpSpPr>
          <a:xfrm>
            <a:off x="5079833" y="2575365"/>
            <a:ext cx="4319383" cy="1737143"/>
            <a:chOff x="10053875" y="625546"/>
            <a:chExt cx="1163332" cy="470539"/>
          </a:xfrm>
        </p:grpSpPr>
        <p:grpSp>
          <p:nvGrpSpPr>
            <p:cNvPr id="9" name="dasdasda">
              <a:extLst>
                <a:ext uri="{FF2B5EF4-FFF2-40B4-BE49-F238E27FC236}">
                  <a16:creationId xmlns:a16="http://schemas.microsoft.com/office/drawing/2014/main" id="{C58B867B-6B5D-4E57-9132-4B187D265BA9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135" name="Frihåndsform: figur 134">
                <a:extLst>
                  <a:ext uri="{FF2B5EF4-FFF2-40B4-BE49-F238E27FC236}">
                    <a16:creationId xmlns:a16="http://schemas.microsoft.com/office/drawing/2014/main" id="{86B8633D-9911-4FBF-8C19-6A4296D1D0BB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6" name="Frihåndsform: figur 135">
                <a:extLst>
                  <a:ext uri="{FF2B5EF4-FFF2-40B4-BE49-F238E27FC236}">
                    <a16:creationId xmlns:a16="http://schemas.microsoft.com/office/drawing/2014/main" id="{4FBC8A3D-549E-4351-A5E1-5B933C62BB00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7" name="Frihåndsform: figur 136">
                <a:extLst>
                  <a:ext uri="{FF2B5EF4-FFF2-40B4-BE49-F238E27FC236}">
                    <a16:creationId xmlns:a16="http://schemas.microsoft.com/office/drawing/2014/main" id="{03C89DB4-4E13-4F41-819E-A12F4FAA6EB2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8" name="Frihåndsform: figur 137">
                <a:extLst>
                  <a:ext uri="{FF2B5EF4-FFF2-40B4-BE49-F238E27FC236}">
                    <a16:creationId xmlns:a16="http://schemas.microsoft.com/office/drawing/2014/main" id="{E1BDC4F5-73FE-4AFC-BEB1-9BB1D978C3F7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9" name="Frihåndsform: figur 138">
                <a:extLst>
                  <a:ext uri="{FF2B5EF4-FFF2-40B4-BE49-F238E27FC236}">
                    <a16:creationId xmlns:a16="http://schemas.microsoft.com/office/drawing/2014/main" id="{E3D6C908-0C0F-4A6E-995B-D9FB76952275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0" name="Frihåndsform: figur 9">
              <a:extLst>
                <a:ext uri="{FF2B5EF4-FFF2-40B4-BE49-F238E27FC236}">
                  <a16:creationId xmlns:a16="http://schemas.microsoft.com/office/drawing/2014/main" id="{699D12C3-89BD-4287-9836-9A4378F994E8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3" name="dasdasda">
              <a:extLst>
                <a:ext uri="{FF2B5EF4-FFF2-40B4-BE49-F238E27FC236}">
                  <a16:creationId xmlns:a16="http://schemas.microsoft.com/office/drawing/2014/main" id="{2D377A15-3795-45D9-A5F7-9335DF609842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128" name="Frihåndsform: figur 127">
                <a:extLst>
                  <a:ext uri="{FF2B5EF4-FFF2-40B4-BE49-F238E27FC236}">
                    <a16:creationId xmlns:a16="http://schemas.microsoft.com/office/drawing/2014/main" id="{3ACBC424-E360-47C5-A23D-E47915529E30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9" name="Frihåndsform: figur 128">
                <a:extLst>
                  <a:ext uri="{FF2B5EF4-FFF2-40B4-BE49-F238E27FC236}">
                    <a16:creationId xmlns:a16="http://schemas.microsoft.com/office/drawing/2014/main" id="{BF4274AC-41E7-46F2-A41E-0C99E0685697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0" name="Frihåndsform: figur 129">
                <a:extLst>
                  <a:ext uri="{FF2B5EF4-FFF2-40B4-BE49-F238E27FC236}">
                    <a16:creationId xmlns:a16="http://schemas.microsoft.com/office/drawing/2014/main" id="{B0F34532-CA9B-4717-8BD1-B54F4D4C9D28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1" name="Frihåndsform: figur 130">
                <a:extLst>
                  <a:ext uri="{FF2B5EF4-FFF2-40B4-BE49-F238E27FC236}">
                    <a16:creationId xmlns:a16="http://schemas.microsoft.com/office/drawing/2014/main" id="{312EF792-488E-4610-BE73-5CF79E08EDC1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2" name="Frihåndsform: figur 131">
                <a:extLst>
                  <a:ext uri="{FF2B5EF4-FFF2-40B4-BE49-F238E27FC236}">
                    <a16:creationId xmlns:a16="http://schemas.microsoft.com/office/drawing/2014/main" id="{4B2F39F2-26D8-4ED3-83D7-F56985E7877D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3" name="Frihåndsform: figur 132">
                <a:extLst>
                  <a:ext uri="{FF2B5EF4-FFF2-40B4-BE49-F238E27FC236}">
                    <a16:creationId xmlns:a16="http://schemas.microsoft.com/office/drawing/2014/main" id="{C91B0713-A34C-487E-AC78-5CB654DC3C0D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4" name="Frihåndsform: figur 133">
                <a:extLst>
                  <a:ext uri="{FF2B5EF4-FFF2-40B4-BE49-F238E27FC236}">
                    <a16:creationId xmlns:a16="http://schemas.microsoft.com/office/drawing/2014/main" id="{5E2C675D-90E0-4884-8B8F-E0D61830AC9F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4" name="Frihåndsform: figur 13">
              <a:extLst>
                <a:ext uri="{FF2B5EF4-FFF2-40B4-BE49-F238E27FC236}">
                  <a16:creationId xmlns:a16="http://schemas.microsoft.com/office/drawing/2014/main" id="{C4250DFE-A6C6-4971-8437-5C38FD24A139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5" name="dasdasda">
              <a:extLst>
                <a:ext uri="{FF2B5EF4-FFF2-40B4-BE49-F238E27FC236}">
                  <a16:creationId xmlns:a16="http://schemas.microsoft.com/office/drawing/2014/main" id="{CFF6F70D-6F1E-4711-AAD1-BA5BF69B89C6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122" name="Frihåndsform: figur 121">
                <a:extLst>
                  <a:ext uri="{FF2B5EF4-FFF2-40B4-BE49-F238E27FC236}">
                    <a16:creationId xmlns:a16="http://schemas.microsoft.com/office/drawing/2014/main" id="{642D8182-3775-4C45-9D6C-CDD60EAAAC04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3" name="Frihåndsform: figur 122">
                <a:extLst>
                  <a:ext uri="{FF2B5EF4-FFF2-40B4-BE49-F238E27FC236}">
                    <a16:creationId xmlns:a16="http://schemas.microsoft.com/office/drawing/2014/main" id="{78BDD291-FE14-4C68-AF18-C1C25F6F64A5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4" name="Frihåndsform: figur 123">
                <a:extLst>
                  <a:ext uri="{FF2B5EF4-FFF2-40B4-BE49-F238E27FC236}">
                    <a16:creationId xmlns:a16="http://schemas.microsoft.com/office/drawing/2014/main" id="{5245A65A-28C3-4B90-B199-608E17750A0B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5" name="Frihåndsform: figur 124">
                <a:extLst>
                  <a:ext uri="{FF2B5EF4-FFF2-40B4-BE49-F238E27FC236}">
                    <a16:creationId xmlns:a16="http://schemas.microsoft.com/office/drawing/2014/main" id="{DEEE6969-4180-491E-AE9B-208E08BB8153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6" name="Frihåndsform: figur 125">
                <a:extLst>
                  <a:ext uri="{FF2B5EF4-FFF2-40B4-BE49-F238E27FC236}">
                    <a16:creationId xmlns:a16="http://schemas.microsoft.com/office/drawing/2014/main" id="{62E2787E-FB60-4391-AF86-08A68EC429C4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7" name="Frihåndsform: figur 126">
                <a:extLst>
                  <a:ext uri="{FF2B5EF4-FFF2-40B4-BE49-F238E27FC236}">
                    <a16:creationId xmlns:a16="http://schemas.microsoft.com/office/drawing/2014/main" id="{6EDEAF1B-F82B-4FBC-8F86-626D10A90F3A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" name="Frihåndsform: figur 15">
              <a:extLst>
                <a:ext uri="{FF2B5EF4-FFF2-40B4-BE49-F238E27FC236}">
                  <a16:creationId xmlns:a16="http://schemas.microsoft.com/office/drawing/2014/main" id="{204230F7-6697-4005-9B77-CF28F11C6E5C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" name="dasdasda">
              <a:extLst>
                <a:ext uri="{FF2B5EF4-FFF2-40B4-BE49-F238E27FC236}">
                  <a16:creationId xmlns:a16="http://schemas.microsoft.com/office/drawing/2014/main" id="{024A5C26-DA24-4AC9-BDDB-C30DFA7A5F65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119" name="Frihåndsform: figur 118">
                <a:extLst>
                  <a:ext uri="{FF2B5EF4-FFF2-40B4-BE49-F238E27FC236}">
                    <a16:creationId xmlns:a16="http://schemas.microsoft.com/office/drawing/2014/main" id="{D1D6F283-2A89-40B9-86FA-CB8450EBBAE2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0" name="Frihåndsform: figur 119">
                <a:extLst>
                  <a:ext uri="{FF2B5EF4-FFF2-40B4-BE49-F238E27FC236}">
                    <a16:creationId xmlns:a16="http://schemas.microsoft.com/office/drawing/2014/main" id="{7AA3C200-878A-43E5-B5CF-6BF8A2D3C96F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1" name="Frihåndsform: figur 120">
                <a:extLst>
                  <a:ext uri="{FF2B5EF4-FFF2-40B4-BE49-F238E27FC236}">
                    <a16:creationId xmlns:a16="http://schemas.microsoft.com/office/drawing/2014/main" id="{E99C3EF0-C306-448B-BC9B-EA3F387FCDD3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" name="Frihåndsform: figur 17">
              <a:extLst>
                <a:ext uri="{FF2B5EF4-FFF2-40B4-BE49-F238E27FC236}">
                  <a16:creationId xmlns:a16="http://schemas.microsoft.com/office/drawing/2014/main" id="{EF7751C2-EE1E-459E-9E87-2A6ADE5FAE14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" name="dasdasda">
              <a:extLst>
                <a:ext uri="{FF2B5EF4-FFF2-40B4-BE49-F238E27FC236}">
                  <a16:creationId xmlns:a16="http://schemas.microsoft.com/office/drawing/2014/main" id="{E31EDB47-98A8-4313-9903-D711F183DCF1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116" name="Frihåndsform: figur 115">
                <a:extLst>
                  <a:ext uri="{FF2B5EF4-FFF2-40B4-BE49-F238E27FC236}">
                    <a16:creationId xmlns:a16="http://schemas.microsoft.com/office/drawing/2014/main" id="{8E9E98CC-E7A5-4374-99FE-312D7FD7E2DD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7" name="Frihåndsform: figur 116">
                <a:extLst>
                  <a:ext uri="{FF2B5EF4-FFF2-40B4-BE49-F238E27FC236}">
                    <a16:creationId xmlns:a16="http://schemas.microsoft.com/office/drawing/2014/main" id="{31C11CA7-4540-474D-AFAB-F3FF3C7AA110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8" name="Frihåndsform: figur 117">
                <a:extLst>
                  <a:ext uri="{FF2B5EF4-FFF2-40B4-BE49-F238E27FC236}">
                    <a16:creationId xmlns:a16="http://schemas.microsoft.com/office/drawing/2014/main" id="{AD99C747-B41A-4549-8FD4-76790291991F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" name="Frihåndsform: figur 19">
              <a:extLst>
                <a:ext uri="{FF2B5EF4-FFF2-40B4-BE49-F238E27FC236}">
                  <a16:creationId xmlns:a16="http://schemas.microsoft.com/office/drawing/2014/main" id="{C395FBED-19F0-4CE6-871E-1CF9A5550C4F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1" name="dasdasda">
              <a:extLst>
                <a:ext uri="{FF2B5EF4-FFF2-40B4-BE49-F238E27FC236}">
                  <a16:creationId xmlns:a16="http://schemas.microsoft.com/office/drawing/2014/main" id="{ADFAF3BC-4162-4E4E-9DFC-236CAE20F720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113" name="Frihåndsform: figur 112">
                <a:extLst>
                  <a:ext uri="{FF2B5EF4-FFF2-40B4-BE49-F238E27FC236}">
                    <a16:creationId xmlns:a16="http://schemas.microsoft.com/office/drawing/2014/main" id="{C13728D1-C9DB-4194-88F0-81B50DC91A62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4" name="Frihåndsform: figur 113">
                <a:extLst>
                  <a:ext uri="{FF2B5EF4-FFF2-40B4-BE49-F238E27FC236}">
                    <a16:creationId xmlns:a16="http://schemas.microsoft.com/office/drawing/2014/main" id="{E7544B1E-F9B5-4AE3-802F-B9C9B6377EEB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5" name="Frihåndsform: figur 114">
                <a:extLst>
                  <a:ext uri="{FF2B5EF4-FFF2-40B4-BE49-F238E27FC236}">
                    <a16:creationId xmlns:a16="http://schemas.microsoft.com/office/drawing/2014/main" id="{15C03407-49B6-4899-8EA4-A03A7BF171CB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2" name="Frihåndsform: figur 21">
              <a:extLst>
                <a:ext uri="{FF2B5EF4-FFF2-40B4-BE49-F238E27FC236}">
                  <a16:creationId xmlns:a16="http://schemas.microsoft.com/office/drawing/2014/main" id="{4C2A5A61-CA63-412E-B959-B2BE250AAD8F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23" name="Frihåndsform: figur 22">
              <a:extLst>
                <a:ext uri="{FF2B5EF4-FFF2-40B4-BE49-F238E27FC236}">
                  <a16:creationId xmlns:a16="http://schemas.microsoft.com/office/drawing/2014/main" id="{95CCBB24-E4E1-40A3-AA1F-D72BDBE058E3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24" name="Frihåndsform: figur 23">
              <a:extLst>
                <a:ext uri="{FF2B5EF4-FFF2-40B4-BE49-F238E27FC236}">
                  <a16:creationId xmlns:a16="http://schemas.microsoft.com/office/drawing/2014/main" id="{F91C221A-E5B8-4AC3-822D-DA33FBF776F5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5" name="dasdasda">
              <a:extLst>
                <a:ext uri="{FF2B5EF4-FFF2-40B4-BE49-F238E27FC236}">
                  <a16:creationId xmlns:a16="http://schemas.microsoft.com/office/drawing/2014/main" id="{874B5D9B-609D-4E3D-AE71-C78ADD04D93A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91" name="Frihåndsform: figur 90">
                <a:extLst>
                  <a:ext uri="{FF2B5EF4-FFF2-40B4-BE49-F238E27FC236}">
                    <a16:creationId xmlns:a16="http://schemas.microsoft.com/office/drawing/2014/main" id="{D93E9822-0438-4E3D-9440-7D4CF59CE050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2" name="Frihåndsform: figur 91">
                <a:extLst>
                  <a:ext uri="{FF2B5EF4-FFF2-40B4-BE49-F238E27FC236}">
                    <a16:creationId xmlns:a16="http://schemas.microsoft.com/office/drawing/2014/main" id="{A996ACB9-022F-4BC0-87D2-F632A4D101FF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3" name="Frihåndsform: figur 92">
                <a:extLst>
                  <a:ext uri="{FF2B5EF4-FFF2-40B4-BE49-F238E27FC236}">
                    <a16:creationId xmlns:a16="http://schemas.microsoft.com/office/drawing/2014/main" id="{6B591962-EB11-4C3F-8550-8710CBA27C43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4" name="Frihåndsform: figur 93">
                <a:extLst>
                  <a:ext uri="{FF2B5EF4-FFF2-40B4-BE49-F238E27FC236}">
                    <a16:creationId xmlns:a16="http://schemas.microsoft.com/office/drawing/2014/main" id="{162FCB0F-B401-410D-96E9-E2C305F9DEA4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5" name="Frihåndsform: figur 94">
                <a:extLst>
                  <a:ext uri="{FF2B5EF4-FFF2-40B4-BE49-F238E27FC236}">
                    <a16:creationId xmlns:a16="http://schemas.microsoft.com/office/drawing/2014/main" id="{8404FA78-AAE4-466E-817A-F26C5347DCE1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6" name="Frihåndsform: figur 95">
                <a:extLst>
                  <a:ext uri="{FF2B5EF4-FFF2-40B4-BE49-F238E27FC236}">
                    <a16:creationId xmlns:a16="http://schemas.microsoft.com/office/drawing/2014/main" id="{D3F3AD9F-8BD6-4E43-9819-1E1DB91D9F6C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7" name="Frihåndsform: figur 96">
                <a:extLst>
                  <a:ext uri="{FF2B5EF4-FFF2-40B4-BE49-F238E27FC236}">
                    <a16:creationId xmlns:a16="http://schemas.microsoft.com/office/drawing/2014/main" id="{D5B6B22E-7EE7-4493-8878-7EBCEB150E41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8" name="Frihåndsform: figur 97">
                <a:extLst>
                  <a:ext uri="{FF2B5EF4-FFF2-40B4-BE49-F238E27FC236}">
                    <a16:creationId xmlns:a16="http://schemas.microsoft.com/office/drawing/2014/main" id="{6C771584-D705-432E-94E4-84E542145519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9" name="Frihåndsform: figur 98">
                <a:extLst>
                  <a:ext uri="{FF2B5EF4-FFF2-40B4-BE49-F238E27FC236}">
                    <a16:creationId xmlns:a16="http://schemas.microsoft.com/office/drawing/2014/main" id="{3190D624-E876-4406-B3DB-3A260BCEE320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0" name="Frihåndsform: figur 99">
                <a:extLst>
                  <a:ext uri="{FF2B5EF4-FFF2-40B4-BE49-F238E27FC236}">
                    <a16:creationId xmlns:a16="http://schemas.microsoft.com/office/drawing/2014/main" id="{05D467B8-4B1D-4DD6-B610-14C11E7DB328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1" name="Frihåndsform: figur 100">
                <a:extLst>
                  <a:ext uri="{FF2B5EF4-FFF2-40B4-BE49-F238E27FC236}">
                    <a16:creationId xmlns:a16="http://schemas.microsoft.com/office/drawing/2014/main" id="{6FCF7B81-9107-4E5B-8A32-FE3C76EECA5C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2" name="Frihåndsform: figur 101">
                <a:extLst>
                  <a:ext uri="{FF2B5EF4-FFF2-40B4-BE49-F238E27FC236}">
                    <a16:creationId xmlns:a16="http://schemas.microsoft.com/office/drawing/2014/main" id="{2DDD69A5-9EB9-4523-B6DF-C2AF406550A3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3" name="Frihåndsform: figur 102">
                <a:extLst>
                  <a:ext uri="{FF2B5EF4-FFF2-40B4-BE49-F238E27FC236}">
                    <a16:creationId xmlns:a16="http://schemas.microsoft.com/office/drawing/2014/main" id="{5B0C1868-CC83-4BFD-9871-4FE4B9C73363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4" name="Frihåndsform: figur 103">
                <a:extLst>
                  <a:ext uri="{FF2B5EF4-FFF2-40B4-BE49-F238E27FC236}">
                    <a16:creationId xmlns:a16="http://schemas.microsoft.com/office/drawing/2014/main" id="{DE7716B7-CDD8-481A-B865-E67AA3879F03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5" name="Frihåndsform: figur 104">
                <a:extLst>
                  <a:ext uri="{FF2B5EF4-FFF2-40B4-BE49-F238E27FC236}">
                    <a16:creationId xmlns:a16="http://schemas.microsoft.com/office/drawing/2014/main" id="{6A0D012D-6032-42FC-AEE0-CCB4ACEBD8AE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6" name="Frihåndsform: figur 105">
                <a:extLst>
                  <a:ext uri="{FF2B5EF4-FFF2-40B4-BE49-F238E27FC236}">
                    <a16:creationId xmlns:a16="http://schemas.microsoft.com/office/drawing/2014/main" id="{3E3383AF-A275-43AC-B56A-9BA15E6DFB06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7" name="Frihåndsform: figur 106">
                <a:extLst>
                  <a:ext uri="{FF2B5EF4-FFF2-40B4-BE49-F238E27FC236}">
                    <a16:creationId xmlns:a16="http://schemas.microsoft.com/office/drawing/2014/main" id="{D8A4BF54-A814-4C68-859B-4F57E09C88CB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8" name="Frihåndsform: figur 107">
                <a:extLst>
                  <a:ext uri="{FF2B5EF4-FFF2-40B4-BE49-F238E27FC236}">
                    <a16:creationId xmlns:a16="http://schemas.microsoft.com/office/drawing/2014/main" id="{1514995F-85A7-4974-9A01-EAA3FF4A913E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9" name="Frihåndsform: figur 108">
                <a:extLst>
                  <a:ext uri="{FF2B5EF4-FFF2-40B4-BE49-F238E27FC236}">
                    <a16:creationId xmlns:a16="http://schemas.microsoft.com/office/drawing/2014/main" id="{621B3A4F-0B17-4A3C-813A-255CB6E3B228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0" name="Frihåndsform: figur 109">
                <a:extLst>
                  <a:ext uri="{FF2B5EF4-FFF2-40B4-BE49-F238E27FC236}">
                    <a16:creationId xmlns:a16="http://schemas.microsoft.com/office/drawing/2014/main" id="{3B745505-2584-4701-AF67-E4B5D40FB8E0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1" name="Frihåndsform: figur 110">
                <a:extLst>
                  <a:ext uri="{FF2B5EF4-FFF2-40B4-BE49-F238E27FC236}">
                    <a16:creationId xmlns:a16="http://schemas.microsoft.com/office/drawing/2014/main" id="{88004AF3-9A76-4779-AD68-37B52AABE106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2" name="Frihåndsform: figur 111">
                <a:extLst>
                  <a:ext uri="{FF2B5EF4-FFF2-40B4-BE49-F238E27FC236}">
                    <a16:creationId xmlns:a16="http://schemas.microsoft.com/office/drawing/2014/main" id="{BE599CD0-D92F-4683-AF6A-828767BE0DB6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6" name="Frihåndsform: figur 25">
              <a:extLst>
                <a:ext uri="{FF2B5EF4-FFF2-40B4-BE49-F238E27FC236}">
                  <a16:creationId xmlns:a16="http://schemas.microsoft.com/office/drawing/2014/main" id="{5AA1672A-7CB5-4685-8827-4627B6FEFB9D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7" name="dasdasda">
              <a:extLst>
                <a:ext uri="{FF2B5EF4-FFF2-40B4-BE49-F238E27FC236}">
                  <a16:creationId xmlns:a16="http://schemas.microsoft.com/office/drawing/2014/main" id="{5D6D6111-F0C9-4A7A-85DA-1337117F3596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89" name="Frihåndsform: figur 88">
                <a:extLst>
                  <a:ext uri="{FF2B5EF4-FFF2-40B4-BE49-F238E27FC236}">
                    <a16:creationId xmlns:a16="http://schemas.microsoft.com/office/drawing/2014/main" id="{8D07C6ED-6D74-4A54-99EA-D3646FC8F1D4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0" name="Frihåndsform: figur 89">
                <a:extLst>
                  <a:ext uri="{FF2B5EF4-FFF2-40B4-BE49-F238E27FC236}">
                    <a16:creationId xmlns:a16="http://schemas.microsoft.com/office/drawing/2014/main" id="{4340C9EF-65EC-40ED-A573-4F3151608AD2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8" name="Frihåndsform: figur 27">
              <a:extLst>
                <a:ext uri="{FF2B5EF4-FFF2-40B4-BE49-F238E27FC236}">
                  <a16:creationId xmlns:a16="http://schemas.microsoft.com/office/drawing/2014/main" id="{479A79F6-9394-4249-BA68-99B305B2FD0F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29" name="Frihåndsform: figur 28">
              <a:extLst>
                <a:ext uri="{FF2B5EF4-FFF2-40B4-BE49-F238E27FC236}">
                  <a16:creationId xmlns:a16="http://schemas.microsoft.com/office/drawing/2014/main" id="{2AEBCEDC-7631-48BB-89AE-DBD3CA7E2AE4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30" name="Frihåndsform: figur 29">
              <a:extLst>
                <a:ext uri="{FF2B5EF4-FFF2-40B4-BE49-F238E27FC236}">
                  <a16:creationId xmlns:a16="http://schemas.microsoft.com/office/drawing/2014/main" id="{0F531E38-2042-49F0-BCC7-54EEEBD272A7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31" name="Frihåndsform: figur 30">
              <a:extLst>
                <a:ext uri="{FF2B5EF4-FFF2-40B4-BE49-F238E27FC236}">
                  <a16:creationId xmlns:a16="http://schemas.microsoft.com/office/drawing/2014/main" id="{D0B82DF3-1451-4D43-B34C-CFC7F686FCF1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32" name="Frihåndsform: figur 31">
              <a:extLst>
                <a:ext uri="{FF2B5EF4-FFF2-40B4-BE49-F238E27FC236}">
                  <a16:creationId xmlns:a16="http://schemas.microsoft.com/office/drawing/2014/main" id="{5CCD6383-8160-4AB6-A387-573CFA63D4BF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33" name="dasdasda">
              <a:extLst>
                <a:ext uri="{FF2B5EF4-FFF2-40B4-BE49-F238E27FC236}">
                  <a16:creationId xmlns:a16="http://schemas.microsoft.com/office/drawing/2014/main" id="{6418864D-45EC-498A-8A7E-BA53D1047709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84" name="Frihåndsform: figur 83">
                <a:extLst>
                  <a:ext uri="{FF2B5EF4-FFF2-40B4-BE49-F238E27FC236}">
                    <a16:creationId xmlns:a16="http://schemas.microsoft.com/office/drawing/2014/main" id="{72007C10-EC61-4851-98E7-7DD8B766DF85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5" name="Frihåndsform: figur 84">
                <a:extLst>
                  <a:ext uri="{FF2B5EF4-FFF2-40B4-BE49-F238E27FC236}">
                    <a16:creationId xmlns:a16="http://schemas.microsoft.com/office/drawing/2014/main" id="{ECC33ED7-F720-4FA3-95E6-FC289FA72F21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6" name="Frihåndsform: figur 85">
                <a:extLst>
                  <a:ext uri="{FF2B5EF4-FFF2-40B4-BE49-F238E27FC236}">
                    <a16:creationId xmlns:a16="http://schemas.microsoft.com/office/drawing/2014/main" id="{FFFFC7F4-11E7-41EC-8351-8629DC26A930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7" name="Frihåndsform: figur 86">
                <a:extLst>
                  <a:ext uri="{FF2B5EF4-FFF2-40B4-BE49-F238E27FC236}">
                    <a16:creationId xmlns:a16="http://schemas.microsoft.com/office/drawing/2014/main" id="{351D049C-C2EB-4B5A-89E2-A724C851A49B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8" name="Frihåndsform: figur 87">
                <a:extLst>
                  <a:ext uri="{FF2B5EF4-FFF2-40B4-BE49-F238E27FC236}">
                    <a16:creationId xmlns:a16="http://schemas.microsoft.com/office/drawing/2014/main" id="{56AB6C03-E8F3-465C-9A43-B9C6A809BE52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34" name="Frihåndsform: figur 33">
              <a:extLst>
                <a:ext uri="{FF2B5EF4-FFF2-40B4-BE49-F238E27FC236}">
                  <a16:creationId xmlns:a16="http://schemas.microsoft.com/office/drawing/2014/main" id="{6BD3DCA8-F1DC-432A-83BF-ABE7706492A0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35" name="Frihåndsform: figur 34">
              <a:extLst>
                <a:ext uri="{FF2B5EF4-FFF2-40B4-BE49-F238E27FC236}">
                  <a16:creationId xmlns:a16="http://schemas.microsoft.com/office/drawing/2014/main" id="{F680E588-1204-4E4B-8383-63FA038FE0C1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36" name="dasdasda">
              <a:extLst>
                <a:ext uri="{FF2B5EF4-FFF2-40B4-BE49-F238E27FC236}">
                  <a16:creationId xmlns:a16="http://schemas.microsoft.com/office/drawing/2014/main" id="{46B5D35B-E63D-4C36-989A-175E6B0487EC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80" name="Frihåndsform: figur 79">
                <a:extLst>
                  <a:ext uri="{FF2B5EF4-FFF2-40B4-BE49-F238E27FC236}">
                    <a16:creationId xmlns:a16="http://schemas.microsoft.com/office/drawing/2014/main" id="{D27C564F-BE84-47ED-9727-9B8B7B171327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1" name="Frihåndsform: figur 80">
                <a:extLst>
                  <a:ext uri="{FF2B5EF4-FFF2-40B4-BE49-F238E27FC236}">
                    <a16:creationId xmlns:a16="http://schemas.microsoft.com/office/drawing/2014/main" id="{38BEB857-0029-4916-A306-363CFC0FB8AB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2" name="Frihåndsform: figur 81">
                <a:extLst>
                  <a:ext uri="{FF2B5EF4-FFF2-40B4-BE49-F238E27FC236}">
                    <a16:creationId xmlns:a16="http://schemas.microsoft.com/office/drawing/2014/main" id="{32C192F4-1032-4122-8A52-CEE7536D90FC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3" name="Frihåndsform: figur 82">
                <a:extLst>
                  <a:ext uri="{FF2B5EF4-FFF2-40B4-BE49-F238E27FC236}">
                    <a16:creationId xmlns:a16="http://schemas.microsoft.com/office/drawing/2014/main" id="{6A5C9F1C-DD4C-44C6-A5F1-4D16C8840C72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37" name="Frihåndsform: figur 36">
              <a:extLst>
                <a:ext uri="{FF2B5EF4-FFF2-40B4-BE49-F238E27FC236}">
                  <a16:creationId xmlns:a16="http://schemas.microsoft.com/office/drawing/2014/main" id="{56390DD6-CA11-4F9E-BDD0-738F27827777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38" name="Frihåndsform: figur 37">
              <a:extLst>
                <a:ext uri="{FF2B5EF4-FFF2-40B4-BE49-F238E27FC236}">
                  <a16:creationId xmlns:a16="http://schemas.microsoft.com/office/drawing/2014/main" id="{5992DB35-52DD-4AC5-AC71-9BEBF06BB439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39" name="dasdasda">
              <a:extLst>
                <a:ext uri="{FF2B5EF4-FFF2-40B4-BE49-F238E27FC236}">
                  <a16:creationId xmlns:a16="http://schemas.microsoft.com/office/drawing/2014/main" id="{11883098-EB87-4B7E-AEDC-1D6C92FF3C65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78" name="Frihåndsform: figur 77">
                <a:extLst>
                  <a:ext uri="{FF2B5EF4-FFF2-40B4-BE49-F238E27FC236}">
                    <a16:creationId xmlns:a16="http://schemas.microsoft.com/office/drawing/2014/main" id="{AD2F449B-B400-4793-A12D-3FFAA803E7F1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9" name="Frihåndsform: figur 78">
                <a:extLst>
                  <a:ext uri="{FF2B5EF4-FFF2-40B4-BE49-F238E27FC236}">
                    <a16:creationId xmlns:a16="http://schemas.microsoft.com/office/drawing/2014/main" id="{6941C89E-B378-4467-B0B8-B67197E60318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0" name="Frihåndsform: figur 39">
              <a:extLst>
                <a:ext uri="{FF2B5EF4-FFF2-40B4-BE49-F238E27FC236}">
                  <a16:creationId xmlns:a16="http://schemas.microsoft.com/office/drawing/2014/main" id="{E1D9DACD-9AD7-4A9C-A6C6-5CC9203C8B7F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1" name="Frihåndsform: figur 40">
              <a:extLst>
                <a:ext uri="{FF2B5EF4-FFF2-40B4-BE49-F238E27FC236}">
                  <a16:creationId xmlns:a16="http://schemas.microsoft.com/office/drawing/2014/main" id="{1D926750-824E-4312-A191-1D459C20C52E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2" name="Frihåndsform: figur 41">
              <a:extLst>
                <a:ext uri="{FF2B5EF4-FFF2-40B4-BE49-F238E27FC236}">
                  <a16:creationId xmlns:a16="http://schemas.microsoft.com/office/drawing/2014/main" id="{624DF99E-8C5D-46FE-89AB-9F688CDC7957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3" name="Frihåndsform: figur 42">
              <a:extLst>
                <a:ext uri="{FF2B5EF4-FFF2-40B4-BE49-F238E27FC236}">
                  <a16:creationId xmlns:a16="http://schemas.microsoft.com/office/drawing/2014/main" id="{CFC3BFFC-33D9-4921-9C0B-CC8D80B2465B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4" name="Frihåndsform: figur 43">
              <a:extLst>
                <a:ext uri="{FF2B5EF4-FFF2-40B4-BE49-F238E27FC236}">
                  <a16:creationId xmlns:a16="http://schemas.microsoft.com/office/drawing/2014/main" id="{AF0F6926-115A-4F07-88F4-D2A8D7D0EC31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5" name="dasdasda">
              <a:extLst>
                <a:ext uri="{FF2B5EF4-FFF2-40B4-BE49-F238E27FC236}">
                  <a16:creationId xmlns:a16="http://schemas.microsoft.com/office/drawing/2014/main" id="{9A8E83C2-6B42-49A4-BD6F-777AC6FDBD55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76" name="Frihåndsform: figur 75">
                <a:extLst>
                  <a:ext uri="{FF2B5EF4-FFF2-40B4-BE49-F238E27FC236}">
                    <a16:creationId xmlns:a16="http://schemas.microsoft.com/office/drawing/2014/main" id="{5674985E-B79F-473D-94D8-676642202E84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7" name="Frihåndsform: figur 76">
                <a:extLst>
                  <a:ext uri="{FF2B5EF4-FFF2-40B4-BE49-F238E27FC236}">
                    <a16:creationId xmlns:a16="http://schemas.microsoft.com/office/drawing/2014/main" id="{A3CBC784-7228-4A93-B3B5-BD17B26AA3BA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6" name="Frihåndsform: figur 45">
              <a:extLst>
                <a:ext uri="{FF2B5EF4-FFF2-40B4-BE49-F238E27FC236}">
                  <a16:creationId xmlns:a16="http://schemas.microsoft.com/office/drawing/2014/main" id="{CFD7DA29-F06E-4613-A1D7-79FD0CDD625E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7" name="Frihåndsform: figur 46">
              <a:extLst>
                <a:ext uri="{FF2B5EF4-FFF2-40B4-BE49-F238E27FC236}">
                  <a16:creationId xmlns:a16="http://schemas.microsoft.com/office/drawing/2014/main" id="{14CDE2E9-C9ED-4AE5-894F-1D9CCEBDB025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8" name="Frihåndsform: figur 47">
              <a:extLst>
                <a:ext uri="{FF2B5EF4-FFF2-40B4-BE49-F238E27FC236}">
                  <a16:creationId xmlns:a16="http://schemas.microsoft.com/office/drawing/2014/main" id="{16CC3C2A-C761-4EA2-A145-EC9CD06DF9BD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9" name="dasdasda">
              <a:extLst>
                <a:ext uri="{FF2B5EF4-FFF2-40B4-BE49-F238E27FC236}">
                  <a16:creationId xmlns:a16="http://schemas.microsoft.com/office/drawing/2014/main" id="{6ADA4C63-604D-4214-8C79-98E4D1345DBC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60" name="Frihåndsform: figur 59">
                <a:extLst>
                  <a:ext uri="{FF2B5EF4-FFF2-40B4-BE49-F238E27FC236}">
                    <a16:creationId xmlns:a16="http://schemas.microsoft.com/office/drawing/2014/main" id="{119DB81E-21AD-4B52-9ECA-E30DCE830B68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1" name="Frihåndsform: figur 60">
                <a:extLst>
                  <a:ext uri="{FF2B5EF4-FFF2-40B4-BE49-F238E27FC236}">
                    <a16:creationId xmlns:a16="http://schemas.microsoft.com/office/drawing/2014/main" id="{70DC91E0-82DC-443B-A90B-4C2A61CC3187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B335709E-D000-4B32-A97D-0741E8A90264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3" name="Frihåndsform: figur 62">
                <a:extLst>
                  <a:ext uri="{FF2B5EF4-FFF2-40B4-BE49-F238E27FC236}">
                    <a16:creationId xmlns:a16="http://schemas.microsoft.com/office/drawing/2014/main" id="{03F210B5-8D4C-47A1-8008-9CEDCF8FAB52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4" name="Frihåndsform: figur 63">
                <a:extLst>
                  <a:ext uri="{FF2B5EF4-FFF2-40B4-BE49-F238E27FC236}">
                    <a16:creationId xmlns:a16="http://schemas.microsoft.com/office/drawing/2014/main" id="{7F9AC2E8-D19F-4AE9-BCF3-79281B147A1B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5" name="Frihåndsform: figur 64">
                <a:extLst>
                  <a:ext uri="{FF2B5EF4-FFF2-40B4-BE49-F238E27FC236}">
                    <a16:creationId xmlns:a16="http://schemas.microsoft.com/office/drawing/2014/main" id="{11C71637-2A17-4582-B17A-9D4577E1B6B6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6" name="Frihåndsform: figur 65">
                <a:extLst>
                  <a:ext uri="{FF2B5EF4-FFF2-40B4-BE49-F238E27FC236}">
                    <a16:creationId xmlns:a16="http://schemas.microsoft.com/office/drawing/2014/main" id="{38F265AD-14EF-49EB-9A7E-C5E8E6EB487C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7" name="Frihåndsform: figur 66">
                <a:extLst>
                  <a:ext uri="{FF2B5EF4-FFF2-40B4-BE49-F238E27FC236}">
                    <a16:creationId xmlns:a16="http://schemas.microsoft.com/office/drawing/2014/main" id="{F9EEDA3C-BFB8-49D8-A10A-55204AF04E8A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8" name="Frihåndsform: figur 67">
                <a:extLst>
                  <a:ext uri="{FF2B5EF4-FFF2-40B4-BE49-F238E27FC236}">
                    <a16:creationId xmlns:a16="http://schemas.microsoft.com/office/drawing/2014/main" id="{6EAF21D7-C035-4200-A3FF-950D695E0E19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9" name="Frihåndsform: figur 68">
                <a:extLst>
                  <a:ext uri="{FF2B5EF4-FFF2-40B4-BE49-F238E27FC236}">
                    <a16:creationId xmlns:a16="http://schemas.microsoft.com/office/drawing/2014/main" id="{A60E03B5-3F35-46E6-83D1-3DFB0FB2DF88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0" name="Frihåndsform: figur 69">
                <a:extLst>
                  <a:ext uri="{FF2B5EF4-FFF2-40B4-BE49-F238E27FC236}">
                    <a16:creationId xmlns:a16="http://schemas.microsoft.com/office/drawing/2014/main" id="{AA25F791-B2EF-4765-9217-D464C9204786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1" name="Frihåndsform: figur 70">
                <a:extLst>
                  <a:ext uri="{FF2B5EF4-FFF2-40B4-BE49-F238E27FC236}">
                    <a16:creationId xmlns:a16="http://schemas.microsoft.com/office/drawing/2014/main" id="{60A4F246-E8BF-403A-9E3D-5CEA1C05159F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2" name="Frihåndsform: figur 71">
                <a:extLst>
                  <a:ext uri="{FF2B5EF4-FFF2-40B4-BE49-F238E27FC236}">
                    <a16:creationId xmlns:a16="http://schemas.microsoft.com/office/drawing/2014/main" id="{FCF4DCC3-B9DE-4D48-A39F-B676FF728971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3" name="Frihåndsform: figur 72">
                <a:extLst>
                  <a:ext uri="{FF2B5EF4-FFF2-40B4-BE49-F238E27FC236}">
                    <a16:creationId xmlns:a16="http://schemas.microsoft.com/office/drawing/2014/main" id="{2FBB0506-E253-4ED2-9A0B-0F7A9C1B76A5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4" name="Frihåndsform: figur 73">
                <a:extLst>
                  <a:ext uri="{FF2B5EF4-FFF2-40B4-BE49-F238E27FC236}">
                    <a16:creationId xmlns:a16="http://schemas.microsoft.com/office/drawing/2014/main" id="{A6F30760-8ED2-4A2B-82B9-074B914819FA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5" name="Frihåndsform: figur 74">
                <a:extLst>
                  <a:ext uri="{FF2B5EF4-FFF2-40B4-BE49-F238E27FC236}">
                    <a16:creationId xmlns:a16="http://schemas.microsoft.com/office/drawing/2014/main" id="{036EAB4B-FB0B-4CB1-8C80-9429C85BBF80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50" name="Frihåndsform: figur 49">
              <a:extLst>
                <a:ext uri="{FF2B5EF4-FFF2-40B4-BE49-F238E27FC236}">
                  <a16:creationId xmlns:a16="http://schemas.microsoft.com/office/drawing/2014/main" id="{20144DB6-C2AE-49B4-B29F-5157F3DA6C2A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51" name="dasdasda">
              <a:extLst>
                <a:ext uri="{FF2B5EF4-FFF2-40B4-BE49-F238E27FC236}">
                  <a16:creationId xmlns:a16="http://schemas.microsoft.com/office/drawing/2014/main" id="{C62D1455-0AAB-422A-AF85-9056DCA5EAE4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58" name="Frihåndsform: figur 57">
                <a:extLst>
                  <a:ext uri="{FF2B5EF4-FFF2-40B4-BE49-F238E27FC236}">
                    <a16:creationId xmlns:a16="http://schemas.microsoft.com/office/drawing/2014/main" id="{5A7E335C-6850-4E2E-A94E-8EEA84C32094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96B282CE-C8B7-442C-A21B-60C608CC27A5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52" name="Frihåndsform: figur 51">
              <a:extLst>
                <a:ext uri="{FF2B5EF4-FFF2-40B4-BE49-F238E27FC236}">
                  <a16:creationId xmlns:a16="http://schemas.microsoft.com/office/drawing/2014/main" id="{6B6448B7-8717-4C9E-AB01-98238689624C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53" name="dasdasda">
              <a:extLst>
                <a:ext uri="{FF2B5EF4-FFF2-40B4-BE49-F238E27FC236}">
                  <a16:creationId xmlns:a16="http://schemas.microsoft.com/office/drawing/2014/main" id="{D077BF77-DFE5-4F81-B2F7-D181F60B8C4B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55" name="Frihåndsform: figur 54">
                <a:extLst>
                  <a:ext uri="{FF2B5EF4-FFF2-40B4-BE49-F238E27FC236}">
                    <a16:creationId xmlns:a16="http://schemas.microsoft.com/office/drawing/2014/main" id="{47D6ABD2-F5B4-4829-96B9-0D0D7975162D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2BE250AE-3ABF-4D12-AB19-322FAF3834DE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7" name="Frihåndsform: figur 56">
                <a:extLst>
                  <a:ext uri="{FF2B5EF4-FFF2-40B4-BE49-F238E27FC236}">
                    <a16:creationId xmlns:a16="http://schemas.microsoft.com/office/drawing/2014/main" id="{18B65D17-ACA8-4719-9B1A-F54D028BAC0F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54" name="Frihåndsform: figur 53">
              <a:extLst>
                <a:ext uri="{FF2B5EF4-FFF2-40B4-BE49-F238E27FC236}">
                  <a16:creationId xmlns:a16="http://schemas.microsoft.com/office/drawing/2014/main" id="{0622F4D8-C770-41CD-9BB3-4EA9BBAC0CA1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</p:spTree>
    <p:extLst>
      <p:ext uri="{BB962C8B-B14F-4D97-AF65-F5344CB8AC3E}">
        <p14:creationId xmlns:p14="http://schemas.microsoft.com/office/powerpoint/2010/main" val="3123687602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avsluttende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Grafikk 2">
            <a:extLst>
              <a:ext uri="{FF2B5EF4-FFF2-40B4-BE49-F238E27FC236}">
                <a16:creationId xmlns:a16="http://schemas.microsoft.com/office/drawing/2014/main" id="{7150DB2E-E880-4830-89B2-C7BF0D1306F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3449" b="11617"/>
          <a:stretch/>
        </p:blipFill>
        <p:spPr>
          <a:xfrm>
            <a:off x="0" y="2575365"/>
            <a:ext cx="3687096" cy="4282636"/>
          </a:xfrm>
          <a:prstGeom prst="rect">
            <a:avLst/>
          </a:prstGeom>
        </p:spPr>
      </p:pic>
      <p:grpSp>
        <p:nvGrpSpPr>
          <p:cNvPr id="4" name="dasdasda">
            <a:extLst>
              <a:ext uri="{FF2B5EF4-FFF2-40B4-BE49-F238E27FC236}">
                <a16:creationId xmlns:a16="http://schemas.microsoft.com/office/drawing/2014/main" id="{97823FFD-6EFF-481A-AF11-2337D1921AC3}"/>
              </a:ext>
            </a:extLst>
          </p:cNvPr>
          <p:cNvGrpSpPr/>
          <p:nvPr userDrawn="1"/>
        </p:nvGrpSpPr>
        <p:grpSpPr>
          <a:xfrm>
            <a:off x="5079833" y="2575365"/>
            <a:ext cx="4319383" cy="1737143"/>
            <a:chOff x="10053875" y="625546"/>
            <a:chExt cx="1163332" cy="470539"/>
          </a:xfrm>
        </p:grpSpPr>
        <p:grpSp>
          <p:nvGrpSpPr>
            <p:cNvPr id="5" name="dasdasda">
              <a:extLst>
                <a:ext uri="{FF2B5EF4-FFF2-40B4-BE49-F238E27FC236}">
                  <a16:creationId xmlns:a16="http://schemas.microsoft.com/office/drawing/2014/main" id="{5652836A-7BB9-49C4-B6C9-A60A5FDA7ABF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131" name="Frihåndsform: figur 130">
                <a:extLst>
                  <a:ext uri="{FF2B5EF4-FFF2-40B4-BE49-F238E27FC236}">
                    <a16:creationId xmlns:a16="http://schemas.microsoft.com/office/drawing/2014/main" id="{CE2DA030-E34F-40C6-A8A6-21CFBBC71FC9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2" name="Frihåndsform: figur 131">
                <a:extLst>
                  <a:ext uri="{FF2B5EF4-FFF2-40B4-BE49-F238E27FC236}">
                    <a16:creationId xmlns:a16="http://schemas.microsoft.com/office/drawing/2014/main" id="{65390931-AEE8-45D4-9924-8A990A967EE5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3" name="Frihåndsform: figur 132">
                <a:extLst>
                  <a:ext uri="{FF2B5EF4-FFF2-40B4-BE49-F238E27FC236}">
                    <a16:creationId xmlns:a16="http://schemas.microsoft.com/office/drawing/2014/main" id="{4590345D-3B6D-47AE-ADD7-12B34CAB358F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4" name="Frihåndsform: figur 133">
                <a:extLst>
                  <a:ext uri="{FF2B5EF4-FFF2-40B4-BE49-F238E27FC236}">
                    <a16:creationId xmlns:a16="http://schemas.microsoft.com/office/drawing/2014/main" id="{9D60F7FF-9312-4B18-B135-DACDFAF40752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5" name="Frihåndsform: figur 134">
                <a:extLst>
                  <a:ext uri="{FF2B5EF4-FFF2-40B4-BE49-F238E27FC236}">
                    <a16:creationId xmlns:a16="http://schemas.microsoft.com/office/drawing/2014/main" id="{71F61C1D-4EB0-4135-902A-D393961390E7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6" name="Frihåndsform: figur 5">
              <a:extLst>
                <a:ext uri="{FF2B5EF4-FFF2-40B4-BE49-F238E27FC236}">
                  <a16:creationId xmlns:a16="http://schemas.microsoft.com/office/drawing/2014/main" id="{CC283DD3-C420-49F3-A8E6-833791CE9D59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7" name="dasdasda">
              <a:extLst>
                <a:ext uri="{FF2B5EF4-FFF2-40B4-BE49-F238E27FC236}">
                  <a16:creationId xmlns:a16="http://schemas.microsoft.com/office/drawing/2014/main" id="{7621AEBE-5C96-4981-947B-476D3B450ED2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124" name="Frihåndsform: figur 123">
                <a:extLst>
                  <a:ext uri="{FF2B5EF4-FFF2-40B4-BE49-F238E27FC236}">
                    <a16:creationId xmlns:a16="http://schemas.microsoft.com/office/drawing/2014/main" id="{198A2089-1070-4D21-AAA7-2F4422526876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5" name="Frihåndsform: figur 124">
                <a:extLst>
                  <a:ext uri="{FF2B5EF4-FFF2-40B4-BE49-F238E27FC236}">
                    <a16:creationId xmlns:a16="http://schemas.microsoft.com/office/drawing/2014/main" id="{1008D1ED-5E7E-40D6-9622-971778F0FE7B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6" name="Frihåndsform: figur 125">
                <a:extLst>
                  <a:ext uri="{FF2B5EF4-FFF2-40B4-BE49-F238E27FC236}">
                    <a16:creationId xmlns:a16="http://schemas.microsoft.com/office/drawing/2014/main" id="{A2632427-5860-4419-B95B-06F865CA2A53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7" name="Frihåndsform: figur 126">
                <a:extLst>
                  <a:ext uri="{FF2B5EF4-FFF2-40B4-BE49-F238E27FC236}">
                    <a16:creationId xmlns:a16="http://schemas.microsoft.com/office/drawing/2014/main" id="{8DC8B1D7-587F-452A-8D33-3B95320F4A07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8" name="Frihåndsform: figur 127">
                <a:extLst>
                  <a:ext uri="{FF2B5EF4-FFF2-40B4-BE49-F238E27FC236}">
                    <a16:creationId xmlns:a16="http://schemas.microsoft.com/office/drawing/2014/main" id="{BDB26C57-ECF6-4D9A-97CE-A5BC97FDC73B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9" name="Frihåndsform: figur 128">
                <a:extLst>
                  <a:ext uri="{FF2B5EF4-FFF2-40B4-BE49-F238E27FC236}">
                    <a16:creationId xmlns:a16="http://schemas.microsoft.com/office/drawing/2014/main" id="{DA3D2A55-9CDD-41DF-AABE-00CE7EB6898C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0" name="Frihåndsform: figur 129">
                <a:extLst>
                  <a:ext uri="{FF2B5EF4-FFF2-40B4-BE49-F238E27FC236}">
                    <a16:creationId xmlns:a16="http://schemas.microsoft.com/office/drawing/2014/main" id="{E228144D-3102-44B5-AAA0-426CBB351D1B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8" name="Frihåndsform: figur 7">
              <a:extLst>
                <a:ext uri="{FF2B5EF4-FFF2-40B4-BE49-F238E27FC236}">
                  <a16:creationId xmlns:a16="http://schemas.microsoft.com/office/drawing/2014/main" id="{E19A827A-6D4D-464E-A9EB-EC6B857A653F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9" name="dasdasda">
              <a:extLst>
                <a:ext uri="{FF2B5EF4-FFF2-40B4-BE49-F238E27FC236}">
                  <a16:creationId xmlns:a16="http://schemas.microsoft.com/office/drawing/2014/main" id="{6C2D0C22-A524-4729-A828-5FE6524F43DC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118" name="Frihåndsform: figur 117">
                <a:extLst>
                  <a:ext uri="{FF2B5EF4-FFF2-40B4-BE49-F238E27FC236}">
                    <a16:creationId xmlns:a16="http://schemas.microsoft.com/office/drawing/2014/main" id="{3AD127AD-4595-40CF-A86E-8FF5C1819ED2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9" name="Frihåndsform: figur 118">
                <a:extLst>
                  <a:ext uri="{FF2B5EF4-FFF2-40B4-BE49-F238E27FC236}">
                    <a16:creationId xmlns:a16="http://schemas.microsoft.com/office/drawing/2014/main" id="{2DF9BCA8-9674-4C2A-B674-F569322F7529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0" name="Frihåndsform: figur 119">
                <a:extLst>
                  <a:ext uri="{FF2B5EF4-FFF2-40B4-BE49-F238E27FC236}">
                    <a16:creationId xmlns:a16="http://schemas.microsoft.com/office/drawing/2014/main" id="{61D1110E-5F74-4E25-9BEB-DD43E4A4351E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1" name="Frihåndsform: figur 120">
                <a:extLst>
                  <a:ext uri="{FF2B5EF4-FFF2-40B4-BE49-F238E27FC236}">
                    <a16:creationId xmlns:a16="http://schemas.microsoft.com/office/drawing/2014/main" id="{407F718F-5DDB-4C7A-861E-68CF638AED9F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2" name="Frihåndsform: figur 121">
                <a:extLst>
                  <a:ext uri="{FF2B5EF4-FFF2-40B4-BE49-F238E27FC236}">
                    <a16:creationId xmlns:a16="http://schemas.microsoft.com/office/drawing/2014/main" id="{93DA228B-5559-4E24-B1E4-BE858816867D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3" name="Frihåndsform: figur 122">
                <a:extLst>
                  <a:ext uri="{FF2B5EF4-FFF2-40B4-BE49-F238E27FC236}">
                    <a16:creationId xmlns:a16="http://schemas.microsoft.com/office/drawing/2014/main" id="{1BFBF0A7-2892-4477-B9AE-519D71577D83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0" name="Frihåndsform: figur 9">
              <a:extLst>
                <a:ext uri="{FF2B5EF4-FFF2-40B4-BE49-F238E27FC236}">
                  <a16:creationId xmlns:a16="http://schemas.microsoft.com/office/drawing/2014/main" id="{DD871FAA-4BB9-4EA6-BE74-4DF62390C4AA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3" name="dasdasda">
              <a:extLst>
                <a:ext uri="{FF2B5EF4-FFF2-40B4-BE49-F238E27FC236}">
                  <a16:creationId xmlns:a16="http://schemas.microsoft.com/office/drawing/2014/main" id="{CF75A09B-AB85-40E0-B643-F92B202EA6CA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115" name="Frihåndsform: figur 114">
                <a:extLst>
                  <a:ext uri="{FF2B5EF4-FFF2-40B4-BE49-F238E27FC236}">
                    <a16:creationId xmlns:a16="http://schemas.microsoft.com/office/drawing/2014/main" id="{D36547EE-A416-45F6-8FEC-DB2082559BA9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6" name="Frihåndsform: figur 115">
                <a:extLst>
                  <a:ext uri="{FF2B5EF4-FFF2-40B4-BE49-F238E27FC236}">
                    <a16:creationId xmlns:a16="http://schemas.microsoft.com/office/drawing/2014/main" id="{6C45F6C6-B7D6-476F-ACA9-47C5C0176D0A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7" name="Frihåndsform: figur 116">
                <a:extLst>
                  <a:ext uri="{FF2B5EF4-FFF2-40B4-BE49-F238E27FC236}">
                    <a16:creationId xmlns:a16="http://schemas.microsoft.com/office/drawing/2014/main" id="{95A33061-2244-4598-BAC1-C15B49915715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4" name="Frihåndsform: figur 13">
              <a:extLst>
                <a:ext uri="{FF2B5EF4-FFF2-40B4-BE49-F238E27FC236}">
                  <a16:creationId xmlns:a16="http://schemas.microsoft.com/office/drawing/2014/main" id="{E9C81DB6-2D3D-4C03-8015-CAF5D0E40127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5" name="dasdasda">
              <a:extLst>
                <a:ext uri="{FF2B5EF4-FFF2-40B4-BE49-F238E27FC236}">
                  <a16:creationId xmlns:a16="http://schemas.microsoft.com/office/drawing/2014/main" id="{90227710-F3B8-4045-AFEA-8599A8C2AA5B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112" name="Frihåndsform: figur 111">
                <a:extLst>
                  <a:ext uri="{FF2B5EF4-FFF2-40B4-BE49-F238E27FC236}">
                    <a16:creationId xmlns:a16="http://schemas.microsoft.com/office/drawing/2014/main" id="{CA7FF671-E5BD-4063-81CA-D7659DCFC58F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3" name="Frihåndsform: figur 112">
                <a:extLst>
                  <a:ext uri="{FF2B5EF4-FFF2-40B4-BE49-F238E27FC236}">
                    <a16:creationId xmlns:a16="http://schemas.microsoft.com/office/drawing/2014/main" id="{8F0C0DE4-174D-4BF6-8C8D-79D1E68743EF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4" name="Frihåndsform: figur 113">
                <a:extLst>
                  <a:ext uri="{FF2B5EF4-FFF2-40B4-BE49-F238E27FC236}">
                    <a16:creationId xmlns:a16="http://schemas.microsoft.com/office/drawing/2014/main" id="{04022FE7-34B2-4555-B495-BD79CE680D22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" name="Frihåndsform: figur 15">
              <a:extLst>
                <a:ext uri="{FF2B5EF4-FFF2-40B4-BE49-F238E27FC236}">
                  <a16:creationId xmlns:a16="http://schemas.microsoft.com/office/drawing/2014/main" id="{6CD7A9A2-CD59-43F1-AFA4-67105F905685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" name="dasdasda">
              <a:extLst>
                <a:ext uri="{FF2B5EF4-FFF2-40B4-BE49-F238E27FC236}">
                  <a16:creationId xmlns:a16="http://schemas.microsoft.com/office/drawing/2014/main" id="{77BA1025-35E5-4347-BC52-1C518C07E79C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109" name="Frihåndsform: figur 108">
                <a:extLst>
                  <a:ext uri="{FF2B5EF4-FFF2-40B4-BE49-F238E27FC236}">
                    <a16:creationId xmlns:a16="http://schemas.microsoft.com/office/drawing/2014/main" id="{D8E34B14-887C-43EE-B968-71D74F4509C6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0" name="Frihåndsform: figur 109">
                <a:extLst>
                  <a:ext uri="{FF2B5EF4-FFF2-40B4-BE49-F238E27FC236}">
                    <a16:creationId xmlns:a16="http://schemas.microsoft.com/office/drawing/2014/main" id="{F2225694-A211-4DD5-BE9A-D252E8FA611A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1" name="Frihåndsform: figur 110">
                <a:extLst>
                  <a:ext uri="{FF2B5EF4-FFF2-40B4-BE49-F238E27FC236}">
                    <a16:creationId xmlns:a16="http://schemas.microsoft.com/office/drawing/2014/main" id="{6B2EFE50-269E-4E5B-A8CD-3F9ED55B4CD9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" name="Frihåndsform: figur 17">
              <a:extLst>
                <a:ext uri="{FF2B5EF4-FFF2-40B4-BE49-F238E27FC236}">
                  <a16:creationId xmlns:a16="http://schemas.microsoft.com/office/drawing/2014/main" id="{E2E2A60A-ED88-41D5-AAF3-716914CA2118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" name="Frihåndsform: figur 18">
              <a:extLst>
                <a:ext uri="{FF2B5EF4-FFF2-40B4-BE49-F238E27FC236}">
                  <a16:creationId xmlns:a16="http://schemas.microsoft.com/office/drawing/2014/main" id="{F5D351B8-CAB6-4022-B99D-884539DCA712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20" name="Frihåndsform: figur 19">
              <a:extLst>
                <a:ext uri="{FF2B5EF4-FFF2-40B4-BE49-F238E27FC236}">
                  <a16:creationId xmlns:a16="http://schemas.microsoft.com/office/drawing/2014/main" id="{85A67DDB-8871-4572-A2BC-477975984440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1" name="dasdasda">
              <a:extLst>
                <a:ext uri="{FF2B5EF4-FFF2-40B4-BE49-F238E27FC236}">
                  <a16:creationId xmlns:a16="http://schemas.microsoft.com/office/drawing/2014/main" id="{AA3E9726-E6F5-4F59-B22D-04AE919F9566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87" name="Frihåndsform: figur 86">
                <a:extLst>
                  <a:ext uri="{FF2B5EF4-FFF2-40B4-BE49-F238E27FC236}">
                    <a16:creationId xmlns:a16="http://schemas.microsoft.com/office/drawing/2014/main" id="{0806C6F3-F7B1-4722-B04C-3EF5D3A62423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8" name="Frihåndsform: figur 87">
                <a:extLst>
                  <a:ext uri="{FF2B5EF4-FFF2-40B4-BE49-F238E27FC236}">
                    <a16:creationId xmlns:a16="http://schemas.microsoft.com/office/drawing/2014/main" id="{F1F0F644-24C6-46DB-AF12-BEF7C98CA3C3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9" name="Frihåndsform: figur 88">
                <a:extLst>
                  <a:ext uri="{FF2B5EF4-FFF2-40B4-BE49-F238E27FC236}">
                    <a16:creationId xmlns:a16="http://schemas.microsoft.com/office/drawing/2014/main" id="{E586C254-82A7-466F-8A98-CD8B67204CF9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0" name="Frihåndsform: figur 89">
                <a:extLst>
                  <a:ext uri="{FF2B5EF4-FFF2-40B4-BE49-F238E27FC236}">
                    <a16:creationId xmlns:a16="http://schemas.microsoft.com/office/drawing/2014/main" id="{58C511D6-1604-4FC4-A13B-80F149E4BF36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1" name="Frihåndsform: figur 90">
                <a:extLst>
                  <a:ext uri="{FF2B5EF4-FFF2-40B4-BE49-F238E27FC236}">
                    <a16:creationId xmlns:a16="http://schemas.microsoft.com/office/drawing/2014/main" id="{0176E22C-7D08-490D-A662-22BF26FD723E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2" name="Frihåndsform: figur 91">
                <a:extLst>
                  <a:ext uri="{FF2B5EF4-FFF2-40B4-BE49-F238E27FC236}">
                    <a16:creationId xmlns:a16="http://schemas.microsoft.com/office/drawing/2014/main" id="{6AE80D5C-3A0E-4656-9D1D-4F17D3B4EF2D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3" name="Frihåndsform: figur 92">
                <a:extLst>
                  <a:ext uri="{FF2B5EF4-FFF2-40B4-BE49-F238E27FC236}">
                    <a16:creationId xmlns:a16="http://schemas.microsoft.com/office/drawing/2014/main" id="{150C3D17-2643-4C72-887D-4625A4A98FFA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4" name="Frihåndsform: figur 93">
                <a:extLst>
                  <a:ext uri="{FF2B5EF4-FFF2-40B4-BE49-F238E27FC236}">
                    <a16:creationId xmlns:a16="http://schemas.microsoft.com/office/drawing/2014/main" id="{42D1AECC-EE1E-4A4F-99A5-168DAEB43677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5" name="Frihåndsform: figur 94">
                <a:extLst>
                  <a:ext uri="{FF2B5EF4-FFF2-40B4-BE49-F238E27FC236}">
                    <a16:creationId xmlns:a16="http://schemas.microsoft.com/office/drawing/2014/main" id="{82B4464D-9187-42F8-955B-E3E55B301560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6" name="Frihåndsform: figur 95">
                <a:extLst>
                  <a:ext uri="{FF2B5EF4-FFF2-40B4-BE49-F238E27FC236}">
                    <a16:creationId xmlns:a16="http://schemas.microsoft.com/office/drawing/2014/main" id="{8761EAFF-0227-427D-8A27-C9E1C546F4BC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7" name="Frihåndsform: figur 96">
                <a:extLst>
                  <a:ext uri="{FF2B5EF4-FFF2-40B4-BE49-F238E27FC236}">
                    <a16:creationId xmlns:a16="http://schemas.microsoft.com/office/drawing/2014/main" id="{4C23D080-230C-4D11-A561-D3846B527F4B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8" name="Frihåndsform: figur 97">
                <a:extLst>
                  <a:ext uri="{FF2B5EF4-FFF2-40B4-BE49-F238E27FC236}">
                    <a16:creationId xmlns:a16="http://schemas.microsoft.com/office/drawing/2014/main" id="{EAFEBC9B-CC6A-4831-B830-BCA1D7900BA3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9" name="Frihåndsform: figur 98">
                <a:extLst>
                  <a:ext uri="{FF2B5EF4-FFF2-40B4-BE49-F238E27FC236}">
                    <a16:creationId xmlns:a16="http://schemas.microsoft.com/office/drawing/2014/main" id="{58F78E99-0CB1-466D-A7EE-208CBE32B07F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0" name="Frihåndsform: figur 99">
                <a:extLst>
                  <a:ext uri="{FF2B5EF4-FFF2-40B4-BE49-F238E27FC236}">
                    <a16:creationId xmlns:a16="http://schemas.microsoft.com/office/drawing/2014/main" id="{6DB4E572-134E-4980-8879-6B66AC8FF43E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1" name="Frihåndsform: figur 100">
                <a:extLst>
                  <a:ext uri="{FF2B5EF4-FFF2-40B4-BE49-F238E27FC236}">
                    <a16:creationId xmlns:a16="http://schemas.microsoft.com/office/drawing/2014/main" id="{6FF751A6-0EE2-4DAA-B082-34BEED15D3F8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2" name="Frihåndsform: figur 101">
                <a:extLst>
                  <a:ext uri="{FF2B5EF4-FFF2-40B4-BE49-F238E27FC236}">
                    <a16:creationId xmlns:a16="http://schemas.microsoft.com/office/drawing/2014/main" id="{8BB9AF99-D959-4C8C-8D00-E2817D12DF4E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3" name="Frihåndsform: figur 102">
                <a:extLst>
                  <a:ext uri="{FF2B5EF4-FFF2-40B4-BE49-F238E27FC236}">
                    <a16:creationId xmlns:a16="http://schemas.microsoft.com/office/drawing/2014/main" id="{20962199-7D30-400F-9878-66D74A5E3995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4" name="Frihåndsform: figur 103">
                <a:extLst>
                  <a:ext uri="{FF2B5EF4-FFF2-40B4-BE49-F238E27FC236}">
                    <a16:creationId xmlns:a16="http://schemas.microsoft.com/office/drawing/2014/main" id="{1C8C427D-C760-46E9-A539-9BEFE26A984F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5" name="Frihåndsform: figur 104">
                <a:extLst>
                  <a:ext uri="{FF2B5EF4-FFF2-40B4-BE49-F238E27FC236}">
                    <a16:creationId xmlns:a16="http://schemas.microsoft.com/office/drawing/2014/main" id="{D63916AE-8C6B-4479-B9A7-E380C87EA9F5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6" name="Frihåndsform: figur 105">
                <a:extLst>
                  <a:ext uri="{FF2B5EF4-FFF2-40B4-BE49-F238E27FC236}">
                    <a16:creationId xmlns:a16="http://schemas.microsoft.com/office/drawing/2014/main" id="{D473B39D-352F-4201-ACBD-78891A4B8503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7" name="Frihåndsform: figur 106">
                <a:extLst>
                  <a:ext uri="{FF2B5EF4-FFF2-40B4-BE49-F238E27FC236}">
                    <a16:creationId xmlns:a16="http://schemas.microsoft.com/office/drawing/2014/main" id="{6B0129E9-1B45-4C73-BB14-576318F34584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8" name="Frihåndsform: figur 107">
                <a:extLst>
                  <a:ext uri="{FF2B5EF4-FFF2-40B4-BE49-F238E27FC236}">
                    <a16:creationId xmlns:a16="http://schemas.microsoft.com/office/drawing/2014/main" id="{1ACE5A93-C066-44FF-A050-1DA03446AC69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2" name="Frihåndsform: figur 21">
              <a:extLst>
                <a:ext uri="{FF2B5EF4-FFF2-40B4-BE49-F238E27FC236}">
                  <a16:creationId xmlns:a16="http://schemas.microsoft.com/office/drawing/2014/main" id="{B8E06BF6-7663-4AC9-A576-11C80B61AE18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3" name="dasdasda">
              <a:extLst>
                <a:ext uri="{FF2B5EF4-FFF2-40B4-BE49-F238E27FC236}">
                  <a16:creationId xmlns:a16="http://schemas.microsoft.com/office/drawing/2014/main" id="{83715395-B7B1-424C-962A-709B102DADEB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85" name="Frihåndsform: figur 84">
                <a:extLst>
                  <a:ext uri="{FF2B5EF4-FFF2-40B4-BE49-F238E27FC236}">
                    <a16:creationId xmlns:a16="http://schemas.microsoft.com/office/drawing/2014/main" id="{7BF6F5B3-9702-41B5-9734-C5D15A9F4AA9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6" name="Frihåndsform: figur 85">
                <a:extLst>
                  <a:ext uri="{FF2B5EF4-FFF2-40B4-BE49-F238E27FC236}">
                    <a16:creationId xmlns:a16="http://schemas.microsoft.com/office/drawing/2014/main" id="{E516FCD2-95A2-4AC7-83C6-78CD977051DE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4" name="Frihåndsform: figur 23">
              <a:extLst>
                <a:ext uri="{FF2B5EF4-FFF2-40B4-BE49-F238E27FC236}">
                  <a16:creationId xmlns:a16="http://schemas.microsoft.com/office/drawing/2014/main" id="{597EB8CB-308D-4993-9BD3-240BEF1CFA0E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25" name="Frihåndsform: figur 24">
              <a:extLst>
                <a:ext uri="{FF2B5EF4-FFF2-40B4-BE49-F238E27FC236}">
                  <a16:creationId xmlns:a16="http://schemas.microsoft.com/office/drawing/2014/main" id="{183EF9B9-4888-4E04-8ADB-E3746BC190CE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26" name="Frihåndsform: figur 25">
              <a:extLst>
                <a:ext uri="{FF2B5EF4-FFF2-40B4-BE49-F238E27FC236}">
                  <a16:creationId xmlns:a16="http://schemas.microsoft.com/office/drawing/2014/main" id="{22F1C7B2-8020-4D5C-8C57-466D0424FB92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27" name="Frihåndsform: figur 26">
              <a:extLst>
                <a:ext uri="{FF2B5EF4-FFF2-40B4-BE49-F238E27FC236}">
                  <a16:creationId xmlns:a16="http://schemas.microsoft.com/office/drawing/2014/main" id="{44844F32-01D2-4ECE-A712-A9647063F0B6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28" name="Frihåndsform: figur 27">
              <a:extLst>
                <a:ext uri="{FF2B5EF4-FFF2-40B4-BE49-F238E27FC236}">
                  <a16:creationId xmlns:a16="http://schemas.microsoft.com/office/drawing/2014/main" id="{9B1052E8-7B24-4A73-9A24-54BBE162FB69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9" name="dasdasda">
              <a:extLst>
                <a:ext uri="{FF2B5EF4-FFF2-40B4-BE49-F238E27FC236}">
                  <a16:creationId xmlns:a16="http://schemas.microsoft.com/office/drawing/2014/main" id="{A0A19FC4-5D57-4613-83B5-25EC991EA720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80" name="Frihåndsform: figur 79">
                <a:extLst>
                  <a:ext uri="{FF2B5EF4-FFF2-40B4-BE49-F238E27FC236}">
                    <a16:creationId xmlns:a16="http://schemas.microsoft.com/office/drawing/2014/main" id="{AA00936A-CE84-4C49-9C73-F2BA2C78E53D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1" name="Frihåndsform: figur 80">
                <a:extLst>
                  <a:ext uri="{FF2B5EF4-FFF2-40B4-BE49-F238E27FC236}">
                    <a16:creationId xmlns:a16="http://schemas.microsoft.com/office/drawing/2014/main" id="{514397E3-AA79-43D9-967D-FD8CD4FDB7C5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2" name="Frihåndsform: figur 81">
                <a:extLst>
                  <a:ext uri="{FF2B5EF4-FFF2-40B4-BE49-F238E27FC236}">
                    <a16:creationId xmlns:a16="http://schemas.microsoft.com/office/drawing/2014/main" id="{2A49063F-F5AA-428F-9481-95BA2E8E84A5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3" name="Frihåndsform: figur 82">
                <a:extLst>
                  <a:ext uri="{FF2B5EF4-FFF2-40B4-BE49-F238E27FC236}">
                    <a16:creationId xmlns:a16="http://schemas.microsoft.com/office/drawing/2014/main" id="{98B80A7F-1C55-4C52-82FB-FB014426F9E6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4" name="Frihåndsform: figur 83">
                <a:extLst>
                  <a:ext uri="{FF2B5EF4-FFF2-40B4-BE49-F238E27FC236}">
                    <a16:creationId xmlns:a16="http://schemas.microsoft.com/office/drawing/2014/main" id="{97B7CA60-A538-4D74-A8C9-6D0542107C1E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30" name="Frihåndsform: figur 29">
              <a:extLst>
                <a:ext uri="{FF2B5EF4-FFF2-40B4-BE49-F238E27FC236}">
                  <a16:creationId xmlns:a16="http://schemas.microsoft.com/office/drawing/2014/main" id="{4D65B5E8-6959-470F-B880-A9C38B00219A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31" name="Frihåndsform: figur 30">
              <a:extLst>
                <a:ext uri="{FF2B5EF4-FFF2-40B4-BE49-F238E27FC236}">
                  <a16:creationId xmlns:a16="http://schemas.microsoft.com/office/drawing/2014/main" id="{104309B9-1BF2-40B7-858D-1444EE87492E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32" name="dasdasda">
              <a:extLst>
                <a:ext uri="{FF2B5EF4-FFF2-40B4-BE49-F238E27FC236}">
                  <a16:creationId xmlns:a16="http://schemas.microsoft.com/office/drawing/2014/main" id="{96767F29-4E6F-456B-81EF-AD1D385EA1E5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76" name="Frihåndsform: figur 75">
                <a:extLst>
                  <a:ext uri="{FF2B5EF4-FFF2-40B4-BE49-F238E27FC236}">
                    <a16:creationId xmlns:a16="http://schemas.microsoft.com/office/drawing/2014/main" id="{CD302D38-D4C6-4922-9645-F3C560D73B96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7" name="Frihåndsform: figur 76">
                <a:extLst>
                  <a:ext uri="{FF2B5EF4-FFF2-40B4-BE49-F238E27FC236}">
                    <a16:creationId xmlns:a16="http://schemas.microsoft.com/office/drawing/2014/main" id="{E635BC86-A7CE-4685-B507-F2ECAEE7385A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8" name="Frihåndsform: figur 77">
                <a:extLst>
                  <a:ext uri="{FF2B5EF4-FFF2-40B4-BE49-F238E27FC236}">
                    <a16:creationId xmlns:a16="http://schemas.microsoft.com/office/drawing/2014/main" id="{D71F3E41-A104-4504-8F7E-1A3ED6782DAD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9" name="Frihåndsform: figur 78">
                <a:extLst>
                  <a:ext uri="{FF2B5EF4-FFF2-40B4-BE49-F238E27FC236}">
                    <a16:creationId xmlns:a16="http://schemas.microsoft.com/office/drawing/2014/main" id="{4DB71508-857A-45E5-A6A2-A04A61A193C0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33" name="Frihåndsform: figur 32">
              <a:extLst>
                <a:ext uri="{FF2B5EF4-FFF2-40B4-BE49-F238E27FC236}">
                  <a16:creationId xmlns:a16="http://schemas.microsoft.com/office/drawing/2014/main" id="{342D0C30-3181-4935-BC0D-DB449E0E8EFF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34" name="Frihåndsform: figur 33">
              <a:extLst>
                <a:ext uri="{FF2B5EF4-FFF2-40B4-BE49-F238E27FC236}">
                  <a16:creationId xmlns:a16="http://schemas.microsoft.com/office/drawing/2014/main" id="{6D6A98C6-3624-4BE0-BDD1-171042DAB8F4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35" name="dasdasda">
              <a:extLst>
                <a:ext uri="{FF2B5EF4-FFF2-40B4-BE49-F238E27FC236}">
                  <a16:creationId xmlns:a16="http://schemas.microsoft.com/office/drawing/2014/main" id="{886C2433-CCDE-4465-9973-7CA01ADE6D95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74" name="Frihåndsform: figur 73">
                <a:extLst>
                  <a:ext uri="{FF2B5EF4-FFF2-40B4-BE49-F238E27FC236}">
                    <a16:creationId xmlns:a16="http://schemas.microsoft.com/office/drawing/2014/main" id="{A2BA6542-2EDF-4F7D-B2C0-0CE80EDD932A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5" name="Frihåndsform: figur 74">
                <a:extLst>
                  <a:ext uri="{FF2B5EF4-FFF2-40B4-BE49-F238E27FC236}">
                    <a16:creationId xmlns:a16="http://schemas.microsoft.com/office/drawing/2014/main" id="{34AF01F4-2180-43F5-8860-68140030F625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36" name="Frihåndsform: figur 35">
              <a:extLst>
                <a:ext uri="{FF2B5EF4-FFF2-40B4-BE49-F238E27FC236}">
                  <a16:creationId xmlns:a16="http://schemas.microsoft.com/office/drawing/2014/main" id="{36F56EF5-2280-4088-9E24-ADB651EEF0A1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37" name="Frihåndsform: figur 36">
              <a:extLst>
                <a:ext uri="{FF2B5EF4-FFF2-40B4-BE49-F238E27FC236}">
                  <a16:creationId xmlns:a16="http://schemas.microsoft.com/office/drawing/2014/main" id="{DA6FE03B-E9BD-416F-92A7-CA503CF266D6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38" name="Frihåndsform: figur 37">
              <a:extLst>
                <a:ext uri="{FF2B5EF4-FFF2-40B4-BE49-F238E27FC236}">
                  <a16:creationId xmlns:a16="http://schemas.microsoft.com/office/drawing/2014/main" id="{599E3898-EEC4-4CE7-A89A-C2E1FF2AE520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39" name="Frihåndsform: figur 38">
              <a:extLst>
                <a:ext uri="{FF2B5EF4-FFF2-40B4-BE49-F238E27FC236}">
                  <a16:creationId xmlns:a16="http://schemas.microsoft.com/office/drawing/2014/main" id="{60745E6D-74F3-489B-ABA5-8F2E54823752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0" name="Frihåndsform: figur 39">
              <a:extLst>
                <a:ext uri="{FF2B5EF4-FFF2-40B4-BE49-F238E27FC236}">
                  <a16:creationId xmlns:a16="http://schemas.microsoft.com/office/drawing/2014/main" id="{EF2CDC0A-8BC8-4D26-BC18-ECEF003E4FEF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1" name="dasdasda">
              <a:extLst>
                <a:ext uri="{FF2B5EF4-FFF2-40B4-BE49-F238E27FC236}">
                  <a16:creationId xmlns:a16="http://schemas.microsoft.com/office/drawing/2014/main" id="{0F5E7644-CDF5-4AF5-B48E-A14E9BA54CA7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72" name="Frihåndsform: figur 71">
                <a:extLst>
                  <a:ext uri="{FF2B5EF4-FFF2-40B4-BE49-F238E27FC236}">
                    <a16:creationId xmlns:a16="http://schemas.microsoft.com/office/drawing/2014/main" id="{5B67B51E-1583-4383-BD14-A79915EE218B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3" name="Frihåndsform: figur 72">
                <a:extLst>
                  <a:ext uri="{FF2B5EF4-FFF2-40B4-BE49-F238E27FC236}">
                    <a16:creationId xmlns:a16="http://schemas.microsoft.com/office/drawing/2014/main" id="{8832FC5F-3E5B-4ED0-B883-2B1C2712AE9C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2" name="Frihåndsform: figur 41">
              <a:extLst>
                <a:ext uri="{FF2B5EF4-FFF2-40B4-BE49-F238E27FC236}">
                  <a16:creationId xmlns:a16="http://schemas.microsoft.com/office/drawing/2014/main" id="{8737C2A5-FC4B-4CBB-B272-96693DA92F1A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3" name="Frihåndsform: figur 42">
              <a:extLst>
                <a:ext uri="{FF2B5EF4-FFF2-40B4-BE49-F238E27FC236}">
                  <a16:creationId xmlns:a16="http://schemas.microsoft.com/office/drawing/2014/main" id="{5CF8D87F-19E5-4E84-AA24-536C865F69A5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4" name="Frihåndsform: figur 43">
              <a:extLst>
                <a:ext uri="{FF2B5EF4-FFF2-40B4-BE49-F238E27FC236}">
                  <a16:creationId xmlns:a16="http://schemas.microsoft.com/office/drawing/2014/main" id="{C1F21659-96E4-4C1E-8B59-A46C02EBFFAD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5" name="dasdasda">
              <a:extLst>
                <a:ext uri="{FF2B5EF4-FFF2-40B4-BE49-F238E27FC236}">
                  <a16:creationId xmlns:a16="http://schemas.microsoft.com/office/drawing/2014/main" id="{177DCD5F-F9D7-45B8-AB03-6643CB21BAD1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F7E7FC75-21FE-41C7-872A-F7DB3BF0C45D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7" name="Frihåndsform: figur 56">
                <a:extLst>
                  <a:ext uri="{FF2B5EF4-FFF2-40B4-BE49-F238E27FC236}">
                    <a16:creationId xmlns:a16="http://schemas.microsoft.com/office/drawing/2014/main" id="{69E723EE-B4EE-4F68-B32B-81E69FB2AB7E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8" name="Frihåndsform: figur 57">
                <a:extLst>
                  <a:ext uri="{FF2B5EF4-FFF2-40B4-BE49-F238E27FC236}">
                    <a16:creationId xmlns:a16="http://schemas.microsoft.com/office/drawing/2014/main" id="{82A0FCF2-AFF7-4062-8165-8AA9C3F8758A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42C40E57-08C5-470D-A564-3AF5B4180FB8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0" name="Frihåndsform: figur 59">
                <a:extLst>
                  <a:ext uri="{FF2B5EF4-FFF2-40B4-BE49-F238E27FC236}">
                    <a16:creationId xmlns:a16="http://schemas.microsoft.com/office/drawing/2014/main" id="{38394564-62D4-40EC-954F-CD2078B68DF4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1" name="Frihåndsform: figur 60">
                <a:extLst>
                  <a:ext uri="{FF2B5EF4-FFF2-40B4-BE49-F238E27FC236}">
                    <a16:creationId xmlns:a16="http://schemas.microsoft.com/office/drawing/2014/main" id="{39363A42-711E-40ED-8F2B-C875F521DBD8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5C573369-292A-46BA-B870-FCAD99D5698A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3" name="Frihåndsform: figur 62">
                <a:extLst>
                  <a:ext uri="{FF2B5EF4-FFF2-40B4-BE49-F238E27FC236}">
                    <a16:creationId xmlns:a16="http://schemas.microsoft.com/office/drawing/2014/main" id="{A8B4E083-C896-4D63-BD4B-6FEF16E443C9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4" name="Frihåndsform: figur 63">
                <a:extLst>
                  <a:ext uri="{FF2B5EF4-FFF2-40B4-BE49-F238E27FC236}">
                    <a16:creationId xmlns:a16="http://schemas.microsoft.com/office/drawing/2014/main" id="{774C6765-B01C-45AA-9479-AF023DEF70E6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5" name="Frihåndsform: figur 64">
                <a:extLst>
                  <a:ext uri="{FF2B5EF4-FFF2-40B4-BE49-F238E27FC236}">
                    <a16:creationId xmlns:a16="http://schemas.microsoft.com/office/drawing/2014/main" id="{A35432E9-5656-4AEB-9D40-8BE737FFE027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6" name="Frihåndsform: figur 65">
                <a:extLst>
                  <a:ext uri="{FF2B5EF4-FFF2-40B4-BE49-F238E27FC236}">
                    <a16:creationId xmlns:a16="http://schemas.microsoft.com/office/drawing/2014/main" id="{27447F11-C508-4E83-90CA-ED0B7084C43D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7" name="Frihåndsform: figur 66">
                <a:extLst>
                  <a:ext uri="{FF2B5EF4-FFF2-40B4-BE49-F238E27FC236}">
                    <a16:creationId xmlns:a16="http://schemas.microsoft.com/office/drawing/2014/main" id="{FDE1ACCE-84C3-44F7-BEBE-97E937650076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8" name="Frihåndsform: figur 67">
                <a:extLst>
                  <a:ext uri="{FF2B5EF4-FFF2-40B4-BE49-F238E27FC236}">
                    <a16:creationId xmlns:a16="http://schemas.microsoft.com/office/drawing/2014/main" id="{32A65827-7079-47C1-A2EC-8E6255D70DDC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9" name="Frihåndsform: figur 68">
                <a:extLst>
                  <a:ext uri="{FF2B5EF4-FFF2-40B4-BE49-F238E27FC236}">
                    <a16:creationId xmlns:a16="http://schemas.microsoft.com/office/drawing/2014/main" id="{5668D27C-19CF-4889-BFDA-C8D78B150786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0" name="Frihåndsform: figur 69">
                <a:extLst>
                  <a:ext uri="{FF2B5EF4-FFF2-40B4-BE49-F238E27FC236}">
                    <a16:creationId xmlns:a16="http://schemas.microsoft.com/office/drawing/2014/main" id="{DF777AD2-F249-4731-9ED8-3D68C0DF53DB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1" name="Frihåndsform: figur 70">
                <a:extLst>
                  <a:ext uri="{FF2B5EF4-FFF2-40B4-BE49-F238E27FC236}">
                    <a16:creationId xmlns:a16="http://schemas.microsoft.com/office/drawing/2014/main" id="{634F4DBB-1108-4144-9EE9-6A195E76F471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6" name="Frihåndsform: figur 45">
              <a:extLst>
                <a:ext uri="{FF2B5EF4-FFF2-40B4-BE49-F238E27FC236}">
                  <a16:creationId xmlns:a16="http://schemas.microsoft.com/office/drawing/2014/main" id="{923FA706-EA0E-46E5-9A55-F32BB212EA25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7" name="dasdasda">
              <a:extLst>
                <a:ext uri="{FF2B5EF4-FFF2-40B4-BE49-F238E27FC236}">
                  <a16:creationId xmlns:a16="http://schemas.microsoft.com/office/drawing/2014/main" id="{547C75D3-10C2-40ED-9F30-0CA466FA4637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54" name="Frihåndsform: figur 53">
                <a:extLst>
                  <a:ext uri="{FF2B5EF4-FFF2-40B4-BE49-F238E27FC236}">
                    <a16:creationId xmlns:a16="http://schemas.microsoft.com/office/drawing/2014/main" id="{CA21DB84-F431-4340-9392-498FA1B57E90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5" name="Frihåndsform: figur 54">
                <a:extLst>
                  <a:ext uri="{FF2B5EF4-FFF2-40B4-BE49-F238E27FC236}">
                    <a16:creationId xmlns:a16="http://schemas.microsoft.com/office/drawing/2014/main" id="{F6BEAD3D-3D84-42EA-A1F3-5F382BF66944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8" name="Frihåndsform: figur 47">
              <a:extLst>
                <a:ext uri="{FF2B5EF4-FFF2-40B4-BE49-F238E27FC236}">
                  <a16:creationId xmlns:a16="http://schemas.microsoft.com/office/drawing/2014/main" id="{03219185-15C6-421F-ACB3-93A16507A350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9" name="dasdasda">
              <a:extLst>
                <a:ext uri="{FF2B5EF4-FFF2-40B4-BE49-F238E27FC236}">
                  <a16:creationId xmlns:a16="http://schemas.microsoft.com/office/drawing/2014/main" id="{888DB629-5BBD-4A3F-92E5-DC8E067D2F51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51" name="Frihåndsform: figur 50">
                <a:extLst>
                  <a:ext uri="{FF2B5EF4-FFF2-40B4-BE49-F238E27FC236}">
                    <a16:creationId xmlns:a16="http://schemas.microsoft.com/office/drawing/2014/main" id="{C8145C56-4A26-474B-9219-7F0515835DC7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2" name="Frihåndsform: figur 51">
                <a:extLst>
                  <a:ext uri="{FF2B5EF4-FFF2-40B4-BE49-F238E27FC236}">
                    <a16:creationId xmlns:a16="http://schemas.microsoft.com/office/drawing/2014/main" id="{E80EA313-2505-42C6-8683-F2E34EB9B842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" name="Frihåndsform: figur 52">
                <a:extLst>
                  <a:ext uri="{FF2B5EF4-FFF2-40B4-BE49-F238E27FC236}">
                    <a16:creationId xmlns:a16="http://schemas.microsoft.com/office/drawing/2014/main" id="{8DAA97F1-6AA8-44C7-A6BF-E61BE4C9B0B5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50" name="Frihåndsform: figur 49">
              <a:extLst>
                <a:ext uri="{FF2B5EF4-FFF2-40B4-BE49-F238E27FC236}">
                  <a16:creationId xmlns:a16="http://schemas.microsoft.com/office/drawing/2014/main" id="{71CB82A7-E6FA-49A6-B72A-5DD17493D21B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</p:spTree>
    <p:extLst>
      <p:ext uri="{BB962C8B-B14F-4D97-AF65-F5344CB8AC3E}">
        <p14:creationId xmlns:p14="http://schemas.microsoft.com/office/powerpoint/2010/main" val="154534163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avsluttende">
    <p:bg>
      <p:bgPr>
        <a:solidFill>
          <a:schemeClr val="dk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Grafikk 2">
            <a:extLst>
              <a:ext uri="{FF2B5EF4-FFF2-40B4-BE49-F238E27FC236}">
                <a16:creationId xmlns:a16="http://schemas.microsoft.com/office/drawing/2014/main" id="{7150DB2E-E880-4830-89B2-C7BF0D1306F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3449" b="11617"/>
          <a:stretch/>
        </p:blipFill>
        <p:spPr>
          <a:xfrm>
            <a:off x="0" y="2575365"/>
            <a:ext cx="3687096" cy="4282636"/>
          </a:xfrm>
          <a:prstGeom prst="rect">
            <a:avLst/>
          </a:prstGeom>
        </p:spPr>
      </p:pic>
      <p:grpSp>
        <p:nvGrpSpPr>
          <p:cNvPr id="4" name="dasdasda">
            <a:extLst>
              <a:ext uri="{FF2B5EF4-FFF2-40B4-BE49-F238E27FC236}">
                <a16:creationId xmlns:a16="http://schemas.microsoft.com/office/drawing/2014/main" id="{2501DEEA-BEB5-4354-8E4C-1D18AA5FAFAA}"/>
              </a:ext>
            </a:extLst>
          </p:cNvPr>
          <p:cNvGrpSpPr/>
          <p:nvPr userDrawn="1"/>
        </p:nvGrpSpPr>
        <p:grpSpPr>
          <a:xfrm>
            <a:off x="5079833" y="2575365"/>
            <a:ext cx="4319383" cy="1737143"/>
            <a:chOff x="10053875" y="625546"/>
            <a:chExt cx="1163332" cy="470539"/>
          </a:xfrm>
        </p:grpSpPr>
        <p:grpSp>
          <p:nvGrpSpPr>
            <p:cNvPr id="5" name="dasdasda">
              <a:extLst>
                <a:ext uri="{FF2B5EF4-FFF2-40B4-BE49-F238E27FC236}">
                  <a16:creationId xmlns:a16="http://schemas.microsoft.com/office/drawing/2014/main" id="{D81F74C5-4FFF-4295-AD17-D2502B1D5CE4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131" name="Frihåndsform: figur 130">
                <a:extLst>
                  <a:ext uri="{FF2B5EF4-FFF2-40B4-BE49-F238E27FC236}">
                    <a16:creationId xmlns:a16="http://schemas.microsoft.com/office/drawing/2014/main" id="{A13F7F81-626E-4A31-B771-714E2F59FF0D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2" name="Frihåndsform: figur 131">
                <a:extLst>
                  <a:ext uri="{FF2B5EF4-FFF2-40B4-BE49-F238E27FC236}">
                    <a16:creationId xmlns:a16="http://schemas.microsoft.com/office/drawing/2014/main" id="{D5826EC2-8C4A-4D41-80DE-BE5D3D665370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3" name="Frihåndsform: figur 132">
                <a:extLst>
                  <a:ext uri="{FF2B5EF4-FFF2-40B4-BE49-F238E27FC236}">
                    <a16:creationId xmlns:a16="http://schemas.microsoft.com/office/drawing/2014/main" id="{9E5E9098-8A1B-4B61-B30A-F2865E8029EB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4" name="Frihåndsform: figur 133">
                <a:extLst>
                  <a:ext uri="{FF2B5EF4-FFF2-40B4-BE49-F238E27FC236}">
                    <a16:creationId xmlns:a16="http://schemas.microsoft.com/office/drawing/2014/main" id="{6EA00FA0-3F63-4DEF-B7CC-CD883CE66366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5" name="Frihåndsform: figur 134">
                <a:extLst>
                  <a:ext uri="{FF2B5EF4-FFF2-40B4-BE49-F238E27FC236}">
                    <a16:creationId xmlns:a16="http://schemas.microsoft.com/office/drawing/2014/main" id="{A3B3CEDC-C76A-4992-A45D-39B14828EE5E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6" name="Frihåndsform: figur 5">
              <a:extLst>
                <a:ext uri="{FF2B5EF4-FFF2-40B4-BE49-F238E27FC236}">
                  <a16:creationId xmlns:a16="http://schemas.microsoft.com/office/drawing/2014/main" id="{3E822757-510E-476F-A557-4C4522816ABC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7" name="dasdasda">
              <a:extLst>
                <a:ext uri="{FF2B5EF4-FFF2-40B4-BE49-F238E27FC236}">
                  <a16:creationId xmlns:a16="http://schemas.microsoft.com/office/drawing/2014/main" id="{B56C22DF-E53F-4C1E-A940-0D3B347BB405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124" name="Frihåndsform: figur 123">
                <a:extLst>
                  <a:ext uri="{FF2B5EF4-FFF2-40B4-BE49-F238E27FC236}">
                    <a16:creationId xmlns:a16="http://schemas.microsoft.com/office/drawing/2014/main" id="{0154210B-BCE2-4A7F-84D1-DC54DC4591A3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5" name="Frihåndsform: figur 124">
                <a:extLst>
                  <a:ext uri="{FF2B5EF4-FFF2-40B4-BE49-F238E27FC236}">
                    <a16:creationId xmlns:a16="http://schemas.microsoft.com/office/drawing/2014/main" id="{34956FEC-10C1-452D-AB8E-61CF0FE3A10F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6" name="Frihåndsform: figur 125">
                <a:extLst>
                  <a:ext uri="{FF2B5EF4-FFF2-40B4-BE49-F238E27FC236}">
                    <a16:creationId xmlns:a16="http://schemas.microsoft.com/office/drawing/2014/main" id="{4C138AA8-87BF-4B18-9C77-52A9ABB13C85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7" name="Frihåndsform: figur 126">
                <a:extLst>
                  <a:ext uri="{FF2B5EF4-FFF2-40B4-BE49-F238E27FC236}">
                    <a16:creationId xmlns:a16="http://schemas.microsoft.com/office/drawing/2014/main" id="{1F050C9D-35B7-49AE-BF7A-C6C5BE3D4C9E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8" name="Frihåndsform: figur 127">
                <a:extLst>
                  <a:ext uri="{FF2B5EF4-FFF2-40B4-BE49-F238E27FC236}">
                    <a16:creationId xmlns:a16="http://schemas.microsoft.com/office/drawing/2014/main" id="{420FC3C8-EA8A-4BCC-AE4D-7BBFCDE32AC9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9" name="Frihåndsform: figur 128">
                <a:extLst>
                  <a:ext uri="{FF2B5EF4-FFF2-40B4-BE49-F238E27FC236}">
                    <a16:creationId xmlns:a16="http://schemas.microsoft.com/office/drawing/2014/main" id="{67FF1629-47F4-42EC-9B40-386873CC995B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0" name="Frihåndsform: figur 129">
                <a:extLst>
                  <a:ext uri="{FF2B5EF4-FFF2-40B4-BE49-F238E27FC236}">
                    <a16:creationId xmlns:a16="http://schemas.microsoft.com/office/drawing/2014/main" id="{E3F4C998-3939-4E45-A318-FB85BC644B59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8" name="Frihåndsform: figur 7">
              <a:extLst>
                <a:ext uri="{FF2B5EF4-FFF2-40B4-BE49-F238E27FC236}">
                  <a16:creationId xmlns:a16="http://schemas.microsoft.com/office/drawing/2014/main" id="{BA7C4AC3-B303-4AD1-8D2B-14D38DB45253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9" name="dasdasda">
              <a:extLst>
                <a:ext uri="{FF2B5EF4-FFF2-40B4-BE49-F238E27FC236}">
                  <a16:creationId xmlns:a16="http://schemas.microsoft.com/office/drawing/2014/main" id="{19A34E1E-CF8A-4C28-88E9-0A517DF22985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118" name="Frihåndsform: figur 117">
                <a:extLst>
                  <a:ext uri="{FF2B5EF4-FFF2-40B4-BE49-F238E27FC236}">
                    <a16:creationId xmlns:a16="http://schemas.microsoft.com/office/drawing/2014/main" id="{4E06903B-3971-4DDE-BF24-1762B6A493F4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9" name="Frihåndsform: figur 118">
                <a:extLst>
                  <a:ext uri="{FF2B5EF4-FFF2-40B4-BE49-F238E27FC236}">
                    <a16:creationId xmlns:a16="http://schemas.microsoft.com/office/drawing/2014/main" id="{A517A207-3C34-4E4C-AB79-1FB99E525EF8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0" name="Frihåndsform: figur 119">
                <a:extLst>
                  <a:ext uri="{FF2B5EF4-FFF2-40B4-BE49-F238E27FC236}">
                    <a16:creationId xmlns:a16="http://schemas.microsoft.com/office/drawing/2014/main" id="{9F6CD66F-EDC5-41B0-827B-86FBB72222F5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1" name="Frihåndsform: figur 120">
                <a:extLst>
                  <a:ext uri="{FF2B5EF4-FFF2-40B4-BE49-F238E27FC236}">
                    <a16:creationId xmlns:a16="http://schemas.microsoft.com/office/drawing/2014/main" id="{BBCB73F2-B013-415E-8825-DA3B65D28CE1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2" name="Frihåndsform: figur 121">
                <a:extLst>
                  <a:ext uri="{FF2B5EF4-FFF2-40B4-BE49-F238E27FC236}">
                    <a16:creationId xmlns:a16="http://schemas.microsoft.com/office/drawing/2014/main" id="{DD4E4619-58C9-4C4F-906E-14E53AEF3A16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3" name="Frihåndsform: figur 122">
                <a:extLst>
                  <a:ext uri="{FF2B5EF4-FFF2-40B4-BE49-F238E27FC236}">
                    <a16:creationId xmlns:a16="http://schemas.microsoft.com/office/drawing/2014/main" id="{47FF8EC3-B299-4D56-B4B8-6CCB65E83F32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0" name="Frihåndsform: figur 9">
              <a:extLst>
                <a:ext uri="{FF2B5EF4-FFF2-40B4-BE49-F238E27FC236}">
                  <a16:creationId xmlns:a16="http://schemas.microsoft.com/office/drawing/2014/main" id="{3A20103C-6C81-40A1-8A85-80246311FBF5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3" name="dasdasda">
              <a:extLst>
                <a:ext uri="{FF2B5EF4-FFF2-40B4-BE49-F238E27FC236}">
                  <a16:creationId xmlns:a16="http://schemas.microsoft.com/office/drawing/2014/main" id="{AFE34E80-C0E4-4E04-8FDC-2EDBC0651CE0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115" name="Frihåndsform: figur 114">
                <a:extLst>
                  <a:ext uri="{FF2B5EF4-FFF2-40B4-BE49-F238E27FC236}">
                    <a16:creationId xmlns:a16="http://schemas.microsoft.com/office/drawing/2014/main" id="{A0AF5525-9AA7-4997-B2B6-75794356E096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6" name="Frihåndsform: figur 115">
                <a:extLst>
                  <a:ext uri="{FF2B5EF4-FFF2-40B4-BE49-F238E27FC236}">
                    <a16:creationId xmlns:a16="http://schemas.microsoft.com/office/drawing/2014/main" id="{C6722E40-8720-4D09-BC69-376CD26D1BC9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7" name="Frihåndsform: figur 116">
                <a:extLst>
                  <a:ext uri="{FF2B5EF4-FFF2-40B4-BE49-F238E27FC236}">
                    <a16:creationId xmlns:a16="http://schemas.microsoft.com/office/drawing/2014/main" id="{CB3CA276-14AD-4936-8FFF-C332455E1978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4" name="Frihåndsform: figur 13">
              <a:extLst>
                <a:ext uri="{FF2B5EF4-FFF2-40B4-BE49-F238E27FC236}">
                  <a16:creationId xmlns:a16="http://schemas.microsoft.com/office/drawing/2014/main" id="{3B9B2FE4-0334-4A71-A8A2-75A2B510A9DD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5" name="dasdasda">
              <a:extLst>
                <a:ext uri="{FF2B5EF4-FFF2-40B4-BE49-F238E27FC236}">
                  <a16:creationId xmlns:a16="http://schemas.microsoft.com/office/drawing/2014/main" id="{3F39CBFA-778C-48FF-819B-15F5F2D53B4B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112" name="Frihåndsform: figur 111">
                <a:extLst>
                  <a:ext uri="{FF2B5EF4-FFF2-40B4-BE49-F238E27FC236}">
                    <a16:creationId xmlns:a16="http://schemas.microsoft.com/office/drawing/2014/main" id="{AFD382D0-FE89-4946-8331-653D705E609A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3" name="Frihåndsform: figur 112">
                <a:extLst>
                  <a:ext uri="{FF2B5EF4-FFF2-40B4-BE49-F238E27FC236}">
                    <a16:creationId xmlns:a16="http://schemas.microsoft.com/office/drawing/2014/main" id="{C545690F-2A98-46A4-8E4F-B2D51586216A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4" name="Frihåndsform: figur 113">
                <a:extLst>
                  <a:ext uri="{FF2B5EF4-FFF2-40B4-BE49-F238E27FC236}">
                    <a16:creationId xmlns:a16="http://schemas.microsoft.com/office/drawing/2014/main" id="{D5A92FAE-E465-4982-8C00-98742F0D7AFA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" name="Frihåndsform: figur 15">
              <a:extLst>
                <a:ext uri="{FF2B5EF4-FFF2-40B4-BE49-F238E27FC236}">
                  <a16:creationId xmlns:a16="http://schemas.microsoft.com/office/drawing/2014/main" id="{61E78702-6BEC-4AFA-A61F-2FC2C4491A90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" name="dasdasda">
              <a:extLst>
                <a:ext uri="{FF2B5EF4-FFF2-40B4-BE49-F238E27FC236}">
                  <a16:creationId xmlns:a16="http://schemas.microsoft.com/office/drawing/2014/main" id="{DA7C1810-C9CB-4604-9200-B3CDDF3A66DA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109" name="Frihåndsform: figur 108">
                <a:extLst>
                  <a:ext uri="{FF2B5EF4-FFF2-40B4-BE49-F238E27FC236}">
                    <a16:creationId xmlns:a16="http://schemas.microsoft.com/office/drawing/2014/main" id="{5DDCB81C-CB9C-4A66-BC61-9B0E832260B2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0" name="Frihåndsform: figur 109">
                <a:extLst>
                  <a:ext uri="{FF2B5EF4-FFF2-40B4-BE49-F238E27FC236}">
                    <a16:creationId xmlns:a16="http://schemas.microsoft.com/office/drawing/2014/main" id="{792001DF-CDDC-40A7-A42C-EBDCA24819D4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1" name="Frihåndsform: figur 110">
                <a:extLst>
                  <a:ext uri="{FF2B5EF4-FFF2-40B4-BE49-F238E27FC236}">
                    <a16:creationId xmlns:a16="http://schemas.microsoft.com/office/drawing/2014/main" id="{973F5D82-B574-4E19-BB1C-DA6A504284B7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" name="Frihåndsform: figur 17">
              <a:extLst>
                <a:ext uri="{FF2B5EF4-FFF2-40B4-BE49-F238E27FC236}">
                  <a16:creationId xmlns:a16="http://schemas.microsoft.com/office/drawing/2014/main" id="{42A9DD36-C166-46BB-B9BB-753682535344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" name="Frihåndsform: figur 18">
              <a:extLst>
                <a:ext uri="{FF2B5EF4-FFF2-40B4-BE49-F238E27FC236}">
                  <a16:creationId xmlns:a16="http://schemas.microsoft.com/office/drawing/2014/main" id="{646BEA75-24AF-48F7-B442-29CF40331C4A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20" name="Frihåndsform: figur 19">
              <a:extLst>
                <a:ext uri="{FF2B5EF4-FFF2-40B4-BE49-F238E27FC236}">
                  <a16:creationId xmlns:a16="http://schemas.microsoft.com/office/drawing/2014/main" id="{78F08482-1FDA-43AB-B4FD-099D1B2535EA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1" name="dasdasda">
              <a:extLst>
                <a:ext uri="{FF2B5EF4-FFF2-40B4-BE49-F238E27FC236}">
                  <a16:creationId xmlns:a16="http://schemas.microsoft.com/office/drawing/2014/main" id="{E05C3DE7-AF8B-418D-AA2B-F857C451EBF1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87" name="Frihåndsform: figur 86">
                <a:extLst>
                  <a:ext uri="{FF2B5EF4-FFF2-40B4-BE49-F238E27FC236}">
                    <a16:creationId xmlns:a16="http://schemas.microsoft.com/office/drawing/2014/main" id="{9EF6D700-5518-4F64-90E3-3025CBA71525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8" name="Frihåndsform: figur 87">
                <a:extLst>
                  <a:ext uri="{FF2B5EF4-FFF2-40B4-BE49-F238E27FC236}">
                    <a16:creationId xmlns:a16="http://schemas.microsoft.com/office/drawing/2014/main" id="{3DCFBC99-3744-4B46-AFD6-D54B02D18E34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9" name="Frihåndsform: figur 88">
                <a:extLst>
                  <a:ext uri="{FF2B5EF4-FFF2-40B4-BE49-F238E27FC236}">
                    <a16:creationId xmlns:a16="http://schemas.microsoft.com/office/drawing/2014/main" id="{782C5FDC-ECAF-4516-BA74-761B1D6ADB1D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0" name="Frihåndsform: figur 89">
                <a:extLst>
                  <a:ext uri="{FF2B5EF4-FFF2-40B4-BE49-F238E27FC236}">
                    <a16:creationId xmlns:a16="http://schemas.microsoft.com/office/drawing/2014/main" id="{E8B6BF99-5C10-43C9-865D-8FD96EB48F36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1" name="Frihåndsform: figur 90">
                <a:extLst>
                  <a:ext uri="{FF2B5EF4-FFF2-40B4-BE49-F238E27FC236}">
                    <a16:creationId xmlns:a16="http://schemas.microsoft.com/office/drawing/2014/main" id="{007E665E-80AC-4698-848C-C49BB1792526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2" name="Frihåndsform: figur 91">
                <a:extLst>
                  <a:ext uri="{FF2B5EF4-FFF2-40B4-BE49-F238E27FC236}">
                    <a16:creationId xmlns:a16="http://schemas.microsoft.com/office/drawing/2014/main" id="{06DF1E4D-6B3D-497F-AC88-0FF103E8856C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3" name="Frihåndsform: figur 92">
                <a:extLst>
                  <a:ext uri="{FF2B5EF4-FFF2-40B4-BE49-F238E27FC236}">
                    <a16:creationId xmlns:a16="http://schemas.microsoft.com/office/drawing/2014/main" id="{AE97D433-FA28-471C-AF35-3576C7499835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4" name="Frihåndsform: figur 93">
                <a:extLst>
                  <a:ext uri="{FF2B5EF4-FFF2-40B4-BE49-F238E27FC236}">
                    <a16:creationId xmlns:a16="http://schemas.microsoft.com/office/drawing/2014/main" id="{D70C2040-B3DC-4A7E-B9C9-3578AD7F5EA7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5" name="Frihåndsform: figur 94">
                <a:extLst>
                  <a:ext uri="{FF2B5EF4-FFF2-40B4-BE49-F238E27FC236}">
                    <a16:creationId xmlns:a16="http://schemas.microsoft.com/office/drawing/2014/main" id="{751487DA-3CBB-4578-A486-49EC5ADB0D99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6" name="Frihåndsform: figur 95">
                <a:extLst>
                  <a:ext uri="{FF2B5EF4-FFF2-40B4-BE49-F238E27FC236}">
                    <a16:creationId xmlns:a16="http://schemas.microsoft.com/office/drawing/2014/main" id="{E460A140-E98E-4DC3-B891-D4CE7D091E77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7" name="Frihåndsform: figur 96">
                <a:extLst>
                  <a:ext uri="{FF2B5EF4-FFF2-40B4-BE49-F238E27FC236}">
                    <a16:creationId xmlns:a16="http://schemas.microsoft.com/office/drawing/2014/main" id="{C25FF304-F401-4E8B-BDCE-970B6BBA2233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8" name="Frihåndsform: figur 97">
                <a:extLst>
                  <a:ext uri="{FF2B5EF4-FFF2-40B4-BE49-F238E27FC236}">
                    <a16:creationId xmlns:a16="http://schemas.microsoft.com/office/drawing/2014/main" id="{50FB5F34-C8BF-43FB-AA94-47E16DDD5CE2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9" name="Frihåndsform: figur 98">
                <a:extLst>
                  <a:ext uri="{FF2B5EF4-FFF2-40B4-BE49-F238E27FC236}">
                    <a16:creationId xmlns:a16="http://schemas.microsoft.com/office/drawing/2014/main" id="{1F8E694B-FDAB-4852-8DD3-BC2BD83D599B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0" name="Frihåndsform: figur 99">
                <a:extLst>
                  <a:ext uri="{FF2B5EF4-FFF2-40B4-BE49-F238E27FC236}">
                    <a16:creationId xmlns:a16="http://schemas.microsoft.com/office/drawing/2014/main" id="{24F64350-5B31-41D5-981C-8D5515EF0026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1" name="Frihåndsform: figur 100">
                <a:extLst>
                  <a:ext uri="{FF2B5EF4-FFF2-40B4-BE49-F238E27FC236}">
                    <a16:creationId xmlns:a16="http://schemas.microsoft.com/office/drawing/2014/main" id="{B73476CF-A707-4981-A129-AC0EF331EC3A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2" name="Frihåndsform: figur 101">
                <a:extLst>
                  <a:ext uri="{FF2B5EF4-FFF2-40B4-BE49-F238E27FC236}">
                    <a16:creationId xmlns:a16="http://schemas.microsoft.com/office/drawing/2014/main" id="{3C9525A2-2CB1-4198-9255-0ADCDDE7EBE1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3" name="Frihåndsform: figur 102">
                <a:extLst>
                  <a:ext uri="{FF2B5EF4-FFF2-40B4-BE49-F238E27FC236}">
                    <a16:creationId xmlns:a16="http://schemas.microsoft.com/office/drawing/2014/main" id="{B9BA6490-5449-4819-86CA-6CC0C4181AFB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4" name="Frihåndsform: figur 103">
                <a:extLst>
                  <a:ext uri="{FF2B5EF4-FFF2-40B4-BE49-F238E27FC236}">
                    <a16:creationId xmlns:a16="http://schemas.microsoft.com/office/drawing/2014/main" id="{A2781ABC-0E35-4EDC-B2E8-61E8A5FF9887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5" name="Frihåndsform: figur 104">
                <a:extLst>
                  <a:ext uri="{FF2B5EF4-FFF2-40B4-BE49-F238E27FC236}">
                    <a16:creationId xmlns:a16="http://schemas.microsoft.com/office/drawing/2014/main" id="{84D8F1C9-0640-4BFF-A2DE-A3F0C4032060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6" name="Frihåndsform: figur 105">
                <a:extLst>
                  <a:ext uri="{FF2B5EF4-FFF2-40B4-BE49-F238E27FC236}">
                    <a16:creationId xmlns:a16="http://schemas.microsoft.com/office/drawing/2014/main" id="{11CC401B-66E2-4512-AB84-994A0BD487E5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7" name="Frihåndsform: figur 106">
                <a:extLst>
                  <a:ext uri="{FF2B5EF4-FFF2-40B4-BE49-F238E27FC236}">
                    <a16:creationId xmlns:a16="http://schemas.microsoft.com/office/drawing/2014/main" id="{3AEDAAA7-64C3-43C9-9182-5D7356A6E8B5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8" name="Frihåndsform: figur 107">
                <a:extLst>
                  <a:ext uri="{FF2B5EF4-FFF2-40B4-BE49-F238E27FC236}">
                    <a16:creationId xmlns:a16="http://schemas.microsoft.com/office/drawing/2014/main" id="{5B499BA6-DE24-4FDF-B2ED-5DDF45C0727D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2" name="Frihåndsform: figur 21">
              <a:extLst>
                <a:ext uri="{FF2B5EF4-FFF2-40B4-BE49-F238E27FC236}">
                  <a16:creationId xmlns:a16="http://schemas.microsoft.com/office/drawing/2014/main" id="{9EAF9351-BB2B-4DD4-9004-032BE0B7B58B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3" name="dasdasda">
              <a:extLst>
                <a:ext uri="{FF2B5EF4-FFF2-40B4-BE49-F238E27FC236}">
                  <a16:creationId xmlns:a16="http://schemas.microsoft.com/office/drawing/2014/main" id="{335707D1-BA9F-4E4E-B4BE-0331DFF610F6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85" name="Frihåndsform: figur 84">
                <a:extLst>
                  <a:ext uri="{FF2B5EF4-FFF2-40B4-BE49-F238E27FC236}">
                    <a16:creationId xmlns:a16="http://schemas.microsoft.com/office/drawing/2014/main" id="{150271CA-A8ED-4736-92C0-7ABE446118FC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6" name="Frihåndsform: figur 85">
                <a:extLst>
                  <a:ext uri="{FF2B5EF4-FFF2-40B4-BE49-F238E27FC236}">
                    <a16:creationId xmlns:a16="http://schemas.microsoft.com/office/drawing/2014/main" id="{6A65D0CB-3048-45F8-A303-5EAF1FBB7426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4" name="Frihåndsform: figur 23">
              <a:extLst>
                <a:ext uri="{FF2B5EF4-FFF2-40B4-BE49-F238E27FC236}">
                  <a16:creationId xmlns:a16="http://schemas.microsoft.com/office/drawing/2014/main" id="{8C8185FB-764C-47F2-AF90-52E45EE7B8C9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25" name="Frihåndsform: figur 24">
              <a:extLst>
                <a:ext uri="{FF2B5EF4-FFF2-40B4-BE49-F238E27FC236}">
                  <a16:creationId xmlns:a16="http://schemas.microsoft.com/office/drawing/2014/main" id="{5183AD78-759A-4333-9F66-85787CDC5371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26" name="Frihåndsform: figur 25">
              <a:extLst>
                <a:ext uri="{FF2B5EF4-FFF2-40B4-BE49-F238E27FC236}">
                  <a16:creationId xmlns:a16="http://schemas.microsoft.com/office/drawing/2014/main" id="{4F245770-D2E5-4DA5-8130-6AE9F580BFEA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27" name="Frihåndsform: figur 26">
              <a:extLst>
                <a:ext uri="{FF2B5EF4-FFF2-40B4-BE49-F238E27FC236}">
                  <a16:creationId xmlns:a16="http://schemas.microsoft.com/office/drawing/2014/main" id="{D0533979-110D-4A05-8F5A-56AB7E4C7B02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28" name="Frihåndsform: figur 27">
              <a:extLst>
                <a:ext uri="{FF2B5EF4-FFF2-40B4-BE49-F238E27FC236}">
                  <a16:creationId xmlns:a16="http://schemas.microsoft.com/office/drawing/2014/main" id="{DB3F8D53-D60B-4EAD-875E-56E59ABCC7C0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9" name="dasdasda">
              <a:extLst>
                <a:ext uri="{FF2B5EF4-FFF2-40B4-BE49-F238E27FC236}">
                  <a16:creationId xmlns:a16="http://schemas.microsoft.com/office/drawing/2014/main" id="{410D3CDD-6B70-4176-BE8C-9A6FD76F5CB9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80" name="Frihåndsform: figur 79">
                <a:extLst>
                  <a:ext uri="{FF2B5EF4-FFF2-40B4-BE49-F238E27FC236}">
                    <a16:creationId xmlns:a16="http://schemas.microsoft.com/office/drawing/2014/main" id="{A02DBE3A-F2C3-4ABB-9057-65D17AB3A4CF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1" name="Frihåndsform: figur 80">
                <a:extLst>
                  <a:ext uri="{FF2B5EF4-FFF2-40B4-BE49-F238E27FC236}">
                    <a16:creationId xmlns:a16="http://schemas.microsoft.com/office/drawing/2014/main" id="{0AA140D0-3905-4BDE-A983-316B0661A814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2" name="Frihåndsform: figur 81">
                <a:extLst>
                  <a:ext uri="{FF2B5EF4-FFF2-40B4-BE49-F238E27FC236}">
                    <a16:creationId xmlns:a16="http://schemas.microsoft.com/office/drawing/2014/main" id="{B78CD435-4E20-44A4-8D6F-C8E6D71607AC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3" name="Frihåndsform: figur 82">
                <a:extLst>
                  <a:ext uri="{FF2B5EF4-FFF2-40B4-BE49-F238E27FC236}">
                    <a16:creationId xmlns:a16="http://schemas.microsoft.com/office/drawing/2014/main" id="{E692F639-E1F6-455A-915D-792619752B19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4" name="Frihåndsform: figur 83">
                <a:extLst>
                  <a:ext uri="{FF2B5EF4-FFF2-40B4-BE49-F238E27FC236}">
                    <a16:creationId xmlns:a16="http://schemas.microsoft.com/office/drawing/2014/main" id="{741499BE-9E91-413F-B5C0-504DD7A1D733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30" name="Frihåndsform: figur 29">
              <a:extLst>
                <a:ext uri="{FF2B5EF4-FFF2-40B4-BE49-F238E27FC236}">
                  <a16:creationId xmlns:a16="http://schemas.microsoft.com/office/drawing/2014/main" id="{4B70661C-9851-4187-8694-6D9A988B2DBF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31" name="Frihåndsform: figur 30">
              <a:extLst>
                <a:ext uri="{FF2B5EF4-FFF2-40B4-BE49-F238E27FC236}">
                  <a16:creationId xmlns:a16="http://schemas.microsoft.com/office/drawing/2014/main" id="{FD694DB4-DD4A-4F83-B976-31BC62FEBD76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32" name="dasdasda">
              <a:extLst>
                <a:ext uri="{FF2B5EF4-FFF2-40B4-BE49-F238E27FC236}">
                  <a16:creationId xmlns:a16="http://schemas.microsoft.com/office/drawing/2014/main" id="{ED81024B-2AC8-42CE-9D2A-48CCBD9411A0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76" name="Frihåndsform: figur 75">
                <a:extLst>
                  <a:ext uri="{FF2B5EF4-FFF2-40B4-BE49-F238E27FC236}">
                    <a16:creationId xmlns:a16="http://schemas.microsoft.com/office/drawing/2014/main" id="{2D275660-26F0-4DD7-B740-62FBF85B0987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7" name="Frihåndsform: figur 76">
                <a:extLst>
                  <a:ext uri="{FF2B5EF4-FFF2-40B4-BE49-F238E27FC236}">
                    <a16:creationId xmlns:a16="http://schemas.microsoft.com/office/drawing/2014/main" id="{65FE1FB5-FB27-4554-901C-30D8DA6EAA1D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8" name="Frihåndsform: figur 77">
                <a:extLst>
                  <a:ext uri="{FF2B5EF4-FFF2-40B4-BE49-F238E27FC236}">
                    <a16:creationId xmlns:a16="http://schemas.microsoft.com/office/drawing/2014/main" id="{E059936A-F767-462B-8755-7C565747D40D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9" name="Frihåndsform: figur 78">
                <a:extLst>
                  <a:ext uri="{FF2B5EF4-FFF2-40B4-BE49-F238E27FC236}">
                    <a16:creationId xmlns:a16="http://schemas.microsoft.com/office/drawing/2014/main" id="{04A51D56-0BAC-492C-8C36-C5AC0012FC51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33" name="Frihåndsform: figur 32">
              <a:extLst>
                <a:ext uri="{FF2B5EF4-FFF2-40B4-BE49-F238E27FC236}">
                  <a16:creationId xmlns:a16="http://schemas.microsoft.com/office/drawing/2014/main" id="{A9045B22-2FB7-4DA4-B795-C9C9124159A5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34" name="Frihåndsform: figur 33">
              <a:extLst>
                <a:ext uri="{FF2B5EF4-FFF2-40B4-BE49-F238E27FC236}">
                  <a16:creationId xmlns:a16="http://schemas.microsoft.com/office/drawing/2014/main" id="{EC2F8A3A-B1FA-43F2-A302-9D230A73CDB5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35" name="dasdasda">
              <a:extLst>
                <a:ext uri="{FF2B5EF4-FFF2-40B4-BE49-F238E27FC236}">
                  <a16:creationId xmlns:a16="http://schemas.microsoft.com/office/drawing/2014/main" id="{76ADC37A-6E2B-4C82-9BC0-26D9A1384EFC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74" name="Frihåndsform: figur 73">
                <a:extLst>
                  <a:ext uri="{FF2B5EF4-FFF2-40B4-BE49-F238E27FC236}">
                    <a16:creationId xmlns:a16="http://schemas.microsoft.com/office/drawing/2014/main" id="{955C3DC8-16A8-4CEA-A261-7991A9DB3107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5" name="Frihåndsform: figur 74">
                <a:extLst>
                  <a:ext uri="{FF2B5EF4-FFF2-40B4-BE49-F238E27FC236}">
                    <a16:creationId xmlns:a16="http://schemas.microsoft.com/office/drawing/2014/main" id="{BB5147A0-533B-4AE0-8B30-64DD983B9B36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36" name="Frihåndsform: figur 35">
              <a:extLst>
                <a:ext uri="{FF2B5EF4-FFF2-40B4-BE49-F238E27FC236}">
                  <a16:creationId xmlns:a16="http://schemas.microsoft.com/office/drawing/2014/main" id="{FB87508A-3C75-48BA-80F0-97390A92872D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37" name="Frihåndsform: figur 36">
              <a:extLst>
                <a:ext uri="{FF2B5EF4-FFF2-40B4-BE49-F238E27FC236}">
                  <a16:creationId xmlns:a16="http://schemas.microsoft.com/office/drawing/2014/main" id="{889FEF80-445D-4083-9B45-2E5F0F7022E9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38" name="Frihåndsform: figur 37">
              <a:extLst>
                <a:ext uri="{FF2B5EF4-FFF2-40B4-BE49-F238E27FC236}">
                  <a16:creationId xmlns:a16="http://schemas.microsoft.com/office/drawing/2014/main" id="{FDB7C653-5014-4DB5-97E0-9807472597A0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39" name="Frihåndsform: figur 38">
              <a:extLst>
                <a:ext uri="{FF2B5EF4-FFF2-40B4-BE49-F238E27FC236}">
                  <a16:creationId xmlns:a16="http://schemas.microsoft.com/office/drawing/2014/main" id="{748DE4A0-995D-479E-9809-23A30403CFA8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0" name="Frihåndsform: figur 39">
              <a:extLst>
                <a:ext uri="{FF2B5EF4-FFF2-40B4-BE49-F238E27FC236}">
                  <a16:creationId xmlns:a16="http://schemas.microsoft.com/office/drawing/2014/main" id="{CE6AF11E-420A-4CFC-B90D-4413549FF277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1" name="dasdasda">
              <a:extLst>
                <a:ext uri="{FF2B5EF4-FFF2-40B4-BE49-F238E27FC236}">
                  <a16:creationId xmlns:a16="http://schemas.microsoft.com/office/drawing/2014/main" id="{929BBF2A-3214-4FC2-B5E1-81DF2138B4EF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72" name="Frihåndsform: figur 71">
                <a:extLst>
                  <a:ext uri="{FF2B5EF4-FFF2-40B4-BE49-F238E27FC236}">
                    <a16:creationId xmlns:a16="http://schemas.microsoft.com/office/drawing/2014/main" id="{94B7A118-D8F0-4830-969E-0379B9D9D5BB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3" name="Frihåndsform: figur 72">
                <a:extLst>
                  <a:ext uri="{FF2B5EF4-FFF2-40B4-BE49-F238E27FC236}">
                    <a16:creationId xmlns:a16="http://schemas.microsoft.com/office/drawing/2014/main" id="{E6E3BB1C-FB75-4232-B954-A0253DA02451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2" name="Frihåndsform: figur 41">
              <a:extLst>
                <a:ext uri="{FF2B5EF4-FFF2-40B4-BE49-F238E27FC236}">
                  <a16:creationId xmlns:a16="http://schemas.microsoft.com/office/drawing/2014/main" id="{98D5956C-7BE0-48BA-87D7-17E87EF6A2CC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3" name="Frihåndsform: figur 42">
              <a:extLst>
                <a:ext uri="{FF2B5EF4-FFF2-40B4-BE49-F238E27FC236}">
                  <a16:creationId xmlns:a16="http://schemas.microsoft.com/office/drawing/2014/main" id="{BFBBC2AD-A196-4FEE-9073-1CB5A8C5175B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4" name="Frihåndsform: figur 43">
              <a:extLst>
                <a:ext uri="{FF2B5EF4-FFF2-40B4-BE49-F238E27FC236}">
                  <a16:creationId xmlns:a16="http://schemas.microsoft.com/office/drawing/2014/main" id="{0DD34960-E5E5-4D1C-8237-A4E63810DB9E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5" name="dasdasda">
              <a:extLst>
                <a:ext uri="{FF2B5EF4-FFF2-40B4-BE49-F238E27FC236}">
                  <a16:creationId xmlns:a16="http://schemas.microsoft.com/office/drawing/2014/main" id="{FEBA9E14-C322-483D-A224-7DDED45B1494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419D057A-84CA-4126-97FE-6BEEA51AD681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7" name="Frihåndsform: figur 56">
                <a:extLst>
                  <a:ext uri="{FF2B5EF4-FFF2-40B4-BE49-F238E27FC236}">
                    <a16:creationId xmlns:a16="http://schemas.microsoft.com/office/drawing/2014/main" id="{872EE927-6671-4D2D-8649-108153A58CDE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8" name="Frihåndsform: figur 57">
                <a:extLst>
                  <a:ext uri="{FF2B5EF4-FFF2-40B4-BE49-F238E27FC236}">
                    <a16:creationId xmlns:a16="http://schemas.microsoft.com/office/drawing/2014/main" id="{6BA85612-7525-44CD-94B4-A90221EAC109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6EA00FC5-86DF-42B5-AC17-94D4CCF947AD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0" name="Frihåndsform: figur 59">
                <a:extLst>
                  <a:ext uri="{FF2B5EF4-FFF2-40B4-BE49-F238E27FC236}">
                    <a16:creationId xmlns:a16="http://schemas.microsoft.com/office/drawing/2014/main" id="{AA78DC69-BA7C-4B72-87DC-6DDE3D31F1B7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1" name="Frihåndsform: figur 60">
                <a:extLst>
                  <a:ext uri="{FF2B5EF4-FFF2-40B4-BE49-F238E27FC236}">
                    <a16:creationId xmlns:a16="http://schemas.microsoft.com/office/drawing/2014/main" id="{B4DEB15E-64D0-4479-8C82-1246F5566045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EE462698-5C47-4642-A5F3-E650ECF97F34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3" name="Frihåndsform: figur 62">
                <a:extLst>
                  <a:ext uri="{FF2B5EF4-FFF2-40B4-BE49-F238E27FC236}">
                    <a16:creationId xmlns:a16="http://schemas.microsoft.com/office/drawing/2014/main" id="{8C0660A1-5DCD-4BB1-901D-A3A87166D6E5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4" name="Frihåndsform: figur 63">
                <a:extLst>
                  <a:ext uri="{FF2B5EF4-FFF2-40B4-BE49-F238E27FC236}">
                    <a16:creationId xmlns:a16="http://schemas.microsoft.com/office/drawing/2014/main" id="{9B87048F-A606-4340-ABD9-7F9CF41D7804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5" name="Frihåndsform: figur 64">
                <a:extLst>
                  <a:ext uri="{FF2B5EF4-FFF2-40B4-BE49-F238E27FC236}">
                    <a16:creationId xmlns:a16="http://schemas.microsoft.com/office/drawing/2014/main" id="{DC5BF97E-FE12-429D-9CC4-23298A78AD2A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6" name="Frihåndsform: figur 65">
                <a:extLst>
                  <a:ext uri="{FF2B5EF4-FFF2-40B4-BE49-F238E27FC236}">
                    <a16:creationId xmlns:a16="http://schemas.microsoft.com/office/drawing/2014/main" id="{DEDA5000-87EB-4ED1-8EC3-14C21447801B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7" name="Frihåndsform: figur 66">
                <a:extLst>
                  <a:ext uri="{FF2B5EF4-FFF2-40B4-BE49-F238E27FC236}">
                    <a16:creationId xmlns:a16="http://schemas.microsoft.com/office/drawing/2014/main" id="{07112383-5F80-41BA-A585-C0CAA7E73BAD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8" name="Frihåndsform: figur 67">
                <a:extLst>
                  <a:ext uri="{FF2B5EF4-FFF2-40B4-BE49-F238E27FC236}">
                    <a16:creationId xmlns:a16="http://schemas.microsoft.com/office/drawing/2014/main" id="{ECCACA8E-C5AA-4250-B37F-CF6F38620C90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9" name="Frihåndsform: figur 68">
                <a:extLst>
                  <a:ext uri="{FF2B5EF4-FFF2-40B4-BE49-F238E27FC236}">
                    <a16:creationId xmlns:a16="http://schemas.microsoft.com/office/drawing/2014/main" id="{2BC1B781-D360-41E4-ADA5-8BF59F2ACC1A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0" name="Frihåndsform: figur 69">
                <a:extLst>
                  <a:ext uri="{FF2B5EF4-FFF2-40B4-BE49-F238E27FC236}">
                    <a16:creationId xmlns:a16="http://schemas.microsoft.com/office/drawing/2014/main" id="{827ACE18-39A1-435A-81E6-03EDBD69A24A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1" name="Frihåndsform: figur 70">
                <a:extLst>
                  <a:ext uri="{FF2B5EF4-FFF2-40B4-BE49-F238E27FC236}">
                    <a16:creationId xmlns:a16="http://schemas.microsoft.com/office/drawing/2014/main" id="{5C1FD004-1E34-40F1-AAFE-3AAAF8D92D54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6" name="Frihåndsform: figur 45">
              <a:extLst>
                <a:ext uri="{FF2B5EF4-FFF2-40B4-BE49-F238E27FC236}">
                  <a16:creationId xmlns:a16="http://schemas.microsoft.com/office/drawing/2014/main" id="{D49676BF-63FC-4BF8-B1BB-73D4BBF12B24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7" name="dasdasda">
              <a:extLst>
                <a:ext uri="{FF2B5EF4-FFF2-40B4-BE49-F238E27FC236}">
                  <a16:creationId xmlns:a16="http://schemas.microsoft.com/office/drawing/2014/main" id="{58857ACA-E730-4F70-B8EC-8884B0995DA8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54" name="Frihåndsform: figur 53">
                <a:extLst>
                  <a:ext uri="{FF2B5EF4-FFF2-40B4-BE49-F238E27FC236}">
                    <a16:creationId xmlns:a16="http://schemas.microsoft.com/office/drawing/2014/main" id="{A67E95E4-934B-4433-B40F-BA2A8D92B8FC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5" name="Frihåndsform: figur 54">
                <a:extLst>
                  <a:ext uri="{FF2B5EF4-FFF2-40B4-BE49-F238E27FC236}">
                    <a16:creationId xmlns:a16="http://schemas.microsoft.com/office/drawing/2014/main" id="{15408BED-7E74-466E-A02F-E951249FE03A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8" name="Frihåndsform: figur 47">
              <a:extLst>
                <a:ext uri="{FF2B5EF4-FFF2-40B4-BE49-F238E27FC236}">
                  <a16:creationId xmlns:a16="http://schemas.microsoft.com/office/drawing/2014/main" id="{6052F6DD-D089-4E0A-B712-D07698E12E0D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9" name="dasdasda">
              <a:extLst>
                <a:ext uri="{FF2B5EF4-FFF2-40B4-BE49-F238E27FC236}">
                  <a16:creationId xmlns:a16="http://schemas.microsoft.com/office/drawing/2014/main" id="{5A4431E4-9139-4EF0-8219-4F8DCDA8ECB0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51" name="Frihåndsform: figur 50">
                <a:extLst>
                  <a:ext uri="{FF2B5EF4-FFF2-40B4-BE49-F238E27FC236}">
                    <a16:creationId xmlns:a16="http://schemas.microsoft.com/office/drawing/2014/main" id="{306FBE4B-B657-45F1-8DD3-BB8A162F4EC9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2" name="Frihåndsform: figur 51">
                <a:extLst>
                  <a:ext uri="{FF2B5EF4-FFF2-40B4-BE49-F238E27FC236}">
                    <a16:creationId xmlns:a16="http://schemas.microsoft.com/office/drawing/2014/main" id="{046EFC33-F945-460B-BAAF-DD34C4630D55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" name="Frihåndsform: figur 52">
                <a:extLst>
                  <a:ext uri="{FF2B5EF4-FFF2-40B4-BE49-F238E27FC236}">
                    <a16:creationId xmlns:a16="http://schemas.microsoft.com/office/drawing/2014/main" id="{F0959065-BD9D-4A99-8A25-4329918E916D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50" name="Frihåndsform: figur 49">
              <a:extLst>
                <a:ext uri="{FF2B5EF4-FFF2-40B4-BE49-F238E27FC236}">
                  <a16:creationId xmlns:a16="http://schemas.microsoft.com/office/drawing/2014/main" id="{01B48BBB-BCCD-4318-9D70-D5D11A10DEB4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</p:spTree>
    <p:extLst>
      <p:ext uri="{BB962C8B-B14F-4D97-AF65-F5344CB8AC3E}">
        <p14:creationId xmlns:p14="http://schemas.microsoft.com/office/powerpoint/2010/main" val="396401911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avsluttende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Grafikk 2">
            <a:extLst>
              <a:ext uri="{FF2B5EF4-FFF2-40B4-BE49-F238E27FC236}">
                <a16:creationId xmlns:a16="http://schemas.microsoft.com/office/drawing/2014/main" id="{7150DB2E-E880-4830-89B2-C7BF0D1306F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3449" b="11617"/>
          <a:stretch/>
        </p:blipFill>
        <p:spPr>
          <a:xfrm>
            <a:off x="0" y="2575365"/>
            <a:ext cx="3687096" cy="4282636"/>
          </a:xfrm>
          <a:prstGeom prst="rect">
            <a:avLst/>
          </a:prstGeom>
        </p:spPr>
      </p:pic>
      <p:grpSp>
        <p:nvGrpSpPr>
          <p:cNvPr id="4" name="dasdasda">
            <a:extLst>
              <a:ext uri="{FF2B5EF4-FFF2-40B4-BE49-F238E27FC236}">
                <a16:creationId xmlns:a16="http://schemas.microsoft.com/office/drawing/2014/main" id="{7CB67FBB-BADF-4806-9D7A-B11383EBE5B3}"/>
              </a:ext>
            </a:extLst>
          </p:cNvPr>
          <p:cNvGrpSpPr/>
          <p:nvPr userDrawn="1"/>
        </p:nvGrpSpPr>
        <p:grpSpPr>
          <a:xfrm>
            <a:off x="5079833" y="2575365"/>
            <a:ext cx="4319383" cy="1737143"/>
            <a:chOff x="10053875" y="625546"/>
            <a:chExt cx="1163332" cy="470539"/>
          </a:xfrm>
        </p:grpSpPr>
        <p:grpSp>
          <p:nvGrpSpPr>
            <p:cNvPr id="5" name="dasdasda">
              <a:extLst>
                <a:ext uri="{FF2B5EF4-FFF2-40B4-BE49-F238E27FC236}">
                  <a16:creationId xmlns:a16="http://schemas.microsoft.com/office/drawing/2014/main" id="{BA81865E-B31A-44A2-B960-E2296C542280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131" name="Frihåndsform: figur 130">
                <a:extLst>
                  <a:ext uri="{FF2B5EF4-FFF2-40B4-BE49-F238E27FC236}">
                    <a16:creationId xmlns:a16="http://schemas.microsoft.com/office/drawing/2014/main" id="{F37E0F09-7DC3-4F2C-96BF-D7AE453D56F7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2" name="Frihåndsform: figur 131">
                <a:extLst>
                  <a:ext uri="{FF2B5EF4-FFF2-40B4-BE49-F238E27FC236}">
                    <a16:creationId xmlns:a16="http://schemas.microsoft.com/office/drawing/2014/main" id="{1A31C68D-DF26-42B7-8D74-CDD07BB12DDB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3" name="Frihåndsform: figur 132">
                <a:extLst>
                  <a:ext uri="{FF2B5EF4-FFF2-40B4-BE49-F238E27FC236}">
                    <a16:creationId xmlns:a16="http://schemas.microsoft.com/office/drawing/2014/main" id="{8F87E03E-37C4-458C-B381-07AA370AAA90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4" name="Frihåndsform: figur 133">
                <a:extLst>
                  <a:ext uri="{FF2B5EF4-FFF2-40B4-BE49-F238E27FC236}">
                    <a16:creationId xmlns:a16="http://schemas.microsoft.com/office/drawing/2014/main" id="{AC4A56F3-A7C1-4EA1-B9EC-23074EAA75CD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5" name="Frihåndsform: figur 134">
                <a:extLst>
                  <a:ext uri="{FF2B5EF4-FFF2-40B4-BE49-F238E27FC236}">
                    <a16:creationId xmlns:a16="http://schemas.microsoft.com/office/drawing/2014/main" id="{56922138-3F9F-442A-910D-9AE4CBC24D52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6" name="Frihåndsform: figur 5">
              <a:extLst>
                <a:ext uri="{FF2B5EF4-FFF2-40B4-BE49-F238E27FC236}">
                  <a16:creationId xmlns:a16="http://schemas.microsoft.com/office/drawing/2014/main" id="{3293A343-3FD9-4B73-B5BA-388A7D22C627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7" name="dasdasda">
              <a:extLst>
                <a:ext uri="{FF2B5EF4-FFF2-40B4-BE49-F238E27FC236}">
                  <a16:creationId xmlns:a16="http://schemas.microsoft.com/office/drawing/2014/main" id="{495A3F22-AE48-4EF1-81B6-1211C26E24BC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124" name="Frihåndsform: figur 123">
                <a:extLst>
                  <a:ext uri="{FF2B5EF4-FFF2-40B4-BE49-F238E27FC236}">
                    <a16:creationId xmlns:a16="http://schemas.microsoft.com/office/drawing/2014/main" id="{4C91C43C-B3B6-412E-87D4-F5F747058412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5" name="Frihåndsform: figur 124">
                <a:extLst>
                  <a:ext uri="{FF2B5EF4-FFF2-40B4-BE49-F238E27FC236}">
                    <a16:creationId xmlns:a16="http://schemas.microsoft.com/office/drawing/2014/main" id="{91535AE3-E1C6-4B9E-8027-CF4859838035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6" name="Frihåndsform: figur 125">
                <a:extLst>
                  <a:ext uri="{FF2B5EF4-FFF2-40B4-BE49-F238E27FC236}">
                    <a16:creationId xmlns:a16="http://schemas.microsoft.com/office/drawing/2014/main" id="{433B7CC0-DFEF-4466-9D40-407E46B3E397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7" name="Frihåndsform: figur 126">
                <a:extLst>
                  <a:ext uri="{FF2B5EF4-FFF2-40B4-BE49-F238E27FC236}">
                    <a16:creationId xmlns:a16="http://schemas.microsoft.com/office/drawing/2014/main" id="{EDE3D9E1-6ED5-48AF-9ACB-461D60E2DE42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8" name="Frihåndsform: figur 127">
                <a:extLst>
                  <a:ext uri="{FF2B5EF4-FFF2-40B4-BE49-F238E27FC236}">
                    <a16:creationId xmlns:a16="http://schemas.microsoft.com/office/drawing/2014/main" id="{8F38B6C9-119C-4B0C-B39D-F7DD9B4C7EC0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9" name="Frihåndsform: figur 128">
                <a:extLst>
                  <a:ext uri="{FF2B5EF4-FFF2-40B4-BE49-F238E27FC236}">
                    <a16:creationId xmlns:a16="http://schemas.microsoft.com/office/drawing/2014/main" id="{492CB459-D3CC-443C-947D-5B88DFBBC8BC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0" name="Frihåndsform: figur 129">
                <a:extLst>
                  <a:ext uri="{FF2B5EF4-FFF2-40B4-BE49-F238E27FC236}">
                    <a16:creationId xmlns:a16="http://schemas.microsoft.com/office/drawing/2014/main" id="{FF0BC720-2091-46F8-AD0D-9EADDB42416A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8" name="Frihåndsform: figur 7">
              <a:extLst>
                <a:ext uri="{FF2B5EF4-FFF2-40B4-BE49-F238E27FC236}">
                  <a16:creationId xmlns:a16="http://schemas.microsoft.com/office/drawing/2014/main" id="{35381104-2397-45E5-8098-D31C6459CDE0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9" name="dasdasda">
              <a:extLst>
                <a:ext uri="{FF2B5EF4-FFF2-40B4-BE49-F238E27FC236}">
                  <a16:creationId xmlns:a16="http://schemas.microsoft.com/office/drawing/2014/main" id="{BCDD9939-2818-4DEE-A3AC-8C8210E6ED5B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118" name="Frihåndsform: figur 117">
                <a:extLst>
                  <a:ext uri="{FF2B5EF4-FFF2-40B4-BE49-F238E27FC236}">
                    <a16:creationId xmlns:a16="http://schemas.microsoft.com/office/drawing/2014/main" id="{352372B7-0764-4584-9109-A1206B58C0CD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9" name="Frihåndsform: figur 118">
                <a:extLst>
                  <a:ext uri="{FF2B5EF4-FFF2-40B4-BE49-F238E27FC236}">
                    <a16:creationId xmlns:a16="http://schemas.microsoft.com/office/drawing/2014/main" id="{18007081-7D9B-4677-863E-9A276B97A88F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0" name="Frihåndsform: figur 119">
                <a:extLst>
                  <a:ext uri="{FF2B5EF4-FFF2-40B4-BE49-F238E27FC236}">
                    <a16:creationId xmlns:a16="http://schemas.microsoft.com/office/drawing/2014/main" id="{83A20EA1-D2DA-4BDE-874B-64AB6D6ACEF2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1" name="Frihåndsform: figur 120">
                <a:extLst>
                  <a:ext uri="{FF2B5EF4-FFF2-40B4-BE49-F238E27FC236}">
                    <a16:creationId xmlns:a16="http://schemas.microsoft.com/office/drawing/2014/main" id="{3EA5418A-06A3-47D8-AAA7-776593CE9438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2" name="Frihåndsform: figur 121">
                <a:extLst>
                  <a:ext uri="{FF2B5EF4-FFF2-40B4-BE49-F238E27FC236}">
                    <a16:creationId xmlns:a16="http://schemas.microsoft.com/office/drawing/2014/main" id="{33C5B81A-BC79-4CCD-9E82-0EB5E804FB71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3" name="Frihåndsform: figur 122">
                <a:extLst>
                  <a:ext uri="{FF2B5EF4-FFF2-40B4-BE49-F238E27FC236}">
                    <a16:creationId xmlns:a16="http://schemas.microsoft.com/office/drawing/2014/main" id="{415898EC-8507-4385-91D7-5FEE18026D0C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0" name="Frihåndsform: figur 9">
              <a:extLst>
                <a:ext uri="{FF2B5EF4-FFF2-40B4-BE49-F238E27FC236}">
                  <a16:creationId xmlns:a16="http://schemas.microsoft.com/office/drawing/2014/main" id="{72CD754F-29DC-47B4-B525-1D9B2BA038D6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3" name="dasdasda">
              <a:extLst>
                <a:ext uri="{FF2B5EF4-FFF2-40B4-BE49-F238E27FC236}">
                  <a16:creationId xmlns:a16="http://schemas.microsoft.com/office/drawing/2014/main" id="{E231D73B-FA42-41E6-AC8D-01AA1F71D180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115" name="Frihåndsform: figur 114">
                <a:extLst>
                  <a:ext uri="{FF2B5EF4-FFF2-40B4-BE49-F238E27FC236}">
                    <a16:creationId xmlns:a16="http://schemas.microsoft.com/office/drawing/2014/main" id="{D63263F9-36D2-4077-A475-02181E8D7B6A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6" name="Frihåndsform: figur 115">
                <a:extLst>
                  <a:ext uri="{FF2B5EF4-FFF2-40B4-BE49-F238E27FC236}">
                    <a16:creationId xmlns:a16="http://schemas.microsoft.com/office/drawing/2014/main" id="{8745FBE6-C888-46F4-8752-C91F50106D70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7" name="Frihåndsform: figur 116">
                <a:extLst>
                  <a:ext uri="{FF2B5EF4-FFF2-40B4-BE49-F238E27FC236}">
                    <a16:creationId xmlns:a16="http://schemas.microsoft.com/office/drawing/2014/main" id="{1E523E2B-FC0A-44AB-AF1B-8B0863F71127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4" name="Frihåndsform: figur 13">
              <a:extLst>
                <a:ext uri="{FF2B5EF4-FFF2-40B4-BE49-F238E27FC236}">
                  <a16:creationId xmlns:a16="http://schemas.microsoft.com/office/drawing/2014/main" id="{F069AA38-736D-439A-B3C0-A97F3E3BDA3D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5" name="dasdasda">
              <a:extLst>
                <a:ext uri="{FF2B5EF4-FFF2-40B4-BE49-F238E27FC236}">
                  <a16:creationId xmlns:a16="http://schemas.microsoft.com/office/drawing/2014/main" id="{D7AC36DE-81DC-49C0-8F8F-38EF4C5593D1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112" name="Frihåndsform: figur 111">
                <a:extLst>
                  <a:ext uri="{FF2B5EF4-FFF2-40B4-BE49-F238E27FC236}">
                    <a16:creationId xmlns:a16="http://schemas.microsoft.com/office/drawing/2014/main" id="{3B040CAF-C4AF-4B02-B365-965FA64D9335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3" name="Frihåndsform: figur 112">
                <a:extLst>
                  <a:ext uri="{FF2B5EF4-FFF2-40B4-BE49-F238E27FC236}">
                    <a16:creationId xmlns:a16="http://schemas.microsoft.com/office/drawing/2014/main" id="{A6E21FD8-60C3-4409-8D8D-03A2296D29B2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4" name="Frihåndsform: figur 113">
                <a:extLst>
                  <a:ext uri="{FF2B5EF4-FFF2-40B4-BE49-F238E27FC236}">
                    <a16:creationId xmlns:a16="http://schemas.microsoft.com/office/drawing/2014/main" id="{7A4260B7-589F-4B57-8400-D97CBBD1974B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" name="Frihåndsform: figur 15">
              <a:extLst>
                <a:ext uri="{FF2B5EF4-FFF2-40B4-BE49-F238E27FC236}">
                  <a16:creationId xmlns:a16="http://schemas.microsoft.com/office/drawing/2014/main" id="{D53667AC-A8B6-4769-B69E-9E70D2324D8F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" name="dasdasda">
              <a:extLst>
                <a:ext uri="{FF2B5EF4-FFF2-40B4-BE49-F238E27FC236}">
                  <a16:creationId xmlns:a16="http://schemas.microsoft.com/office/drawing/2014/main" id="{4078EAB4-93D5-460C-9B1C-52EB0FB214CD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109" name="Frihåndsform: figur 108">
                <a:extLst>
                  <a:ext uri="{FF2B5EF4-FFF2-40B4-BE49-F238E27FC236}">
                    <a16:creationId xmlns:a16="http://schemas.microsoft.com/office/drawing/2014/main" id="{D139CCFB-D58E-43AA-A828-28BCA40C8AD2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0" name="Frihåndsform: figur 109">
                <a:extLst>
                  <a:ext uri="{FF2B5EF4-FFF2-40B4-BE49-F238E27FC236}">
                    <a16:creationId xmlns:a16="http://schemas.microsoft.com/office/drawing/2014/main" id="{F30C5D6F-7636-4088-9367-48318C485D83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1" name="Frihåndsform: figur 110">
                <a:extLst>
                  <a:ext uri="{FF2B5EF4-FFF2-40B4-BE49-F238E27FC236}">
                    <a16:creationId xmlns:a16="http://schemas.microsoft.com/office/drawing/2014/main" id="{1BC2AD55-EF1C-4057-A5F5-E89A60DDD0F7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" name="Frihåndsform: figur 17">
              <a:extLst>
                <a:ext uri="{FF2B5EF4-FFF2-40B4-BE49-F238E27FC236}">
                  <a16:creationId xmlns:a16="http://schemas.microsoft.com/office/drawing/2014/main" id="{1F771435-FBFD-430F-A3EC-EDC38BFFE679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" name="Frihåndsform: figur 18">
              <a:extLst>
                <a:ext uri="{FF2B5EF4-FFF2-40B4-BE49-F238E27FC236}">
                  <a16:creationId xmlns:a16="http://schemas.microsoft.com/office/drawing/2014/main" id="{8D7B07CD-EB2D-4972-B8CD-06BACD5A33BF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20" name="Frihåndsform: figur 19">
              <a:extLst>
                <a:ext uri="{FF2B5EF4-FFF2-40B4-BE49-F238E27FC236}">
                  <a16:creationId xmlns:a16="http://schemas.microsoft.com/office/drawing/2014/main" id="{79911838-0266-428A-9CDD-E81B9D68F64F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1" name="dasdasda">
              <a:extLst>
                <a:ext uri="{FF2B5EF4-FFF2-40B4-BE49-F238E27FC236}">
                  <a16:creationId xmlns:a16="http://schemas.microsoft.com/office/drawing/2014/main" id="{BD3F5F4F-19CC-4ADC-A8EB-209355C6AA89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87" name="Frihåndsform: figur 86">
                <a:extLst>
                  <a:ext uri="{FF2B5EF4-FFF2-40B4-BE49-F238E27FC236}">
                    <a16:creationId xmlns:a16="http://schemas.microsoft.com/office/drawing/2014/main" id="{102FAE7B-1867-41A8-8B70-6E02625C08CD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8" name="Frihåndsform: figur 87">
                <a:extLst>
                  <a:ext uri="{FF2B5EF4-FFF2-40B4-BE49-F238E27FC236}">
                    <a16:creationId xmlns:a16="http://schemas.microsoft.com/office/drawing/2014/main" id="{193678CD-D86D-4D28-9300-825B78BEDB76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9" name="Frihåndsform: figur 88">
                <a:extLst>
                  <a:ext uri="{FF2B5EF4-FFF2-40B4-BE49-F238E27FC236}">
                    <a16:creationId xmlns:a16="http://schemas.microsoft.com/office/drawing/2014/main" id="{FA2D24BA-1FE0-421B-9EA6-545EF4C91EF4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0" name="Frihåndsform: figur 89">
                <a:extLst>
                  <a:ext uri="{FF2B5EF4-FFF2-40B4-BE49-F238E27FC236}">
                    <a16:creationId xmlns:a16="http://schemas.microsoft.com/office/drawing/2014/main" id="{CE15E4A2-A624-4F34-ACBF-9D3660BC9FC6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1" name="Frihåndsform: figur 90">
                <a:extLst>
                  <a:ext uri="{FF2B5EF4-FFF2-40B4-BE49-F238E27FC236}">
                    <a16:creationId xmlns:a16="http://schemas.microsoft.com/office/drawing/2014/main" id="{79AC9A5C-3817-40AE-B0C1-D65DDA5A8E1A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2" name="Frihåndsform: figur 91">
                <a:extLst>
                  <a:ext uri="{FF2B5EF4-FFF2-40B4-BE49-F238E27FC236}">
                    <a16:creationId xmlns:a16="http://schemas.microsoft.com/office/drawing/2014/main" id="{FCEADA5E-3867-4FD9-9FBD-850DAB43605F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3" name="Frihåndsform: figur 92">
                <a:extLst>
                  <a:ext uri="{FF2B5EF4-FFF2-40B4-BE49-F238E27FC236}">
                    <a16:creationId xmlns:a16="http://schemas.microsoft.com/office/drawing/2014/main" id="{F5233606-A35C-4B33-95A9-C9E5CDFF1D74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4" name="Frihåndsform: figur 93">
                <a:extLst>
                  <a:ext uri="{FF2B5EF4-FFF2-40B4-BE49-F238E27FC236}">
                    <a16:creationId xmlns:a16="http://schemas.microsoft.com/office/drawing/2014/main" id="{4D8FBC86-7ECA-41DC-89BF-67C9D305ADB2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5" name="Frihåndsform: figur 94">
                <a:extLst>
                  <a:ext uri="{FF2B5EF4-FFF2-40B4-BE49-F238E27FC236}">
                    <a16:creationId xmlns:a16="http://schemas.microsoft.com/office/drawing/2014/main" id="{EE36F62F-A0C5-470B-A601-635C2B2F7EED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6" name="Frihåndsform: figur 95">
                <a:extLst>
                  <a:ext uri="{FF2B5EF4-FFF2-40B4-BE49-F238E27FC236}">
                    <a16:creationId xmlns:a16="http://schemas.microsoft.com/office/drawing/2014/main" id="{77DDCA6D-9F65-45A8-B5B4-BADF5D06B3D5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7" name="Frihåndsform: figur 96">
                <a:extLst>
                  <a:ext uri="{FF2B5EF4-FFF2-40B4-BE49-F238E27FC236}">
                    <a16:creationId xmlns:a16="http://schemas.microsoft.com/office/drawing/2014/main" id="{4A30ED72-B483-467A-8473-F297A7A8BC4B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8" name="Frihåndsform: figur 97">
                <a:extLst>
                  <a:ext uri="{FF2B5EF4-FFF2-40B4-BE49-F238E27FC236}">
                    <a16:creationId xmlns:a16="http://schemas.microsoft.com/office/drawing/2014/main" id="{6CD48B5B-6CB6-4ED2-89E7-912D540E9BB2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9" name="Frihåndsform: figur 98">
                <a:extLst>
                  <a:ext uri="{FF2B5EF4-FFF2-40B4-BE49-F238E27FC236}">
                    <a16:creationId xmlns:a16="http://schemas.microsoft.com/office/drawing/2014/main" id="{3D1801E5-9038-46BC-833D-317752118472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0" name="Frihåndsform: figur 99">
                <a:extLst>
                  <a:ext uri="{FF2B5EF4-FFF2-40B4-BE49-F238E27FC236}">
                    <a16:creationId xmlns:a16="http://schemas.microsoft.com/office/drawing/2014/main" id="{60ACAA88-2B3E-4673-9E17-3379DB6F355C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1" name="Frihåndsform: figur 100">
                <a:extLst>
                  <a:ext uri="{FF2B5EF4-FFF2-40B4-BE49-F238E27FC236}">
                    <a16:creationId xmlns:a16="http://schemas.microsoft.com/office/drawing/2014/main" id="{F7E8E71A-5429-4691-B49A-6EB9F3EF97B2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2" name="Frihåndsform: figur 101">
                <a:extLst>
                  <a:ext uri="{FF2B5EF4-FFF2-40B4-BE49-F238E27FC236}">
                    <a16:creationId xmlns:a16="http://schemas.microsoft.com/office/drawing/2014/main" id="{7C119DBC-285E-46A0-A2B9-F421A8255E5E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3" name="Frihåndsform: figur 102">
                <a:extLst>
                  <a:ext uri="{FF2B5EF4-FFF2-40B4-BE49-F238E27FC236}">
                    <a16:creationId xmlns:a16="http://schemas.microsoft.com/office/drawing/2014/main" id="{38D5B3EC-D970-41C3-8964-DDCEA519533E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4" name="Frihåndsform: figur 103">
                <a:extLst>
                  <a:ext uri="{FF2B5EF4-FFF2-40B4-BE49-F238E27FC236}">
                    <a16:creationId xmlns:a16="http://schemas.microsoft.com/office/drawing/2014/main" id="{DDBC312C-CA2F-45D5-A95F-EC2E0CDDDED1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5" name="Frihåndsform: figur 104">
                <a:extLst>
                  <a:ext uri="{FF2B5EF4-FFF2-40B4-BE49-F238E27FC236}">
                    <a16:creationId xmlns:a16="http://schemas.microsoft.com/office/drawing/2014/main" id="{F28BBEDD-FCA8-4AD2-90A6-3DFE03E24CE6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6" name="Frihåndsform: figur 105">
                <a:extLst>
                  <a:ext uri="{FF2B5EF4-FFF2-40B4-BE49-F238E27FC236}">
                    <a16:creationId xmlns:a16="http://schemas.microsoft.com/office/drawing/2014/main" id="{D7DCCA9E-4339-4E31-B797-425D1FADF06E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7" name="Frihåndsform: figur 106">
                <a:extLst>
                  <a:ext uri="{FF2B5EF4-FFF2-40B4-BE49-F238E27FC236}">
                    <a16:creationId xmlns:a16="http://schemas.microsoft.com/office/drawing/2014/main" id="{38C7C6F1-B832-48CA-BA2E-DB2504EDDB5F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8" name="Frihåndsform: figur 107">
                <a:extLst>
                  <a:ext uri="{FF2B5EF4-FFF2-40B4-BE49-F238E27FC236}">
                    <a16:creationId xmlns:a16="http://schemas.microsoft.com/office/drawing/2014/main" id="{6361503F-BC35-4BC3-B3CB-2857888DDEB6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2" name="Frihåndsform: figur 21">
              <a:extLst>
                <a:ext uri="{FF2B5EF4-FFF2-40B4-BE49-F238E27FC236}">
                  <a16:creationId xmlns:a16="http://schemas.microsoft.com/office/drawing/2014/main" id="{5128139D-CF50-4197-8823-FB54D21CB15B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3" name="dasdasda">
              <a:extLst>
                <a:ext uri="{FF2B5EF4-FFF2-40B4-BE49-F238E27FC236}">
                  <a16:creationId xmlns:a16="http://schemas.microsoft.com/office/drawing/2014/main" id="{8D57A3DB-205F-45CC-B2FA-F3D85ACAC301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85" name="Frihåndsform: figur 84">
                <a:extLst>
                  <a:ext uri="{FF2B5EF4-FFF2-40B4-BE49-F238E27FC236}">
                    <a16:creationId xmlns:a16="http://schemas.microsoft.com/office/drawing/2014/main" id="{93309158-B455-4F31-90B6-065F02A3A8C3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6" name="Frihåndsform: figur 85">
                <a:extLst>
                  <a:ext uri="{FF2B5EF4-FFF2-40B4-BE49-F238E27FC236}">
                    <a16:creationId xmlns:a16="http://schemas.microsoft.com/office/drawing/2014/main" id="{32508B92-16EB-4E8E-B8C9-F70DFF699130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4" name="Frihåndsform: figur 23">
              <a:extLst>
                <a:ext uri="{FF2B5EF4-FFF2-40B4-BE49-F238E27FC236}">
                  <a16:creationId xmlns:a16="http://schemas.microsoft.com/office/drawing/2014/main" id="{8B2B417F-6889-4A80-ACAE-3D2E412C4E9C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25" name="Frihåndsform: figur 24">
              <a:extLst>
                <a:ext uri="{FF2B5EF4-FFF2-40B4-BE49-F238E27FC236}">
                  <a16:creationId xmlns:a16="http://schemas.microsoft.com/office/drawing/2014/main" id="{F5A40721-35F7-4D28-8B91-ED08EBDD469A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26" name="Frihåndsform: figur 25">
              <a:extLst>
                <a:ext uri="{FF2B5EF4-FFF2-40B4-BE49-F238E27FC236}">
                  <a16:creationId xmlns:a16="http://schemas.microsoft.com/office/drawing/2014/main" id="{8987FAC4-678A-41D6-90B9-DAB65D802F0E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27" name="Frihåndsform: figur 26">
              <a:extLst>
                <a:ext uri="{FF2B5EF4-FFF2-40B4-BE49-F238E27FC236}">
                  <a16:creationId xmlns:a16="http://schemas.microsoft.com/office/drawing/2014/main" id="{49615EF8-A38F-4C06-B2AA-4D36E34BF44C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28" name="Frihåndsform: figur 27">
              <a:extLst>
                <a:ext uri="{FF2B5EF4-FFF2-40B4-BE49-F238E27FC236}">
                  <a16:creationId xmlns:a16="http://schemas.microsoft.com/office/drawing/2014/main" id="{D1AF58CA-3983-4281-BB49-8365CFBAC27D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9" name="dasdasda">
              <a:extLst>
                <a:ext uri="{FF2B5EF4-FFF2-40B4-BE49-F238E27FC236}">
                  <a16:creationId xmlns:a16="http://schemas.microsoft.com/office/drawing/2014/main" id="{B604C865-609E-4341-9728-7F818ECD6292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80" name="Frihåndsform: figur 79">
                <a:extLst>
                  <a:ext uri="{FF2B5EF4-FFF2-40B4-BE49-F238E27FC236}">
                    <a16:creationId xmlns:a16="http://schemas.microsoft.com/office/drawing/2014/main" id="{E4DF9BCE-C4AF-4549-B945-54440FCC154C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1" name="Frihåndsform: figur 80">
                <a:extLst>
                  <a:ext uri="{FF2B5EF4-FFF2-40B4-BE49-F238E27FC236}">
                    <a16:creationId xmlns:a16="http://schemas.microsoft.com/office/drawing/2014/main" id="{D0FC5457-973D-4926-B74B-D95B774DC909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2" name="Frihåndsform: figur 81">
                <a:extLst>
                  <a:ext uri="{FF2B5EF4-FFF2-40B4-BE49-F238E27FC236}">
                    <a16:creationId xmlns:a16="http://schemas.microsoft.com/office/drawing/2014/main" id="{470C6B57-56F1-455E-A57C-DE66833938EB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3" name="Frihåndsform: figur 82">
                <a:extLst>
                  <a:ext uri="{FF2B5EF4-FFF2-40B4-BE49-F238E27FC236}">
                    <a16:creationId xmlns:a16="http://schemas.microsoft.com/office/drawing/2014/main" id="{E9F37976-F16B-49D3-96D4-78280949D1C7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4" name="Frihåndsform: figur 83">
                <a:extLst>
                  <a:ext uri="{FF2B5EF4-FFF2-40B4-BE49-F238E27FC236}">
                    <a16:creationId xmlns:a16="http://schemas.microsoft.com/office/drawing/2014/main" id="{8D3404AB-B68E-4338-9E6D-F461289E4D9B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30" name="Frihåndsform: figur 29">
              <a:extLst>
                <a:ext uri="{FF2B5EF4-FFF2-40B4-BE49-F238E27FC236}">
                  <a16:creationId xmlns:a16="http://schemas.microsoft.com/office/drawing/2014/main" id="{F9EC48E7-89A2-4013-83A8-0ECC01E6389B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31" name="Frihåndsform: figur 30">
              <a:extLst>
                <a:ext uri="{FF2B5EF4-FFF2-40B4-BE49-F238E27FC236}">
                  <a16:creationId xmlns:a16="http://schemas.microsoft.com/office/drawing/2014/main" id="{1E2C0A2A-725B-4FA2-B103-007A833F3EAD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32" name="dasdasda">
              <a:extLst>
                <a:ext uri="{FF2B5EF4-FFF2-40B4-BE49-F238E27FC236}">
                  <a16:creationId xmlns:a16="http://schemas.microsoft.com/office/drawing/2014/main" id="{DEE0C163-EBEE-4785-8B9E-B1B45C25149A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76" name="Frihåndsform: figur 75">
                <a:extLst>
                  <a:ext uri="{FF2B5EF4-FFF2-40B4-BE49-F238E27FC236}">
                    <a16:creationId xmlns:a16="http://schemas.microsoft.com/office/drawing/2014/main" id="{DC9C1A9E-EEA4-4900-B814-7E83AEBFD99B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7" name="Frihåndsform: figur 76">
                <a:extLst>
                  <a:ext uri="{FF2B5EF4-FFF2-40B4-BE49-F238E27FC236}">
                    <a16:creationId xmlns:a16="http://schemas.microsoft.com/office/drawing/2014/main" id="{5A42ADA8-AE68-494C-8753-0B28F4A1A7EC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8" name="Frihåndsform: figur 77">
                <a:extLst>
                  <a:ext uri="{FF2B5EF4-FFF2-40B4-BE49-F238E27FC236}">
                    <a16:creationId xmlns:a16="http://schemas.microsoft.com/office/drawing/2014/main" id="{B3D5ED48-38E2-4449-B5EE-D0EA63B48B56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9" name="Frihåndsform: figur 78">
                <a:extLst>
                  <a:ext uri="{FF2B5EF4-FFF2-40B4-BE49-F238E27FC236}">
                    <a16:creationId xmlns:a16="http://schemas.microsoft.com/office/drawing/2014/main" id="{9D36DDB5-861F-491C-A837-CD4FD36CF03F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33" name="Frihåndsform: figur 32">
              <a:extLst>
                <a:ext uri="{FF2B5EF4-FFF2-40B4-BE49-F238E27FC236}">
                  <a16:creationId xmlns:a16="http://schemas.microsoft.com/office/drawing/2014/main" id="{0A0A1D2C-F164-4B47-B7DF-11F289430947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34" name="Frihåndsform: figur 33">
              <a:extLst>
                <a:ext uri="{FF2B5EF4-FFF2-40B4-BE49-F238E27FC236}">
                  <a16:creationId xmlns:a16="http://schemas.microsoft.com/office/drawing/2014/main" id="{BDAAED63-D640-465A-8EEC-A06392A6879D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35" name="dasdasda">
              <a:extLst>
                <a:ext uri="{FF2B5EF4-FFF2-40B4-BE49-F238E27FC236}">
                  <a16:creationId xmlns:a16="http://schemas.microsoft.com/office/drawing/2014/main" id="{50103678-EAD6-411C-9CCB-731DA9CAA400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74" name="Frihåndsform: figur 73">
                <a:extLst>
                  <a:ext uri="{FF2B5EF4-FFF2-40B4-BE49-F238E27FC236}">
                    <a16:creationId xmlns:a16="http://schemas.microsoft.com/office/drawing/2014/main" id="{30F3177C-EF02-420E-B232-132DF846D187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5" name="Frihåndsform: figur 74">
                <a:extLst>
                  <a:ext uri="{FF2B5EF4-FFF2-40B4-BE49-F238E27FC236}">
                    <a16:creationId xmlns:a16="http://schemas.microsoft.com/office/drawing/2014/main" id="{C8060F0D-D788-449C-A923-89DDEA3866EA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36" name="Frihåndsform: figur 35">
              <a:extLst>
                <a:ext uri="{FF2B5EF4-FFF2-40B4-BE49-F238E27FC236}">
                  <a16:creationId xmlns:a16="http://schemas.microsoft.com/office/drawing/2014/main" id="{6E5B30CC-BA2E-48A6-871F-3EC2B1A903CE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37" name="Frihåndsform: figur 36">
              <a:extLst>
                <a:ext uri="{FF2B5EF4-FFF2-40B4-BE49-F238E27FC236}">
                  <a16:creationId xmlns:a16="http://schemas.microsoft.com/office/drawing/2014/main" id="{D00FE170-FFD0-4DF5-BD5A-A19F150CFCF0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38" name="Frihåndsform: figur 37">
              <a:extLst>
                <a:ext uri="{FF2B5EF4-FFF2-40B4-BE49-F238E27FC236}">
                  <a16:creationId xmlns:a16="http://schemas.microsoft.com/office/drawing/2014/main" id="{930D7026-F357-4936-ADC5-1D49314F80C2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39" name="Frihåndsform: figur 38">
              <a:extLst>
                <a:ext uri="{FF2B5EF4-FFF2-40B4-BE49-F238E27FC236}">
                  <a16:creationId xmlns:a16="http://schemas.microsoft.com/office/drawing/2014/main" id="{3CF2A101-3611-4A7E-BB93-E9E3AF80E7CE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0" name="Frihåndsform: figur 39">
              <a:extLst>
                <a:ext uri="{FF2B5EF4-FFF2-40B4-BE49-F238E27FC236}">
                  <a16:creationId xmlns:a16="http://schemas.microsoft.com/office/drawing/2014/main" id="{5BC3D565-D91D-4D4D-BC2A-F82D8697A2E2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1" name="dasdasda">
              <a:extLst>
                <a:ext uri="{FF2B5EF4-FFF2-40B4-BE49-F238E27FC236}">
                  <a16:creationId xmlns:a16="http://schemas.microsoft.com/office/drawing/2014/main" id="{9D4B95F4-6FC9-447E-B097-A6CB06C012AD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72" name="Frihåndsform: figur 71">
                <a:extLst>
                  <a:ext uri="{FF2B5EF4-FFF2-40B4-BE49-F238E27FC236}">
                    <a16:creationId xmlns:a16="http://schemas.microsoft.com/office/drawing/2014/main" id="{8FC9999D-F87E-416B-B209-70FC2ED024A7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3" name="Frihåndsform: figur 72">
                <a:extLst>
                  <a:ext uri="{FF2B5EF4-FFF2-40B4-BE49-F238E27FC236}">
                    <a16:creationId xmlns:a16="http://schemas.microsoft.com/office/drawing/2014/main" id="{465243F9-B8EA-40B9-8191-EFF9D0FF0A70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2" name="Frihåndsform: figur 41">
              <a:extLst>
                <a:ext uri="{FF2B5EF4-FFF2-40B4-BE49-F238E27FC236}">
                  <a16:creationId xmlns:a16="http://schemas.microsoft.com/office/drawing/2014/main" id="{65B481AB-1265-4DD3-ADA4-D60AA645B2B8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3" name="Frihåndsform: figur 42">
              <a:extLst>
                <a:ext uri="{FF2B5EF4-FFF2-40B4-BE49-F238E27FC236}">
                  <a16:creationId xmlns:a16="http://schemas.microsoft.com/office/drawing/2014/main" id="{3E8470C6-2AAB-4894-9C7B-2105FA4232D7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4" name="Frihåndsform: figur 43">
              <a:extLst>
                <a:ext uri="{FF2B5EF4-FFF2-40B4-BE49-F238E27FC236}">
                  <a16:creationId xmlns:a16="http://schemas.microsoft.com/office/drawing/2014/main" id="{FEB875F5-ECD8-451F-997B-8999F7C14341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5" name="dasdasda">
              <a:extLst>
                <a:ext uri="{FF2B5EF4-FFF2-40B4-BE49-F238E27FC236}">
                  <a16:creationId xmlns:a16="http://schemas.microsoft.com/office/drawing/2014/main" id="{D9918802-85D6-49C3-9C91-94FC08B2C8E5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B47E887D-1034-4442-BF8C-7F2B87BCC6F3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7" name="Frihåndsform: figur 56">
                <a:extLst>
                  <a:ext uri="{FF2B5EF4-FFF2-40B4-BE49-F238E27FC236}">
                    <a16:creationId xmlns:a16="http://schemas.microsoft.com/office/drawing/2014/main" id="{DE08A000-7D4F-41BA-A998-2FF563830ADE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8" name="Frihåndsform: figur 57">
                <a:extLst>
                  <a:ext uri="{FF2B5EF4-FFF2-40B4-BE49-F238E27FC236}">
                    <a16:creationId xmlns:a16="http://schemas.microsoft.com/office/drawing/2014/main" id="{1227216C-FFA2-454A-BDB3-2F8856995DA6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0AEDC8AE-34F8-48E8-B713-4A485497800A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0" name="Frihåndsform: figur 59">
                <a:extLst>
                  <a:ext uri="{FF2B5EF4-FFF2-40B4-BE49-F238E27FC236}">
                    <a16:creationId xmlns:a16="http://schemas.microsoft.com/office/drawing/2014/main" id="{65C00A43-00AB-472F-88CA-12B08BB88C8F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1" name="Frihåndsform: figur 60">
                <a:extLst>
                  <a:ext uri="{FF2B5EF4-FFF2-40B4-BE49-F238E27FC236}">
                    <a16:creationId xmlns:a16="http://schemas.microsoft.com/office/drawing/2014/main" id="{22B177B1-4799-4547-9C38-C999510ED83B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77770A94-FD91-4C4E-8510-41B9D2E48A42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3" name="Frihåndsform: figur 62">
                <a:extLst>
                  <a:ext uri="{FF2B5EF4-FFF2-40B4-BE49-F238E27FC236}">
                    <a16:creationId xmlns:a16="http://schemas.microsoft.com/office/drawing/2014/main" id="{18A8A835-6150-4EC2-B759-0B49259A2963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4" name="Frihåndsform: figur 63">
                <a:extLst>
                  <a:ext uri="{FF2B5EF4-FFF2-40B4-BE49-F238E27FC236}">
                    <a16:creationId xmlns:a16="http://schemas.microsoft.com/office/drawing/2014/main" id="{3CC02375-B344-4EA7-880E-436BF0AB2A0B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5" name="Frihåndsform: figur 64">
                <a:extLst>
                  <a:ext uri="{FF2B5EF4-FFF2-40B4-BE49-F238E27FC236}">
                    <a16:creationId xmlns:a16="http://schemas.microsoft.com/office/drawing/2014/main" id="{49AF6E21-58C7-4165-B24B-04333B13080F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6" name="Frihåndsform: figur 65">
                <a:extLst>
                  <a:ext uri="{FF2B5EF4-FFF2-40B4-BE49-F238E27FC236}">
                    <a16:creationId xmlns:a16="http://schemas.microsoft.com/office/drawing/2014/main" id="{C46771F1-E501-4EB1-BE27-3DC2867535A4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7" name="Frihåndsform: figur 66">
                <a:extLst>
                  <a:ext uri="{FF2B5EF4-FFF2-40B4-BE49-F238E27FC236}">
                    <a16:creationId xmlns:a16="http://schemas.microsoft.com/office/drawing/2014/main" id="{48F021F6-1EC9-4B1C-8B29-074A967EA165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8" name="Frihåndsform: figur 67">
                <a:extLst>
                  <a:ext uri="{FF2B5EF4-FFF2-40B4-BE49-F238E27FC236}">
                    <a16:creationId xmlns:a16="http://schemas.microsoft.com/office/drawing/2014/main" id="{3B7DEED9-DF3B-40B1-96FA-74AE3BA0B5BA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9" name="Frihåndsform: figur 68">
                <a:extLst>
                  <a:ext uri="{FF2B5EF4-FFF2-40B4-BE49-F238E27FC236}">
                    <a16:creationId xmlns:a16="http://schemas.microsoft.com/office/drawing/2014/main" id="{87E5E7B4-9BF2-4999-AF84-7C50B5EEFCF4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0" name="Frihåndsform: figur 69">
                <a:extLst>
                  <a:ext uri="{FF2B5EF4-FFF2-40B4-BE49-F238E27FC236}">
                    <a16:creationId xmlns:a16="http://schemas.microsoft.com/office/drawing/2014/main" id="{16BF6C4B-8E4F-468B-A799-324841E56357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1" name="Frihåndsform: figur 70">
                <a:extLst>
                  <a:ext uri="{FF2B5EF4-FFF2-40B4-BE49-F238E27FC236}">
                    <a16:creationId xmlns:a16="http://schemas.microsoft.com/office/drawing/2014/main" id="{1BE79968-22BC-496B-9999-36897C382A23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6" name="Frihåndsform: figur 45">
              <a:extLst>
                <a:ext uri="{FF2B5EF4-FFF2-40B4-BE49-F238E27FC236}">
                  <a16:creationId xmlns:a16="http://schemas.microsoft.com/office/drawing/2014/main" id="{AD74FE54-A06E-463D-96B6-F8700E8E455E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7" name="dasdasda">
              <a:extLst>
                <a:ext uri="{FF2B5EF4-FFF2-40B4-BE49-F238E27FC236}">
                  <a16:creationId xmlns:a16="http://schemas.microsoft.com/office/drawing/2014/main" id="{9245478F-40E4-42A5-B882-0B0C7EC0AD8C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54" name="Frihåndsform: figur 53">
                <a:extLst>
                  <a:ext uri="{FF2B5EF4-FFF2-40B4-BE49-F238E27FC236}">
                    <a16:creationId xmlns:a16="http://schemas.microsoft.com/office/drawing/2014/main" id="{0C459BA7-309B-46BA-A333-C5CFDC68C789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5" name="Frihåndsform: figur 54">
                <a:extLst>
                  <a:ext uri="{FF2B5EF4-FFF2-40B4-BE49-F238E27FC236}">
                    <a16:creationId xmlns:a16="http://schemas.microsoft.com/office/drawing/2014/main" id="{D5F94EFC-B2C6-43AE-BEC5-46D48D7C843D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8" name="Frihåndsform: figur 47">
              <a:extLst>
                <a:ext uri="{FF2B5EF4-FFF2-40B4-BE49-F238E27FC236}">
                  <a16:creationId xmlns:a16="http://schemas.microsoft.com/office/drawing/2014/main" id="{44FDEDCE-E294-436B-A12A-9C77B290C1DA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9" name="dasdasda">
              <a:extLst>
                <a:ext uri="{FF2B5EF4-FFF2-40B4-BE49-F238E27FC236}">
                  <a16:creationId xmlns:a16="http://schemas.microsoft.com/office/drawing/2014/main" id="{87CE4A91-78FE-44C8-9166-AF3075079A4D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51" name="Frihåndsform: figur 50">
                <a:extLst>
                  <a:ext uri="{FF2B5EF4-FFF2-40B4-BE49-F238E27FC236}">
                    <a16:creationId xmlns:a16="http://schemas.microsoft.com/office/drawing/2014/main" id="{A30FECC3-901A-47E9-BE64-6C31ED03EA4A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2" name="Frihåndsform: figur 51">
                <a:extLst>
                  <a:ext uri="{FF2B5EF4-FFF2-40B4-BE49-F238E27FC236}">
                    <a16:creationId xmlns:a16="http://schemas.microsoft.com/office/drawing/2014/main" id="{CE7B6DDF-E81C-4E3E-979D-E1DDB6C9B4D5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" name="Frihåndsform: figur 52">
                <a:extLst>
                  <a:ext uri="{FF2B5EF4-FFF2-40B4-BE49-F238E27FC236}">
                    <a16:creationId xmlns:a16="http://schemas.microsoft.com/office/drawing/2014/main" id="{29274A7D-A76B-432B-9BE2-4C6F668870CD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50" name="Frihåndsform: figur 49">
              <a:extLst>
                <a:ext uri="{FF2B5EF4-FFF2-40B4-BE49-F238E27FC236}">
                  <a16:creationId xmlns:a16="http://schemas.microsoft.com/office/drawing/2014/main" id="{00CF8E9E-C07B-4A3D-83C5-CFB6639B5670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</p:spTree>
    <p:extLst>
      <p:ext uri="{BB962C8B-B14F-4D97-AF65-F5344CB8AC3E}">
        <p14:creationId xmlns:p14="http://schemas.microsoft.com/office/powerpoint/2010/main" val="399986693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Hovedoversk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6292D814-CF33-4DBD-8902-37BB6D0E12ED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12192000" cy="6858000"/>
          </a:xfrm>
          <a:solidFill>
            <a:schemeClr val="bg1">
              <a:lumMod val="75000"/>
            </a:schemeClr>
          </a:solidFill>
        </p:spPr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nb-NO"/>
              <a:t>Sett inn bilde via «Sett inn» -&gt; «Bilde»</a:t>
            </a: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8632EAF8-EFEB-4C1A-8A60-2BF8F71CDCC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882588"/>
            <a:ext cx="8972550" cy="2431598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200">
                <a:latin typeface="+mn-lt"/>
              </a:defRPr>
            </a:lvl1pPr>
          </a:lstStyle>
          <a:p>
            <a:pPr lvl="0"/>
            <a:r>
              <a:rPr lang="en-US"/>
              <a:t>    </a:t>
            </a:r>
            <a:endParaRPr lang="nb-NO"/>
          </a:p>
        </p:txBody>
      </p:sp>
      <p:grpSp>
        <p:nvGrpSpPr>
          <p:cNvPr id="23" name="logo_blaa">
            <a:extLst>
              <a:ext uri="{FF2B5EF4-FFF2-40B4-BE49-F238E27FC236}">
                <a16:creationId xmlns:a16="http://schemas.microsoft.com/office/drawing/2014/main" id="{C9C79899-BE2C-4E60-9E2D-A58B200113CB}"/>
              </a:ext>
            </a:extLst>
          </p:cNvPr>
          <p:cNvGrpSpPr/>
          <p:nvPr userDrawn="1"/>
        </p:nvGrpSpPr>
        <p:grpSpPr>
          <a:xfrm>
            <a:off x="8992118" y="1329"/>
            <a:ext cx="3006779" cy="696569"/>
            <a:chOff x="8992118" y="-1332171"/>
            <a:chExt cx="3006779" cy="696569"/>
          </a:xfrm>
        </p:grpSpPr>
        <p:pic>
          <p:nvPicPr>
            <p:cNvPr id="24" name="Grafikk 23">
              <a:extLst>
                <a:ext uri="{FF2B5EF4-FFF2-40B4-BE49-F238E27FC236}">
                  <a16:creationId xmlns:a16="http://schemas.microsoft.com/office/drawing/2014/main" id="{1A439173-C654-4D4A-931D-4ED31F760D5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8992118" y="-1332171"/>
              <a:ext cx="1564895" cy="696569"/>
            </a:xfrm>
            <a:prstGeom prst="rect">
              <a:avLst/>
            </a:prstGeom>
          </p:spPr>
        </p:pic>
        <p:grpSp>
          <p:nvGrpSpPr>
            <p:cNvPr id="25" name="dasdasda">
              <a:extLst>
                <a:ext uri="{FF2B5EF4-FFF2-40B4-BE49-F238E27FC236}">
                  <a16:creationId xmlns:a16="http://schemas.microsoft.com/office/drawing/2014/main" id="{ADFB50BE-C4FA-4297-A0C3-C45149F03E84}"/>
                </a:ext>
              </a:extLst>
            </p:cNvPr>
            <p:cNvGrpSpPr/>
            <p:nvPr userDrawn="1"/>
          </p:nvGrpSpPr>
          <p:grpSpPr>
            <a:xfrm>
              <a:off x="10819352" y="-1189482"/>
              <a:ext cx="1179545" cy="469900"/>
              <a:chOff x="10053875" y="625546"/>
              <a:chExt cx="1163332" cy="470539"/>
            </a:xfrm>
          </p:grpSpPr>
          <p:grpSp>
            <p:nvGrpSpPr>
              <p:cNvPr id="26" name="dasdasda">
                <a:extLst>
                  <a:ext uri="{FF2B5EF4-FFF2-40B4-BE49-F238E27FC236}">
                    <a16:creationId xmlns:a16="http://schemas.microsoft.com/office/drawing/2014/main" id="{8FAAC65A-BD88-4659-87D6-9479AA690052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601392" cy="108410"/>
                <a:chOff x="10421710" y="740423"/>
                <a:chExt cx="601392" cy="108410"/>
              </a:xfrm>
              <a:solidFill>
                <a:srgbClr val="12110C"/>
              </a:solidFill>
            </p:grpSpPr>
            <p:sp>
              <p:nvSpPr>
                <p:cNvPr id="150" name="Frihåndsform: figur 149">
                  <a:extLst>
                    <a:ext uri="{FF2B5EF4-FFF2-40B4-BE49-F238E27FC236}">
                      <a16:creationId xmlns:a16="http://schemas.microsoft.com/office/drawing/2014/main" id="{45E30F6D-7F84-43D5-9934-22FC6288EC33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1" name="Frihåndsform: figur 150">
                  <a:extLst>
                    <a:ext uri="{FF2B5EF4-FFF2-40B4-BE49-F238E27FC236}">
                      <a16:creationId xmlns:a16="http://schemas.microsoft.com/office/drawing/2014/main" id="{4AED0B48-B12A-4D13-9982-4035786C17FA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2" name="Frihåndsform: figur 151">
                  <a:extLst>
                    <a:ext uri="{FF2B5EF4-FFF2-40B4-BE49-F238E27FC236}">
                      <a16:creationId xmlns:a16="http://schemas.microsoft.com/office/drawing/2014/main" id="{41487167-F035-48C9-9DFD-365D38851D7A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3" name="Frihåndsform: figur 152">
                  <a:extLst>
                    <a:ext uri="{FF2B5EF4-FFF2-40B4-BE49-F238E27FC236}">
                      <a16:creationId xmlns:a16="http://schemas.microsoft.com/office/drawing/2014/main" id="{76A18F8F-58C0-4D82-AE0A-C68317845D01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4" name="Frihåndsform: figur 153">
                  <a:extLst>
                    <a:ext uri="{FF2B5EF4-FFF2-40B4-BE49-F238E27FC236}">
                      <a16:creationId xmlns:a16="http://schemas.microsoft.com/office/drawing/2014/main" id="{98B0EB29-E730-4F5A-8A43-CBB4F084DE29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7" name="Frihåndsform: figur 26">
                <a:extLst>
                  <a:ext uri="{FF2B5EF4-FFF2-40B4-BE49-F238E27FC236}">
                    <a16:creationId xmlns:a16="http://schemas.microsoft.com/office/drawing/2014/main" id="{9BE65C64-598A-4D19-A600-800215C42BD2}"/>
                  </a:ext>
                </a:extLst>
              </p:cNvPr>
              <p:cNvSpPr/>
              <p:nvPr/>
            </p:nvSpPr>
            <p:spPr>
              <a:xfrm>
                <a:off x="11038698" y="740423"/>
                <a:ext cx="70942" cy="108410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8" name="dasdasda">
                <a:extLst>
                  <a:ext uri="{FF2B5EF4-FFF2-40B4-BE49-F238E27FC236}">
                    <a16:creationId xmlns:a16="http://schemas.microsoft.com/office/drawing/2014/main" id="{979EA4F0-7097-4C89-B137-A9B19CADC934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794629" cy="252577"/>
                <a:chOff x="10421710" y="740423"/>
                <a:chExt cx="794629" cy="252577"/>
              </a:xfrm>
              <a:solidFill>
                <a:srgbClr val="12110C"/>
              </a:solidFill>
            </p:grpSpPr>
            <p:sp>
              <p:nvSpPr>
                <p:cNvPr id="143" name="Frihåndsform: figur 142">
                  <a:extLst>
                    <a:ext uri="{FF2B5EF4-FFF2-40B4-BE49-F238E27FC236}">
                      <a16:creationId xmlns:a16="http://schemas.microsoft.com/office/drawing/2014/main" id="{628F5874-0BBF-4928-B5F0-039232AC3D58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4" name="Frihåndsform: figur 143">
                  <a:extLst>
                    <a:ext uri="{FF2B5EF4-FFF2-40B4-BE49-F238E27FC236}">
                      <a16:creationId xmlns:a16="http://schemas.microsoft.com/office/drawing/2014/main" id="{36558603-A179-4694-A80F-0C7240199D8D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5" name="Frihåndsform: figur 144">
                  <a:extLst>
                    <a:ext uri="{FF2B5EF4-FFF2-40B4-BE49-F238E27FC236}">
                      <a16:creationId xmlns:a16="http://schemas.microsoft.com/office/drawing/2014/main" id="{FFA22C38-FAC7-47E2-B4BF-F96CB9E3196B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6" name="Frihåndsform: figur 145">
                  <a:extLst>
                    <a:ext uri="{FF2B5EF4-FFF2-40B4-BE49-F238E27FC236}">
                      <a16:creationId xmlns:a16="http://schemas.microsoft.com/office/drawing/2014/main" id="{B1E2AF65-9CC6-4582-A0D7-8394F721444D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7" name="Frihåndsform: figur 146">
                  <a:extLst>
                    <a:ext uri="{FF2B5EF4-FFF2-40B4-BE49-F238E27FC236}">
                      <a16:creationId xmlns:a16="http://schemas.microsoft.com/office/drawing/2014/main" id="{95243E30-65D9-4E20-B71C-E74258CF31CF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8" name="Frihåndsform: figur 147">
                  <a:extLst>
                    <a:ext uri="{FF2B5EF4-FFF2-40B4-BE49-F238E27FC236}">
                      <a16:creationId xmlns:a16="http://schemas.microsoft.com/office/drawing/2014/main" id="{A56751BF-C63C-4FED-B124-36EE164BD60C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9" name="Frihåndsform: figur 148">
                  <a:extLst>
                    <a:ext uri="{FF2B5EF4-FFF2-40B4-BE49-F238E27FC236}">
                      <a16:creationId xmlns:a16="http://schemas.microsoft.com/office/drawing/2014/main" id="{E4DF8604-F691-4D8D-8DF5-0849281ED77F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" name="Frihåndsform: figur 28">
                <a:extLst>
                  <a:ext uri="{FF2B5EF4-FFF2-40B4-BE49-F238E27FC236}">
                    <a16:creationId xmlns:a16="http://schemas.microsoft.com/office/drawing/2014/main" id="{BFA18161-E22B-431A-B88F-447EAAE6B794}"/>
                  </a:ext>
                </a:extLst>
              </p:cNvPr>
              <p:cNvSpPr/>
              <p:nvPr/>
            </p:nvSpPr>
            <p:spPr>
              <a:xfrm>
                <a:off x="11146348" y="883069"/>
                <a:ext cx="70847" cy="108315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" name="dasdasda">
                <a:extLst>
                  <a:ext uri="{FF2B5EF4-FFF2-40B4-BE49-F238E27FC236}">
                    <a16:creationId xmlns:a16="http://schemas.microsoft.com/office/drawing/2014/main" id="{43158934-EF16-42BE-A2DF-0C3F017BE430}"/>
                  </a:ext>
                </a:extLst>
              </p:cNvPr>
              <p:cNvGrpSpPr/>
              <p:nvPr/>
            </p:nvGrpSpPr>
            <p:grpSpPr>
              <a:xfrm>
                <a:off x="10053875" y="625546"/>
                <a:ext cx="302883" cy="440298"/>
                <a:chOff x="10053875" y="625546"/>
                <a:chExt cx="302883" cy="440298"/>
              </a:xfrm>
            </p:grpSpPr>
            <p:sp>
              <p:nvSpPr>
                <p:cNvPr id="137" name="Frihåndsform: figur 136">
                  <a:extLst>
                    <a:ext uri="{FF2B5EF4-FFF2-40B4-BE49-F238E27FC236}">
                      <a16:creationId xmlns:a16="http://schemas.microsoft.com/office/drawing/2014/main" id="{D0E2CF32-FEE5-41D3-A514-F9CA895DCF22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8" name="Frihåndsform: figur 137">
                  <a:extLst>
                    <a:ext uri="{FF2B5EF4-FFF2-40B4-BE49-F238E27FC236}">
                      <a16:creationId xmlns:a16="http://schemas.microsoft.com/office/drawing/2014/main" id="{C29376E9-1497-4FA9-BF1C-D51470E6BD4F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9" name="Frihåndsform: figur 138">
                  <a:extLst>
                    <a:ext uri="{FF2B5EF4-FFF2-40B4-BE49-F238E27FC236}">
                      <a16:creationId xmlns:a16="http://schemas.microsoft.com/office/drawing/2014/main" id="{C8B0787A-67CE-4C2B-AF20-CCAC77295FE2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0" name="Frihåndsform: figur 139">
                  <a:extLst>
                    <a:ext uri="{FF2B5EF4-FFF2-40B4-BE49-F238E27FC236}">
                      <a16:creationId xmlns:a16="http://schemas.microsoft.com/office/drawing/2014/main" id="{F6523256-73B9-4136-B4AE-4DFD913EF125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1" name="Frihåndsform: figur 140">
                  <a:extLst>
                    <a:ext uri="{FF2B5EF4-FFF2-40B4-BE49-F238E27FC236}">
                      <a16:creationId xmlns:a16="http://schemas.microsoft.com/office/drawing/2014/main" id="{C132DFBC-91E9-47DD-9418-94E2F4B853FC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2" name="Frihåndsform: figur 141">
                  <a:extLst>
                    <a:ext uri="{FF2B5EF4-FFF2-40B4-BE49-F238E27FC236}">
                      <a16:creationId xmlns:a16="http://schemas.microsoft.com/office/drawing/2014/main" id="{223C170A-501E-4475-A5E3-EA5A50575401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" name="Frihåndsform: figur 30">
                <a:extLst>
                  <a:ext uri="{FF2B5EF4-FFF2-40B4-BE49-F238E27FC236}">
                    <a16:creationId xmlns:a16="http://schemas.microsoft.com/office/drawing/2014/main" id="{F9025AF1-30BA-4C65-9DF5-7D1A6EF7CC7D}"/>
                  </a:ext>
                </a:extLst>
              </p:cNvPr>
              <p:cNvSpPr/>
              <p:nvPr/>
            </p:nvSpPr>
            <p:spPr>
              <a:xfrm>
                <a:off x="10174458" y="752691"/>
                <a:ext cx="59625" cy="8463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" name="dasdasda">
                <a:extLst>
                  <a:ext uri="{FF2B5EF4-FFF2-40B4-BE49-F238E27FC236}">
                    <a16:creationId xmlns:a16="http://schemas.microsoft.com/office/drawing/2014/main" id="{0488E0BB-23D0-45E6-BCD5-903D7DB2B43D}"/>
                  </a:ext>
                </a:extLst>
              </p:cNvPr>
              <p:cNvGrpSpPr/>
              <p:nvPr/>
            </p:nvGrpSpPr>
            <p:grpSpPr>
              <a:xfrm>
                <a:off x="10094101" y="633820"/>
                <a:ext cx="221385" cy="367739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134" name="Frihåndsform: figur 133">
                  <a:extLst>
                    <a:ext uri="{FF2B5EF4-FFF2-40B4-BE49-F238E27FC236}">
                      <a16:creationId xmlns:a16="http://schemas.microsoft.com/office/drawing/2014/main" id="{3B1FD8A8-6005-4B46-99FA-48C2817E9D71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5" name="Frihåndsform: figur 134">
                  <a:extLst>
                    <a:ext uri="{FF2B5EF4-FFF2-40B4-BE49-F238E27FC236}">
                      <a16:creationId xmlns:a16="http://schemas.microsoft.com/office/drawing/2014/main" id="{98B884D5-45DF-442C-A416-0EF52A8ABA20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6" name="Frihåndsform: figur 135">
                  <a:extLst>
                    <a:ext uri="{FF2B5EF4-FFF2-40B4-BE49-F238E27FC236}">
                      <a16:creationId xmlns:a16="http://schemas.microsoft.com/office/drawing/2014/main" id="{93F14A0F-AC75-4F37-9EC8-51F044E9B768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" name="Frihåndsform: figur 32">
                <a:extLst>
                  <a:ext uri="{FF2B5EF4-FFF2-40B4-BE49-F238E27FC236}">
                    <a16:creationId xmlns:a16="http://schemas.microsoft.com/office/drawing/2014/main" id="{EFACF605-D910-45F9-BB27-7D9F09D5043A}"/>
                  </a:ext>
                </a:extLst>
              </p:cNvPr>
              <p:cNvSpPr/>
              <p:nvPr/>
            </p:nvSpPr>
            <p:spPr>
              <a:xfrm>
                <a:off x="10150874" y="810225"/>
                <a:ext cx="52493" cy="54300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4" name="dasdasda">
                <a:extLst>
                  <a:ext uri="{FF2B5EF4-FFF2-40B4-BE49-F238E27FC236}">
                    <a16:creationId xmlns:a16="http://schemas.microsoft.com/office/drawing/2014/main" id="{C1F8C70F-D188-4760-97A1-B358C9841EB9}"/>
                  </a:ext>
                </a:extLst>
              </p:cNvPr>
              <p:cNvGrpSpPr/>
              <p:nvPr/>
            </p:nvGrpSpPr>
            <p:grpSpPr>
              <a:xfrm>
                <a:off x="10178642" y="627068"/>
                <a:ext cx="52778" cy="356137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131" name="Frihåndsform: figur 130">
                  <a:extLst>
                    <a:ext uri="{FF2B5EF4-FFF2-40B4-BE49-F238E27FC236}">
                      <a16:creationId xmlns:a16="http://schemas.microsoft.com/office/drawing/2014/main" id="{B294136D-A64E-4A81-A176-0FBF6CEEECB9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2" name="Frihåndsform: figur 131">
                  <a:extLst>
                    <a:ext uri="{FF2B5EF4-FFF2-40B4-BE49-F238E27FC236}">
                      <a16:creationId xmlns:a16="http://schemas.microsoft.com/office/drawing/2014/main" id="{EFDD8B75-3E0C-4E4F-93A9-7CA346498429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3" name="Frihåndsform: figur 132">
                  <a:extLst>
                    <a:ext uri="{FF2B5EF4-FFF2-40B4-BE49-F238E27FC236}">
                      <a16:creationId xmlns:a16="http://schemas.microsoft.com/office/drawing/2014/main" id="{38E14E2A-3537-441A-B4C5-CEBA5A9D7E06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5" name="Frihåndsform: figur 34">
                <a:extLst>
                  <a:ext uri="{FF2B5EF4-FFF2-40B4-BE49-F238E27FC236}">
                    <a16:creationId xmlns:a16="http://schemas.microsoft.com/office/drawing/2014/main" id="{82073BA1-04A8-4A34-9A15-874A598FB413}"/>
                  </a:ext>
                </a:extLst>
              </p:cNvPr>
              <p:cNvSpPr/>
              <p:nvPr/>
            </p:nvSpPr>
            <p:spPr>
              <a:xfrm>
                <a:off x="10185489" y="870896"/>
                <a:ext cx="38704" cy="99281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6" name="dasdasda">
                <a:extLst>
                  <a:ext uri="{FF2B5EF4-FFF2-40B4-BE49-F238E27FC236}">
                    <a16:creationId xmlns:a16="http://schemas.microsoft.com/office/drawing/2014/main" id="{47ED44F2-6BF8-4653-853B-36DA55B3AF36}"/>
                  </a:ext>
                </a:extLst>
              </p:cNvPr>
              <p:cNvGrpSpPr/>
              <p:nvPr/>
            </p:nvGrpSpPr>
            <p:grpSpPr>
              <a:xfrm>
                <a:off x="10145644" y="656072"/>
                <a:ext cx="118395" cy="249724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128" name="Frihåndsform: figur 127">
                  <a:extLst>
                    <a:ext uri="{FF2B5EF4-FFF2-40B4-BE49-F238E27FC236}">
                      <a16:creationId xmlns:a16="http://schemas.microsoft.com/office/drawing/2014/main" id="{320249E6-1E7E-4751-8DCA-54391DA3AD05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9" name="Frihåndsform: figur 128">
                  <a:extLst>
                    <a:ext uri="{FF2B5EF4-FFF2-40B4-BE49-F238E27FC236}">
                      <a16:creationId xmlns:a16="http://schemas.microsoft.com/office/drawing/2014/main" id="{E8516EBB-F520-46B5-9FB5-5D91B4D4F756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0" name="Frihåndsform: figur 129">
                  <a:extLst>
                    <a:ext uri="{FF2B5EF4-FFF2-40B4-BE49-F238E27FC236}">
                      <a16:creationId xmlns:a16="http://schemas.microsoft.com/office/drawing/2014/main" id="{11636A54-1159-4D7C-BB2D-C595FB621029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7" name="Frihåndsform: figur 36">
                <a:extLst>
                  <a:ext uri="{FF2B5EF4-FFF2-40B4-BE49-F238E27FC236}">
                    <a16:creationId xmlns:a16="http://schemas.microsoft.com/office/drawing/2014/main" id="{2DD05FDD-71AC-4A6E-9AC6-8844B72A014B}"/>
                  </a:ext>
                </a:extLst>
              </p:cNvPr>
              <p:cNvSpPr/>
              <p:nvPr/>
            </p:nvSpPr>
            <p:spPr>
              <a:xfrm>
                <a:off x="10133566" y="814979"/>
                <a:ext cx="35851" cy="36041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8" name="Frihåndsform: figur 37">
                <a:extLst>
                  <a:ext uri="{FF2B5EF4-FFF2-40B4-BE49-F238E27FC236}">
                    <a16:creationId xmlns:a16="http://schemas.microsoft.com/office/drawing/2014/main" id="{99735DA8-E733-4484-9F34-0A818E20743C}"/>
                  </a:ext>
                </a:extLst>
              </p:cNvPr>
              <p:cNvSpPr/>
              <p:nvPr/>
            </p:nvSpPr>
            <p:spPr>
              <a:xfrm>
                <a:off x="10187867" y="809844"/>
                <a:ext cx="34044" cy="5420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9" name="Frihåndsform: figur 38">
                <a:extLst>
                  <a:ext uri="{FF2B5EF4-FFF2-40B4-BE49-F238E27FC236}">
                    <a16:creationId xmlns:a16="http://schemas.microsoft.com/office/drawing/2014/main" id="{2F26C5A7-32A1-471A-B0A5-D75939832F99}"/>
                  </a:ext>
                </a:extLst>
              </p:cNvPr>
              <p:cNvSpPr/>
              <p:nvPr/>
            </p:nvSpPr>
            <p:spPr>
              <a:xfrm>
                <a:off x="10189769" y="816121"/>
                <a:ext cx="29575" cy="44790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0" name="dasdasda">
                <a:extLst>
                  <a:ext uri="{FF2B5EF4-FFF2-40B4-BE49-F238E27FC236}">
                    <a16:creationId xmlns:a16="http://schemas.microsoft.com/office/drawing/2014/main" id="{8368D8A1-1AD2-4AB8-8418-24300F1BD1AB}"/>
                  </a:ext>
                </a:extLst>
              </p:cNvPr>
              <p:cNvGrpSpPr/>
              <p:nvPr/>
            </p:nvGrpSpPr>
            <p:grpSpPr>
              <a:xfrm>
                <a:off x="10121109" y="701339"/>
                <a:ext cx="167560" cy="33131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106" name="Frihåndsform: figur 105">
                  <a:extLst>
                    <a:ext uri="{FF2B5EF4-FFF2-40B4-BE49-F238E27FC236}">
                      <a16:creationId xmlns:a16="http://schemas.microsoft.com/office/drawing/2014/main" id="{C445B644-373E-4B59-B9DC-2E697F1E3BF2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7" name="Frihåndsform: figur 106">
                  <a:extLst>
                    <a:ext uri="{FF2B5EF4-FFF2-40B4-BE49-F238E27FC236}">
                      <a16:creationId xmlns:a16="http://schemas.microsoft.com/office/drawing/2014/main" id="{768D1DF1-DC6A-4FA7-8460-E8503F9FCA2F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8" name="Frihåndsform: figur 107">
                  <a:extLst>
                    <a:ext uri="{FF2B5EF4-FFF2-40B4-BE49-F238E27FC236}">
                      <a16:creationId xmlns:a16="http://schemas.microsoft.com/office/drawing/2014/main" id="{9D1E4F4B-CA43-4EF6-9A53-F406ACFBB354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9" name="Frihåndsform: figur 108">
                  <a:extLst>
                    <a:ext uri="{FF2B5EF4-FFF2-40B4-BE49-F238E27FC236}">
                      <a16:creationId xmlns:a16="http://schemas.microsoft.com/office/drawing/2014/main" id="{3DB17663-7FE8-4F8A-9065-9846627DF0A3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0" name="Frihåndsform: figur 109">
                  <a:extLst>
                    <a:ext uri="{FF2B5EF4-FFF2-40B4-BE49-F238E27FC236}">
                      <a16:creationId xmlns:a16="http://schemas.microsoft.com/office/drawing/2014/main" id="{658766DE-B49E-476A-8762-BD92B145F71D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1" name="Frihåndsform: figur 110">
                  <a:extLst>
                    <a:ext uri="{FF2B5EF4-FFF2-40B4-BE49-F238E27FC236}">
                      <a16:creationId xmlns:a16="http://schemas.microsoft.com/office/drawing/2014/main" id="{A2F7A03E-7915-490F-83AC-6D077FCAC398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2" name="Frihåndsform: figur 111">
                  <a:extLst>
                    <a:ext uri="{FF2B5EF4-FFF2-40B4-BE49-F238E27FC236}">
                      <a16:creationId xmlns:a16="http://schemas.microsoft.com/office/drawing/2014/main" id="{EF8976EC-E2BC-4DF8-89D2-0522E80ED281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3" name="Frihåndsform: figur 112">
                  <a:extLst>
                    <a:ext uri="{FF2B5EF4-FFF2-40B4-BE49-F238E27FC236}">
                      <a16:creationId xmlns:a16="http://schemas.microsoft.com/office/drawing/2014/main" id="{64850D3C-F398-491B-9669-C998BFF2EC0A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4" name="Frihåndsform: figur 113">
                  <a:extLst>
                    <a:ext uri="{FF2B5EF4-FFF2-40B4-BE49-F238E27FC236}">
                      <a16:creationId xmlns:a16="http://schemas.microsoft.com/office/drawing/2014/main" id="{FCD6E5E6-B910-458E-9073-257659A5D396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5" name="Frihåndsform: figur 114">
                  <a:extLst>
                    <a:ext uri="{FF2B5EF4-FFF2-40B4-BE49-F238E27FC236}">
                      <a16:creationId xmlns:a16="http://schemas.microsoft.com/office/drawing/2014/main" id="{501D804F-E43F-419B-A784-A86D3711FEC9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6" name="Frihåndsform: figur 115">
                  <a:extLst>
                    <a:ext uri="{FF2B5EF4-FFF2-40B4-BE49-F238E27FC236}">
                      <a16:creationId xmlns:a16="http://schemas.microsoft.com/office/drawing/2014/main" id="{E16FA3AA-0AF2-4424-8F6C-B9C635E1B014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7" name="Frihåndsform: figur 116">
                  <a:extLst>
                    <a:ext uri="{FF2B5EF4-FFF2-40B4-BE49-F238E27FC236}">
                      <a16:creationId xmlns:a16="http://schemas.microsoft.com/office/drawing/2014/main" id="{BF653305-FDBD-4B9E-B1D2-CF6CAAF91104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8" name="Frihåndsform: figur 117">
                  <a:extLst>
                    <a:ext uri="{FF2B5EF4-FFF2-40B4-BE49-F238E27FC236}">
                      <a16:creationId xmlns:a16="http://schemas.microsoft.com/office/drawing/2014/main" id="{E7F0D6E6-1D67-4DD8-AE88-4771FED4DDC4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9" name="Frihåndsform: figur 118">
                  <a:extLst>
                    <a:ext uri="{FF2B5EF4-FFF2-40B4-BE49-F238E27FC236}">
                      <a16:creationId xmlns:a16="http://schemas.microsoft.com/office/drawing/2014/main" id="{66F690C6-8D1E-4910-8852-776B996635D1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0" name="Frihåndsform: figur 119">
                  <a:extLst>
                    <a:ext uri="{FF2B5EF4-FFF2-40B4-BE49-F238E27FC236}">
                      <a16:creationId xmlns:a16="http://schemas.microsoft.com/office/drawing/2014/main" id="{8AD0A405-B1C2-43D4-B687-8BBF773EFA6C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1" name="Frihåndsform: figur 120">
                  <a:extLst>
                    <a:ext uri="{FF2B5EF4-FFF2-40B4-BE49-F238E27FC236}">
                      <a16:creationId xmlns:a16="http://schemas.microsoft.com/office/drawing/2014/main" id="{BC113A58-762F-43B0-A889-BAA0024B66D8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2" name="Frihåndsform: figur 121">
                  <a:extLst>
                    <a:ext uri="{FF2B5EF4-FFF2-40B4-BE49-F238E27FC236}">
                      <a16:creationId xmlns:a16="http://schemas.microsoft.com/office/drawing/2014/main" id="{B8EE083F-4F87-467A-8F6C-81BF312F9243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3" name="Frihåndsform: figur 122">
                  <a:extLst>
                    <a:ext uri="{FF2B5EF4-FFF2-40B4-BE49-F238E27FC236}">
                      <a16:creationId xmlns:a16="http://schemas.microsoft.com/office/drawing/2014/main" id="{958B5B6D-6F27-484A-8750-181E74AB9D57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4" name="Frihåndsform: figur 123">
                  <a:extLst>
                    <a:ext uri="{FF2B5EF4-FFF2-40B4-BE49-F238E27FC236}">
                      <a16:creationId xmlns:a16="http://schemas.microsoft.com/office/drawing/2014/main" id="{C8C56BB0-2F6B-4998-9F62-B8841DFC9F6D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5" name="Frihåndsform: figur 124">
                  <a:extLst>
                    <a:ext uri="{FF2B5EF4-FFF2-40B4-BE49-F238E27FC236}">
                      <a16:creationId xmlns:a16="http://schemas.microsoft.com/office/drawing/2014/main" id="{A6C38B52-A795-4202-BF46-39B6EB302C73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6" name="Frihåndsform: figur 125">
                  <a:extLst>
                    <a:ext uri="{FF2B5EF4-FFF2-40B4-BE49-F238E27FC236}">
                      <a16:creationId xmlns:a16="http://schemas.microsoft.com/office/drawing/2014/main" id="{0694C0BF-2C52-43F2-BB7F-488A99D180FD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7" name="Frihåndsform: figur 126">
                  <a:extLst>
                    <a:ext uri="{FF2B5EF4-FFF2-40B4-BE49-F238E27FC236}">
                      <a16:creationId xmlns:a16="http://schemas.microsoft.com/office/drawing/2014/main" id="{FB582FC4-8814-483D-9942-AF52EA09BE48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1" name="Frihåndsform: figur 40">
                <a:extLst>
                  <a:ext uri="{FF2B5EF4-FFF2-40B4-BE49-F238E27FC236}">
                    <a16:creationId xmlns:a16="http://schemas.microsoft.com/office/drawing/2014/main" id="{B3782163-B3EF-4F22-A014-8CC32672B815}"/>
                  </a:ext>
                </a:extLst>
              </p:cNvPr>
              <p:cNvSpPr/>
              <p:nvPr/>
            </p:nvSpPr>
            <p:spPr>
              <a:xfrm>
                <a:off x="10145644" y="909125"/>
                <a:ext cx="18068" cy="17688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2" name="dasdasda">
                <a:extLst>
                  <a:ext uri="{FF2B5EF4-FFF2-40B4-BE49-F238E27FC236}">
                    <a16:creationId xmlns:a16="http://schemas.microsoft.com/office/drawing/2014/main" id="{B9CBFC3F-CF3A-43A6-9062-8EC6C6D07396}"/>
                  </a:ext>
                </a:extLst>
              </p:cNvPr>
              <p:cNvGrpSpPr/>
              <p:nvPr/>
            </p:nvGrpSpPr>
            <p:grpSpPr>
              <a:xfrm>
                <a:off x="10235415" y="1013335"/>
                <a:ext cx="72178" cy="16088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104" name="Frihåndsform: figur 103">
                  <a:extLst>
                    <a:ext uri="{FF2B5EF4-FFF2-40B4-BE49-F238E27FC236}">
                      <a16:creationId xmlns:a16="http://schemas.microsoft.com/office/drawing/2014/main" id="{0A21E6B3-3C8E-4324-9B37-910C6A062183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5" name="Frihåndsform: figur 104">
                  <a:extLst>
                    <a:ext uri="{FF2B5EF4-FFF2-40B4-BE49-F238E27FC236}">
                      <a16:creationId xmlns:a16="http://schemas.microsoft.com/office/drawing/2014/main" id="{CAF63BE8-49AE-418A-A498-68531A981C8F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3" name="Frihåndsform: figur 42">
                <a:extLst>
                  <a:ext uri="{FF2B5EF4-FFF2-40B4-BE49-F238E27FC236}">
                    <a16:creationId xmlns:a16="http://schemas.microsoft.com/office/drawing/2014/main" id="{2D772C31-1F15-484C-9CD2-13E521F6842F}"/>
                  </a:ext>
                </a:extLst>
              </p:cNvPr>
              <p:cNvSpPr/>
              <p:nvPr/>
            </p:nvSpPr>
            <p:spPr>
              <a:xfrm>
                <a:off x="10092865" y="1001940"/>
                <a:ext cx="16832" cy="16832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4" name="Frihåndsform: figur 43">
                <a:extLst>
                  <a:ext uri="{FF2B5EF4-FFF2-40B4-BE49-F238E27FC236}">
                    <a16:creationId xmlns:a16="http://schemas.microsoft.com/office/drawing/2014/main" id="{3CA4E651-73A7-4613-BFA9-3C258B176DA1}"/>
                  </a:ext>
                </a:extLst>
              </p:cNvPr>
              <p:cNvSpPr/>
              <p:nvPr/>
            </p:nvSpPr>
            <p:spPr>
              <a:xfrm>
                <a:off x="10156104" y="1019152"/>
                <a:ext cx="17307" cy="9699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5" name="Frihåndsform: figur 44">
                <a:extLst>
                  <a:ext uri="{FF2B5EF4-FFF2-40B4-BE49-F238E27FC236}">
                    <a16:creationId xmlns:a16="http://schemas.microsoft.com/office/drawing/2014/main" id="{8D5C1D97-0838-4FCD-8572-795BBF1935FE}"/>
                  </a:ext>
                </a:extLst>
              </p:cNvPr>
              <p:cNvSpPr/>
              <p:nvPr/>
            </p:nvSpPr>
            <p:spPr>
              <a:xfrm>
                <a:off x="10113881" y="1021435"/>
                <a:ext cx="16261" cy="17022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6" name="Frihåndsform: figur 45">
                <a:extLst>
                  <a:ext uri="{FF2B5EF4-FFF2-40B4-BE49-F238E27FC236}">
                    <a16:creationId xmlns:a16="http://schemas.microsoft.com/office/drawing/2014/main" id="{C987D0C1-BE57-4D35-9709-023ADB3001F3}"/>
                  </a:ext>
                </a:extLst>
              </p:cNvPr>
              <p:cNvSpPr/>
              <p:nvPr/>
            </p:nvSpPr>
            <p:spPr>
              <a:xfrm>
                <a:off x="10063099" y="947735"/>
                <a:ext cx="16451" cy="1502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" name="Frihåndsform: figur 46">
                <a:extLst>
                  <a:ext uri="{FF2B5EF4-FFF2-40B4-BE49-F238E27FC236}">
                    <a16:creationId xmlns:a16="http://schemas.microsoft.com/office/drawing/2014/main" id="{1CD2A9B9-F517-4637-828B-0D6A31D7DEEA}"/>
                  </a:ext>
                </a:extLst>
              </p:cNvPr>
              <p:cNvSpPr/>
              <p:nvPr/>
            </p:nvSpPr>
            <p:spPr>
              <a:xfrm>
                <a:off x="10073941" y="974362"/>
                <a:ext cx="16451" cy="11316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8" name="dasdasda">
                <a:extLst>
                  <a:ext uri="{FF2B5EF4-FFF2-40B4-BE49-F238E27FC236}">
                    <a16:creationId xmlns:a16="http://schemas.microsoft.com/office/drawing/2014/main" id="{5360386A-4B9B-4344-8B61-86FDDA832977}"/>
                  </a:ext>
                </a:extLst>
              </p:cNvPr>
              <p:cNvGrpSpPr/>
              <p:nvPr/>
            </p:nvGrpSpPr>
            <p:grpSpPr>
              <a:xfrm>
                <a:off x="10083640" y="703431"/>
                <a:ext cx="259825" cy="302469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99" name="Frihåndsform: figur 98">
                  <a:extLst>
                    <a:ext uri="{FF2B5EF4-FFF2-40B4-BE49-F238E27FC236}">
                      <a16:creationId xmlns:a16="http://schemas.microsoft.com/office/drawing/2014/main" id="{EB9C980B-BED1-4E08-920D-CDAB1C474E82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0" name="Frihåndsform: figur 99">
                  <a:extLst>
                    <a:ext uri="{FF2B5EF4-FFF2-40B4-BE49-F238E27FC236}">
                      <a16:creationId xmlns:a16="http://schemas.microsoft.com/office/drawing/2014/main" id="{5EAB7A67-A7F2-4661-B553-ECE74A91465C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1" name="Frihåndsform: figur 100">
                  <a:extLst>
                    <a:ext uri="{FF2B5EF4-FFF2-40B4-BE49-F238E27FC236}">
                      <a16:creationId xmlns:a16="http://schemas.microsoft.com/office/drawing/2014/main" id="{DA73063E-50A8-4C1A-96FA-CAF74A984D59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2" name="Frihåndsform: figur 101">
                  <a:extLst>
                    <a:ext uri="{FF2B5EF4-FFF2-40B4-BE49-F238E27FC236}">
                      <a16:creationId xmlns:a16="http://schemas.microsoft.com/office/drawing/2014/main" id="{857FD433-CF27-4424-BF02-EDBCEAB83C6B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3" name="Frihåndsform: figur 102">
                  <a:extLst>
                    <a:ext uri="{FF2B5EF4-FFF2-40B4-BE49-F238E27FC236}">
                      <a16:creationId xmlns:a16="http://schemas.microsoft.com/office/drawing/2014/main" id="{48DE99E3-4E90-4F54-B881-A14E7598042A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9" name="Frihåndsform: figur 48">
                <a:extLst>
                  <a:ext uri="{FF2B5EF4-FFF2-40B4-BE49-F238E27FC236}">
                    <a16:creationId xmlns:a16="http://schemas.microsoft.com/office/drawing/2014/main" id="{C73CA9D2-782F-4008-A341-3A93127D0AA2}"/>
                  </a:ext>
                </a:extLst>
              </p:cNvPr>
              <p:cNvSpPr/>
              <p:nvPr/>
            </p:nvSpPr>
            <p:spPr>
              <a:xfrm>
                <a:off x="10300366" y="1000418"/>
                <a:ext cx="14835" cy="14264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" name="Frihåndsform: figur 49">
                <a:extLst>
                  <a:ext uri="{FF2B5EF4-FFF2-40B4-BE49-F238E27FC236}">
                    <a16:creationId xmlns:a16="http://schemas.microsoft.com/office/drawing/2014/main" id="{AF52E623-E8FC-4D86-974E-7C67B83416AB}"/>
                  </a:ext>
                </a:extLst>
              </p:cNvPr>
              <p:cNvSpPr/>
              <p:nvPr/>
            </p:nvSpPr>
            <p:spPr>
              <a:xfrm>
                <a:off x="10313490" y="983491"/>
                <a:ext cx="15215" cy="13218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1" name="dasdasda">
                <a:extLst>
                  <a:ext uri="{FF2B5EF4-FFF2-40B4-BE49-F238E27FC236}">
                    <a16:creationId xmlns:a16="http://schemas.microsoft.com/office/drawing/2014/main" id="{28385917-A457-4C8D-87D6-1CA66AEB0367}"/>
                  </a:ext>
                </a:extLst>
              </p:cNvPr>
              <p:cNvGrpSpPr/>
              <p:nvPr/>
            </p:nvGrpSpPr>
            <p:grpSpPr>
              <a:xfrm>
                <a:off x="10165712" y="777131"/>
                <a:ext cx="182305" cy="281209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95" name="Frihåndsform: figur 94">
                  <a:extLst>
                    <a:ext uri="{FF2B5EF4-FFF2-40B4-BE49-F238E27FC236}">
                      <a16:creationId xmlns:a16="http://schemas.microsoft.com/office/drawing/2014/main" id="{894FE938-DE96-46F7-8D42-1274310C2D8E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6" name="Frihåndsform: figur 95">
                  <a:extLst>
                    <a:ext uri="{FF2B5EF4-FFF2-40B4-BE49-F238E27FC236}">
                      <a16:creationId xmlns:a16="http://schemas.microsoft.com/office/drawing/2014/main" id="{5B86A4DE-875E-4408-966B-3439A375555B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7" name="Frihåndsform: figur 96">
                  <a:extLst>
                    <a:ext uri="{FF2B5EF4-FFF2-40B4-BE49-F238E27FC236}">
                      <a16:creationId xmlns:a16="http://schemas.microsoft.com/office/drawing/2014/main" id="{3AE988A0-97BF-40B9-9760-DDDFE905EA98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8" name="Frihåndsform: figur 97">
                  <a:extLst>
                    <a:ext uri="{FF2B5EF4-FFF2-40B4-BE49-F238E27FC236}">
                      <a16:creationId xmlns:a16="http://schemas.microsoft.com/office/drawing/2014/main" id="{F5C1D3CD-9F0D-4CAE-8A02-D22763FDF12A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2" name="Frihåndsform: figur 51">
                <a:extLst>
                  <a:ext uri="{FF2B5EF4-FFF2-40B4-BE49-F238E27FC236}">
                    <a16:creationId xmlns:a16="http://schemas.microsoft.com/office/drawing/2014/main" id="{201BFF2C-4ECE-4F5D-9F92-B5B7D3F4DE48}"/>
                  </a:ext>
                </a:extLst>
              </p:cNvPr>
              <p:cNvSpPr/>
              <p:nvPr/>
            </p:nvSpPr>
            <p:spPr>
              <a:xfrm>
                <a:off x="10079076" y="984918"/>
                <a:ext cx="13313" cy="8653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" name="Frihåndsform: figur 52">
                <a:extLst>
                  <a:ext uri="{FF2B5EF4-FFF2-40B4-BE49-F238E27FC236}">
                    <a16:creationId xmlns:a16="http://schemas.microsoft.com/office/drawing/2014/main" id="{44A72161-C1B4-4A35-B72E-4B6808121A10}"/>
                  </a:ext>
                </a:extLst>
              </p:cNvPr>
              <p:cNvSpPr/>
              <p:nvPr/>
            </p:nvSpPr>
            <p:spPr>
              <a:xfrm>
                <a:off x="10060912" y="941458"/>
                <a:ext cx="13789" cy="6751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4" name="dasdasda">
                <a:extLst>
                  <a:ext uri="{FF2B5EF4-FFF2-40B4-BE49-F238E27FC236}">
                    <a16:creationId xmlns:a16="http://schemas.microsoft.com/office/drawing/2014/main" id="{69288BCF-5FBD-427C-9C7E-6AE22B6CF251}"/>
                  </a:ext>
                </a:extLst>
              </p:cNvPr>
              <p:cNvGrpSpPr/>
              <p:nvPr/>
            </p:nvGrpSpPr>
            <p:grpSpPr>
              <a:xfrm>
                <a:off x="10235320" y="907033"/>
                <a:ext cx="46692" cy="2928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93" name="Frihåndsform: figur 92">
                  <a:extLst>
                    <a:ext uri="{FF2B5EF4-FFF2-40B4-BE49-F238E27FC236}">
                      <a16:creationId xmlns:a16="http://schemas.microsoft.com/office/drawing/2014/main" id="{94DEB15C-6C6C-461A-9DD3-B427C502CD94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4" name="Frihåndsform: figur 93">
                  <a:extLst>
                    <a:ext uri="{FF2B5EF4-FFF2-40B4-BE49-F238E27FC236}">
                      <a16:creationId xmlns:a16="http://schemas.microsoft.com/office/drawing/2014/main" id="{ACA38886-9A92-4804-A9EF-29DC36DA4F28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5" name="Frihåndsform: figur 54">
                <a:extLst>
                  <a:ext uri="{FF2B5EF4-FFF2-40B4-BE49-F238E27FC236}">
                    <a16:creationId xmlns:a16="http://schemas.microsoft.com/office/drawing/2014/main" id="{39833172-3E29-43F1-8265-77E1752585ED}"/>
                  </a:ext>
                </a:extLst>
              </p:cNvPr>
              <p:cNvSpPr/>
              <p:nvPr/>
            </p:nvSpPr>
            <p:spPr>
              <a:xfrm>
                <a:off x="10241596" y="1042927"/>
                <a:ext cx="12647" cy="15215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952BE5CE-018D-4912-9D88-CC30C8C92950}"/>
                  </a:ext>
                </a:extLst>
              </p:cNvPr>
              <p:cNvSpPr/>
              <p:nvPr/>
            </p:nvSpPr>
            <p:spPr>
              <a:xfrm>
                <a:off x="10128716" y="1027996"/>
                <a:ext cx="12838" cy="15310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7" name="Frihåndsform: figur 56">
                <a:extLst>
                  <a:ext uri="{FF2B5EF4-FFF2-40B4-BE49-F238E27FC236}">
                    <a16:creationId xmlns:a16="http://schemas.microsoft.com/office/drawing/2014/main" id="{00518B19-24F3-4FFE-80B0-54B2DAAA07F9}"/>
                  </a:ext>
                </a:extLst>
              </p:cNvPr>
              <p:cNvSpPr/>
              <p:nvPr/>
            </p:nvSpPr>
            <p:spPr>
              <a:xfrm>
                <a:off x="10310351" y="995378"/>
                <a:ext cx="12552" cy="10365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8" name="Frihåndsform: figur 57">
                <a:extLst>
                  <a:ext uri="{FF2B5EF4-FFF2-40B4-BE49-F238E27FC236}">
                    <a16:creationId xmlns:a16="http://schemas.microsoft.com/office/drawing/2014/main" id="{83E71B44-79F2-4A3C-955B-09BD99F53667}"/>
                  </a:ext>
                </a:extLst>
              </p:cNvPr>
              <p:cNvSpPr/>
              <p:nvPr/>
            </p:nvSpPr>
            <p:spPr>
              <a:xfrm>
                <a:off x="10265275" y="1029993"/>
                <a:ext cx="11696" cy="16641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9B149BC6-90EC-49F6-8B74-8460D19CA157}"/>
                  </a:ext>
                </a:extLst>
              </p:cNvPr>
              <p:cNvSpPr/>
              <p:nvPr/>
            </p:nvSpPr>
            <p:spPr>
              <a:xfrm>
                <a:off x="10217156" y="1047111"/>
                <a:ext cx="11411" cy="14264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0" name="dasdasda">
                <a:extLst>
                  <a:ext uri="{FF2B5EF4-FFF2-40B4-BE49-F238E27FC236}">
                    <a16:creationId xmlns:a16="http://schemas.microsoft.com/office/drawing/2014/main" id="{537EB45A-F85A-4C3D-9590-9F909830F496}"/>
                  </a:ext>
                </a:extLst>
              </p:cNvPr>
              <p:cNvGrpSpPr/>
              <p:nvPr/>
            </p:nvGrpSpPr>
            <p:grpSpPr>
              <a:xfrm>
                <a:off x="10151839" y="1041976"/>
                <a:ext cx="40046" cy="19054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91" name="Frihåndsform: figur 90">
                  <a:extLst>
                    <a:ext uri="{FF2B5EF4-FFF2-40B4-BE49-F238E27FC236}">
                      <a16:creationId xmlns:a16="http://schemas.microsoft.com/office/drawing/2014/main" id="{57F63B29-256A-428B-937F-65FC10B69EFB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2" name="Frihåndsform: figur 91">
                  <a:extLst>
                    <a:ext uri="{FF2B5EF4-FFF2-40B4-BE49-F238E27FC236}">
                      <a16:creationId xmlns:a16="http://schemas.microsoft.com/office/drawing/2014/main" id="{1F494CC5-0056-491A-BEFF-25CEEDA414CA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1" name="Frihåndsform: figur 60">
                <a:extLst>
                  <a:ext uri="{FF2B5EF4-FFF2-40B4-BE49-F238E27FC236}">
                    <a16:creationId xmlns:a16="http://schemas.microsoft.com/office/drawing/2014/main" id="{484C791E-CD7D-44B4-9172-CA532E5CA376}"/>
                  </a:ext>
                </a:extLst>
              </p:cNvPr>
              <p:cNvSpPr/>
              <p:nvPr/>
            </p:nvSpPr>
            <p:spPr>
              <a:xfrm>
                <a:off x="10188627" y="854635"/>
                <a:ext cx="11031" cy="21586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21CEA795-C71A-406E-B3A7-F6CEFD9A8D2A}"/>
                  </a:ext>
                </a:extLst>
              </p:cNvPr>
              <p:cNvSpPr/>
              <p:nvPr/>
            </p:nvSpPr>
            <p:spPr>
              <a:xfrm>
                <a:off x="10195665" y="1048442"/>
                <a:ext cx="11221" cy="13693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3" name="Frihåndsform: figur 62">
                <a:extLst>
                  <a:ext uri="{FF2B5EF4-FFF2-40B4-BE49-F238E27FC236}">
                    <a16:creationId xmlns:a16="http://schemas.microsoft.com/office/drawing/2014/main" id="{75ED58FC-323F-4617-9502-C2EEFAB52810}"/>
                  </a:ext>
                </a:extLst>
              </p:cNvPr>
              <p:cNvSpPr/>
              <p:nvPr/>
            </p:nvSpPr>
            <p:spPr>
              <a:xfrm>
                <a:off x="10209739" y="855681"/>
                <a:ext cx="10745" cy="2177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4" name="dasdasda">
                <a:extLst>
                  <a:ext uri="{FF2B5EF4-FFF2-40B4-BE49-F238E27FC236}">
                    <a16:creationId xmlns:a16="http://schemas.microsoft.com/office/drawing/2014/main" id="{F1DCA66E-E12D-4F5D-AD07-DB3212294B17}"/>
                  </a:ext>
                </a:extLst>
              </p:cNvPr>
              <p:cNvGrpSpPr/>
              <p:nvPr/>
            </p:nvGrpSpPr>
            <p:grpSpPr>
              <a:xfrm>
                <a:off x="10113596" y="701814"/>
                <a:ext cx="182681" cy="239453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75" name="Frihåndsform: figur 74">
                  <a:extLst>
                    <a:ext uri="{FF2B5EF4-FFF2-40B4-BE49-F238E27FC236}">
                      <a16:creationId xmlns:a16="http://schemas.microsoft.com/office/drawing/2014/main" id="{35394FAF-627E-4757-9C1D-B63EE5BCBA51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6" name="Frihåndsform: figur 75">
                  <a:extLst>
                    <a:ext uri="{FF2B5EF4-FFF2-40B4-BE49-F238E27FC236}">
                      <a16:creationId xmlns:a16="http://schemas.microsoft.com/office/drawing/2014/main" id="{9A281070-CB0D-481A-A802-CFEB5911F858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7" name="Frihåndsform: figur 76">
                  <a:extLst>
                    <a:ext uri="{FF2B5EF4-FFF2-40B4-BE49-F238E27FC236}">
                      <a16:creationId xmlns:a16="http://schemas.microsoft.com/office/drawing/2014/main" id="{8249EBED-4BBD-485A-B160-6A727327D975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8" name="Frihåndsform: figur 77">
                  <a:extLst>
                    <a:ext uri="{FF2B5EF4-FFF2-40B4-BE49-F238E27FC236}">
                      <a16:creationId xmlns:a16="http://schemas.microsoft.com/office/drawing/2014/main" id="{1D0A79F6-619F-45D5-9306-49713163BD78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9" name="Frihåndsform: figur 78">
                  <a:extLst>
                    <a:ext uri="{FF2B5EF4-FFF2-40B4-BE49-F238E27FC236}">
                      <a16:creationId xmlns:a16="http://schemas.microsoft.com/office/drawing/2014/main" id="{8E5B703E-E42B-45AD-9E33-E9555F1E9AD8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0" name="Frihåndsform: figur 79">
                  <a:extLst>
                    <a:ext uri="{FF2B5EF4-FFF2-40B4-BE49-F238E27FC236}">
                      <a16:creationId xmlns:a16="http://schemas.microsoft.com/office/drawing/2014/main" id="{E1FF19D3-175F-4189-A94E-28FB9E04D501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1" name="Frihåndsform: figur 80">
                  <a:extLst>
                    <a:ext uri="{FF2B5EF4-FFF2-40B4-BE49-F238E27FC236}">
                      <a16:creationId xmlns:a16="http://schemas.microsoft.com/office/drawing/2014/main" id="{E675000C-FF91-4346-A186-1412A2CCAD6E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2" name="Frihåndsform: figur 81">
                  <a:extLst>
                    <a:ext uri="{FF2B5EF4-FFF2-40B4-BE49-F238E27FC236}">
                      <a16:creationId xmlns:a16="http://schemas.microsoft.com/office/drawing/2014/main" id="{35830934-1DB1-4DDA-B030-643B1D776127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3" name="Frihåndsform: figur 82">
                  <a:extLst>
                    <a:ext uri="{FF2B5EF4-FFF2-40B4-BE49-F238E27FC236}">
                      <a16:creationId xmlns:a16="http://schemas.microsoft.com/office/drawing/2014/main" id="{4D2359E9-557F-4802-B69B-F9437C5C9637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4" name="Frihåndsform: figur 83">
                  <a:extLst>
                    <a:ext uri="{FF2B5EF4-FFF2-40B4-BE49-F238E27FC236}">
                      <a16:creationId xmlns:a16="http://schemas.microsoft.com/office/drawing/2014/main" id="{D5F97D8B-8B8D-44A5-91AA-1B899AD80E0A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5" name="Frihåndsform: figur 84">
                  <a:extLst>
                    <a:ext uri="{FF2B5EF4-FFF2-40B4-BE49-F238E27FC236}">
                      <a16:creationId xmlns:a16="http://schemas.microsoft.com/office/drawing/2014/main" id="{D5255662-A180-4261-AD9E-C9C43C566E1E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6" name="Frihåndsform: figur 85">
                  <a:extLst>
                    <a:ext uri="{FF2B5EF4-FFF2-40B4-BE49-F238E27FC236}">
                      <a16:creationId xmlns:a16="http://schemas.microsoft.com/office/drawing/2014/main" id="{19E98435-6B42-4E6A-8E6A-DC1D75C338CD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7" name="Frihåndsform: figur 86">
                  <a:extLst>
                    <a:ext uri="{FF2B5EF4-FFF2-40B4-BE49-F238E27FC236}">
                      <a16:creationId xmlns:a16="http://schemas.microsoft.com/office/drawing/2014/main" id="{B61DCCF6-BB46-4581-BDC1-9A23D2B9213B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8" name="Frihåndsform: figur 87">
                  <a:extLst>
                    <a:ext uri="{FF2B5EF4-FFF2-40B4-BE49-F238E27FC236}">
                      <a16:creationId xmlns:a16="http://schemas.microsoft.com/office/drawing/2014/main" id="{F46D3626-19ED-437F-BDF7-32FED7A82041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9" name="Frihåndsform: figur 88">
                  <a:extLst>
                    <a:ext uri="{FF2B5EF4-FFF2-40B4-BE49-F238E27FC236}">
                      <a16:creationId xmlns:a16="http://schemas.microsoft.com/office/drawing/2014/main" id="{8080E43B-2504-43E3-8ED0-8FD223605EC5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0" name="Frihåndsform: figur 89">
                  <a:extLst>
                    <a:ext uri="{FF2B5EF4-FFF2-40B4-BE49-F238E27FC236}">
                      <a16:creationId xmlns:a16="http://schemas.microsoft.com/office/drawing/2014/main" id="{A4D31244-B732-4157-9A4A-BB463B47EE36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5" name="Frihåndsform: figur 64">
                <a:extLst>
                  <a:ext uri="{FF2B5EF4-FFF2-40B4-BE49-F238E27FC236}">
                    <a16:creationId xmlns:a16="http://schemas.microsoft.com/office/drawing/2014/main" id="{BCEB59B7-3717-4E0D-93EA-BAD6ACB94B11}"/>
                  </a:ext>
                </a:extLst>
              </p:cNvPr>
              <p:cNvSpPr/>
              <p:nvPr/>
            </p:nvSpPr>
            <p:spPr>
              <a:xfrm rot="-646302">
                <a:off x="10232940" y="1046083"/>
                <a:ext cx="2852" cy="13504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6" name="dasdasda">
                <a:extLst>
                  <a:ext uri="{FF2B5EF4-FFF2-40B4-BE49-F238E27FC236}">
                    <a16:creationId xmlns:a16="http://schemas.microsoft.com/office/drawing/2014/main" id="{6F3EE76E-E3A7-4E1D-8336-6F616046DC38}"/>
                  </a:ext>
                </a:extLst>
              </p:cNvPr>
              <p:cNvGrpSpPr/>
              <p:nvPr/>
            </p:nvGrpSpPr>
            <p:grpSpPr>
              <a:xfrm>
                <a:off x="10145358" y="804519"/>
                <a:ext cx="7702" cy="7988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73" name="Frihåndsform: figur 72">
                  <a:extLst>
                    <a:ext uri="{FF2B5EF4-FFF2-40B4-BE49-F238E27FC236}">
                      <a16:creationId xmlns:a16="http://schemas.microsoft.com/office/drawing/2014/main" id="{430A24A5-DA16-4D38-A2FB-F3D7C89F5ABC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4" name="Frihåndsform: figur 73">
                  <a:extLst>
                    <a:ext uri="{FF2B5EF4-FFF2-40B4-BE49-F238E27FC236}">
                      <a16:creationId xmlns:a16="http://schemas.microsoft.com/office/drawing/2014/main" id="{C8A05CAD-F214-4D6D-988A-1013026D066A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7" name="Frihåndsform: figur 66">
                <a:extLst>
                  <a:ext uri="{FF2B5EF4-FFF2-40B4-BE49-F238E27FC236}">
                    <a16:creationId xmlns:a16="http://schemas.microsoft.com/office/drawing/2014/main" id="{80E02035-8429-44DD-8692-E6E3CFA64636}"/>
                  </a:ext>
                </a:extLst>
              </p:cNvPr>
              <p:cNvSpPr/>
              <p:nvPr/>
            </p:nvSpPr>
            <p:spPr>
              <a:xfrm>
                <a:off x="10210500" y="1048537"/>
                <a:ext cx="3423" cy="13598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8" name="dasdasda">
                <a:extLst>
                  <a:ext uri="{FF2B5EF4-FFF2-40B4-BE49-F238E27FC236}">
                    <a16:creationId xmlns:a16="http://schemas.microsoft.com/office/drawing/2014/main" id="{F5EA94CB-51DA-4EBB-A233-567B5DD457F5}"/>
                  </a:ext>
                </a:extLst>
              </p:cNvPr>
              <p:cNvGrpSpPr/>
              <p:nvPr/>
            </p:nvGrpSpPr>
            <p:grpSpPr>
              <a:xfrm>
                <a:off x="10193477" y="1008787"/>
                <a:ext cx="1023730" cy="87298"/>
                <a:chOff x="10193477" y="1008787"/>
                <a:chExt cx="1023730" cy="87298"/>
              </a:xfrm>
            </p:grpSpPr>
            <p:sp>
              <p:nvSpPr>
                <p:cNvPr id="70" name="Frihåndsform: figur 69">
                  <a:extLst>
                    <a:ext uri="{FF2B5EF4-FFF2-40B4-BE49-F238E27FC236}">
                      <a16:creationId xmlns:a16="http://schemas.microsoft.com/office/drawing/2014/main" id="{B2F7E7AE-FECA-4179-8647-CD8B7A3B1DDC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1" name="Frihåndsform: figur 70">
                  <a:extLst>
                    <a:ext uri="{FF2B5EF4-FFF2-40B4-BE49-F238E27FC236}">
                      <a16:creationId xmlns:a16="http://schemas.microsoft.com/office/drawing/2014/main" id="{D45021A5-3A44-44A7-B860-77ECFB284413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2" name="Frihåndsform: figur 71">
                  <a:extLst>
                    <a:ext uri="{FF2B5EF4-FFF2-40B4-BE49-F238E27FC236}">
                      <a16:creationId xmlns:a16="http://schemas.microsoft.com/office/drawing/2014/main" id="{B9A58F5C-966A-42CD-8766-70BE16A8DBFE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solidFill>
                  <a:srgbClr val="000000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9" name="Frihåndsform: figur 68">
                <a:extLst>
                  <a:ext uri="{FF2B5EF4-FFF2-40B4-BE49-F238E27FC236}">
                    <a16:creationId xmlns:a16="http://schemas.microsoft.com/office/drawing/2014/main" id="{8BDA9400-27A3-4DA4-BA52-EEF37C25D385}"/>
                  </a:ext>
                </a:extLst>
              </p:cNvPr>
              <p:cNvSpPr/>
              <p:nvPr/>
            </p:nvSpPr>
            <p:spPr>
              <a:xfrm>
                <a:off x="10422185" y="1044448"/>
                <a:ext cx="36327" cy="9414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155" name="Text Placeholder 12">
            <a:extLst>
              <a:ext uri="{FF2B5EF4-FFF2-40B4-BE49-F238E27FC236}">
                <a16:creationId xmlns:a16="http://schemas.microsoft.com/office/drawing/2014/main" id="{38E9DA59-FF79-4099-91D5-6D679761573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/>
              <a:t>    </a:t>
            </a:r>
            <a:endParaRPr lang="nb-NO"/>
          </a:p>
        </p:txBody>
      </p:sp>
      <p:grpSp>
        <p:nvGrpSpPr>
          <p:cNvPr id="156" name="dasdasda">
            <a:extLst>
              <a:ext uri="{FF2B5EF4-FFF2-40B4-BE49-F238E27FC236}">
                <a16:creationId xmlns:a16="http://schemas.microsoft.com/office/drawing/2014/main" id="{BC2C6BEF-13D9-4338-98A7-C250FCE1A960}"/>
              </a:ext>
            </a:extLst>
          </p:cNvPr>
          <p:cNvGrpSpPr/>
          <p:nvPr userDrawn="1"/>
        </p:nvGrpSpPr>
        <p:grpSpPr>
          <a:xfrm>
            <a:off x="10819799" y="142943"/>
            <a:ext cx="1179545" cy="469900"/>
            <a:chOff x="10053875" y="625546"/>
            <a:chExt cx="1163332" cy="470539"/>
          </a:xfrm>
        </p:grpSpPr>
        <p:grpSp>
          <p:nvGrpSpPr>
            <p:cNvPr id="157" name="dasdasda">
              <a:extLst>
                <a:ext uri="{FF2B5EF4-FFF2-40B4-BE49-F238E27FC236}">
                  <a16:creationId xmlns:a16="http://schemas.microsoft.com/office/drawing/2014/main" id="{5F034C5B-3E35-41F3-971A-F13D8767C146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281" name="Frihåndsform: figur 280">
                <a:extLst>
                  <a:ext uri="{FF2B5EF4-FFF2-40B4-BE49-F238E27FC236}">
                    <a16:creationId xmlns:a16="http://schemas.microsoft.com/office/drawing/2014/main" id="{668EFD68-05E2-400E-BF63-4E2EEF56A580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2" name="Frihåndsform: figur 281">
                <a:extLst>
                  <a:ext uri="{FF2B5EF4-FFF2-40B4-BE49-F238E27FC236}">
                    <a16:creationId xmlns:a16="http://schemas.microsoft.com/office/drawing/2014/main" id="{63109723-667A-4D9D-BEB3-5EA9AF76C3C5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3" name="Frihåndsform: figur 282">
                <a:extLst>
                  <a:ext uri="{FF2B5EF4-FFF2-40B4-BE49-F238E27FC236}">
                    <a16:creationId xmlns:a16="http://schemas.microsoft.com/office/drawing/2014/main" id="{BB8A01CC-3A62-4C7C-BEAB-2A87081B2A9D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4" name="Frihåndsform: figur 283">
                <a:extLst>
                  <a:ext uri="{FF2B5EF4-FFF2-40B4-BE49-F238E27FC236}">
                    <a16:creationId xmlns:a16="http://schemas.microsoft.com/office/drawing/2014/main" id="{C8C4F0BC-A61F-4BE7-BC5F-D24C08F9E716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5" name="Frihåndsform: figur 284">
                <a:extLst>
                  <a:ext uri="{FF2B5EF4-FFF2-40B4-BE49-F238E27FC236}">
                    <a16:creationId xmlns:a16="http://schemas.microsoft.com/office/drawing/2014/main" id="{5EB2347D-A2E0-48EC-A7D9-533FA298B3DE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58" name="Frihåndsform: figur 157">
              <a:extLst>
                <a:ext uri="{FF2B5EF4-FFF2-40B4-BE49-F238E27FC236}">
                  <a16:creationId xmlns:a16="http://schemas.microsoft.com/office/drawing/2014/main" id="{5F8874F8-BA7F-4427-9FDF-6E9B5A960996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59" name="dasdasda">
              <a:extLst>
                <a:ext uri="{FF2B5EF4-FFF2-40B4-BE49-F238E27FC236}">
                  <a16:creationId xmlns:a16="http://schemas.microsoft.com/office/drawing/2014/main" id="{7C68F578-B8DC-4F34-8734-8BB982A9E82C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274" name="Frihåndsform: figur 273">
                <a:extLst>
                  <a:ext uri="{FF2B5EF4-FFF2-40B4-BE49-F238E27FC236}">
                    <a16:creationId xmlns:a16="http://schemas.microsoft.com/office/drawing/2014/main" id="{894315D7-D8F4-4A8C-9E7D-AA470DC8F292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5" name="Frihåndsform: figur 274">
                <a:extLst>
                  <a:ext uri="{FF2B5EF4-FFF2-40B4-BE49-F238E27FC236}">
                    <a16:creationId xmlns:a16="http://schemas.microsoft.com/office/drawing/2014/main" id="{7E00D5E9-0048-4F76-8F6F-9402124E58A3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6" name="Frihåndsform: figur 275">
                <a:extLst>
                  <a:ext uri="{FF2B5EF4-FFF2-40B4-BE49-F238E27FC236}">
                    <a16:creationId xmlns:a16="http://schemas.microsoft.com/office/drawing/2014/main" id="{3BB6DE17-5E4E-4778-B8EF-1726DDD5E5B3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7" name="Frihåndsform: figur 276">
                <a:extLst>
                  <a:ext uri="{FF2B5EF4-FFF2-40B4-BE49-F238E27FC236}">
                    <a16:creationId xmlns:a16="http://schemas.microsoft.com/office/drawing/2014/main" id="{6348BB18-A793-4A7C-BCB6-89726F8285C7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8" name="Frihåndsform: figur 277">
                <a:extLst>
                  <a:ext uri="{FF2B5EF4-FFF2-40B4-BE49-F238E27FC236}">
                    <a16:creationId xmlns:a16="http://schemas.microsoft.com/office/drawing/2014/main" id="{9C198DBE-192F-4A25-9179-49469EF5D9FF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9" name="Frihåndsform: figur 278">
                <a:extLst>
                  <a:ext uri="{FF2B5EF4-FFF2-40B4-BE49-F238E27FC236}">
                    <a16:creationId xmlns:a16="http://schemas.microsoft.com/office/drawing/2014/main" id="{94D1F9ED-C8E3-4963-994B-59B8B8DBF8C1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0" name="Frihåndsform: figur 279">
                <a:extLst>
                  <a:ext uri="{FF2B5EF4-FFF2-40B4-BE49-F238E27FC236}">
                    <a16:creationId xmlns:a16="http://schemas.microsoft.com/office/drawing/2014/main" id="{9C82606F-49DB-4F39-81F2-1CF70089CEAB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0" name="Frihåndsform: figur 159">
              <a:extLst>
                <a:ext uri="{FF2B5EF4-FFF2-40B4-BE49-F238E27FC236}">
                  <a16:creationId xmlns:a16="http://schemas.microsoft.com/office/drawing/2014/main" id="{C7449C5D-7658-45B7-98BC-4A6A6F045EF5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1" name="dasdasda">
              <a:extLst>
                <a:ext uri="{FF2B5EF4-FFF2-40B4-BE49-F238E27FC236}">
                  <a16:creationId xmlns:a16="http://schemas.microsoft.com/office/drawing/2014/main" id="{250A6723-8905-4CF3-8594-D77496B705ED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268" name="Frihåndsform: figur 267">
                <a:extLst>
                  <a:ext uri="{FF2B5EF4-FFF2-40B4-BE49-F238E27FC236}">
                    <a16:creationId xmlns:a16="http://schemas.microsoft.com/office/drawing/2014/main" id="{702B5D34-638F-45C0-A5F4-6AD930DFF681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9" name="Frihåndsform: figur 268">
                <a:extLst>
                  <a:ext uri="{FF2B5EF4-FFF2-40B4-BE49-F238E27FC236}">
                    <a16:creationId xmlns:a16="http://schemas.microsoft.com/office/drawing/2014/main" id="{3BD4787D-8370-467C-9E9C-F4E7D34CB2BD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0" name="Frihåndsform: figur 269">
                <a:extLst>
                  <a:ext uri="{FF2B5EF4-FFF2-40B4-BE49-F238E27FC236}">
                    <a16:creationId xmlns:a16="http://schemas.microsoft.com/office/drawing/2014/main" id="{39B4EA00-45BB-481C-86E9-4F3F7A515B69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1" name="Frihåndsform: figur 270">
                <a:extLst>
                  <a:ext uri="{FF2B5EF4-FFF2-40B4-BE49-F238E27FC236}">
                    <a16:creationId xmlns:a16="http://schemas.microsoft.com/office/drawing/2014/main" id="{FEE31A20-D0EC-4598-853A-2CA144F9A77E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2" name="Frihåndsform: figur 271">
                <a:extLst>
                  <a:ext uri="{FF2B5EF4-FFF2-40B4-BE49-F238E27FC236}">
                    <a16:creationId xmlns:a16="http://schemas.microsoft.com/office/drawing/2014/main" id="{B6D2A736-E70D-4A65-8C36-ED62059548CE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3" name="Frihåndsform: figur 272">
                <a:extLst>
                  <a:ext uri="{FF2B5EF4-FFF2-40B4-BE49-F238E27FC236}">
                    <a16:creationId xmlns:a16="http://schemas.microsoft.com/office/drawing/2014/main" id="{0A3A92CF-C1C6-4CCB-8733-C03B2E5FF229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2" name="Frihåndsform: figur 161">
              <a:extLst>
                <a:ext uri="{FF2B5EF4-FFF2-40B4-BE49-F238E27FC236}">
                  <a16:creationId xmlns:a16="http://schemas.microsoft.com/office/drawing/2014/main" id="{3B95E804-A96E-4E4E-9100-D979945EE17B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3" name="dasdasda">
              <a:extLst>
                <a:ext uri="{FF2B5EF4-FFF2-40B4-BE49-F238E27FC236}">
                  <a16:creationId xmlns:a16="http://schemas.microsoft.com/office/drawing/2014/main" id="{0E0EBDF4-FE3C-44A3-ABD5-E7395081C920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265" name="Frihåndsform: figur 264">
                <a:extLst>
                  <a:ext uri="{FF2B5EF4-FFF2-40B4-BE49-F238E27FC236}">
                    <a16:creationId xmlns:a16="http://schemas.microsoft.com/office/drawing/2014/main" id="{8F68F1AF-D55E-4033-9290-9E892042D84A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6" name="Frihåndsform: figur 265">
                <a:extLst>
                  <a:ext uri="{FF2B5EF4-FFF2-40B4-BE49-F238E27FC236}">
                    <a16:creationId xmlns:a16="http://schemas.microsoft.com/office/drawing/2014/main" id="{3A7B80D3-22BC-4AF0-A7D2-CB71A2D0963C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7" name="Frihåndsform: figur 266">
                <a:extLst>
                  <a:ext uri="{FF2B5EF4-FFF2-40B4-BE49-F238E27FC236}">
                    <a16:creationId xmlns:a16="http://schemas.microsoft.com/office/drawing/2014/main" id="{825066BD-DCC9-4786-98E2-8040109AFF69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4" name="Frihåndsform: figur 163">
              <a:extLst>
                <a:ext uri="{FF2B5EF4-FFF2-40B4-BE49-F238E27FC236}">
                  <a16:creationId xmlns:a16="http://schemas.microsoft.com/office/drawing/2014/main" id="{2D413031-8CFB-49D4-8F91-2AFD29E1B26C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5" name="dasdasda">
              <a:extLst>
                <a:ext uri="{FF2B5EF4-FFF2-40B4-BE49-F238E27FC236}">
                  <a16:creationId xmlns:a16="http://schemas.microsoft.com/office/drawing/2014/main" id="{67C27BEB-05BD-41EE-B420-177272C912CE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262" name="Frihåndsform: figur 261">
                <a:extLst>
                  <a:ext uri="{FF2B5EF4-FFF2-40B4-BE49-F238E27FC236}">
                    <a16:creationId xmlns:a16="http://schemas.microsoft.com/office/drawing/2014/main" id="{4610F1BE-0E4B-4A6D-A0B1-B6539186059C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3" name="Frihåndsform: figur 262">
                <a:extLst>
                  <a:ext uri="{FF2B5EF4-FFF2-40B4-BE49-F238E27FC236}">
                    <a16:creationId xmlns:a16="http://schemas.microsoft.com/office/drawing/2014/main" id="{A3F18DE2-B2F0-4C78-A379-CD51AF37916F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4" name="Frihåndsform: figur 263">
                <a:extLst>
                  <a:ext uri="{FF2B5EF4-FFF2-40B4-BE49-F238E27FC236}">
                    <a16:creationId xmlns:a16="http://schemas.microsoft.com/office/drawing/2014/main" id="{656631C5-FA90-40AE-8DE2-22B7248DFA76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6" name="Frihåndsform: figur 165">
              <a:extLst>
                <a:ext uri="{FF2B5EF4-FFF2-40B4-BE49-F238E27FC236}">
                  <a16:creationId xmlns:a16="http://schemas.microsoft.com/office/drawing/2014/main" id="{DE25467F-4B92-4001-829C-A18ABEA24091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7" name="dasdasda">
              <a:extLst>
                <a:ext uri="{FF2B5EF4-FFF2-40B4-BE49-F238E27FC236}">
                  <a16:creationId xmlns:a16="http://schemas.microsoft.com/office/drawing/2014/main" id="{B3573B65-C72A-43C1-AEBA-5556F9D0BDFF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259" name="Frihåndsform: figur 258">
                <a:extLst>
                  <a:ext uri="{FF2B5EF4-FFF2-40B4-BE49-F238E27FC236}">
                    <a16:creationId xmlns:a16="http://schemas.microsoft.com/office/drawing/2014/main" id="{75BCDB5E-C3EA-4F83-BD2E-BA116BD71CFA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0" name="Frihåndsform: figur 259">
                <a:extLst>
                  <a:ext uri="{FF2B5EF4-FFF2-40B4-BE49-F238E27FC236}">
                    <a16:creationId xmlns:a16="http://schemas.microsoft.com/office/drawing/2014/main" id="{CAD7DD91-80E0-4362-9886-0661125AAFBB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1" name="Frihåndsform: figur 260">
                <a:extLst>
                  <a:ext uri="{FF2B5EF4-FFF2-40B4-BE49-F238E27FC236}">
                    <a16:creationId xmlns:a16="http://schemas.microsoft.com/office/drawing/2014/main" id="{1274EFEE-02B8-4A78-BFD2-410B561D633A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8" name="Frihåndsform: figur 167">
              <a:extLst>
                <a:ext uri="{FF2B5EF4-FFF2-40B4-BE49-F238E27FC236}">
                  <a16:creationId xmlns:a16="http://schemas.microsoft.com/office/drawing/2014/main" id="{F05D4B95-F82F-459C-A84C-16D8B58A11E9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69" name="Frihåndsform: figur 168">
              <a:extLst>
                <a:ext uri="{FF2B5EF4-FFF2-40B4-BE49-F238E27FC236}">
                  <a16:creationId xmlns:a16="http://schemas.microsoft.com/office/drawing/2014/main" id="{35B4D317-54BB-48E2-9C40-CF163DD260A3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0" name="Frihåndsform: figur 169">
              <a:extLst>
                <a:ext uri="{FF2B5EF4-FFF2-40B4-BE49-F238E27FC236}">
                  <a16:creationId xmlns:a16="http://schemas.microsoft.com/office/drawing/2014/main" id="{F77385E1-4A05-4948-8C94-3EC3A32EAEE5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1" name="dasdasda">
              <a:extLst>
                <a:ext uri="{FF2B5EF4-FFF2-40B4-BE49-F238E27FC236}">
                  <a16:creationId xmlns:a16="http://schemas.microsoft.com/office/drawing/2014/main" id="{69275CF8-2173-4C65-BB06-6E4DB2F8AA07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237" name="Frihåndsform: figur 236">
                <a:extLst>
                  <a:ext uri="{FF2B5EF4-FFF2-40B4-BE49-F238E27FC236}">
                    <a16:creationId xmlns:a16="http://schemas.microsoft.com/office/drawing/2014/main" id="{D4B7EEFB-B494-4EB6-A3F5-3574CE8DD3CC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8" name="Frihåndsform: figur 237">
                <a:extLst>
                  <a:ext uri="{FF2B5EF4-FFF2-40B4-BE49-F238E27FC236}">
                    <a16:creationId xmlns:a16="http://schemas.microsoft.com/office/drawing/2014/main" id="{0911217C-D7F1-41ED-8A04-98A9EBD4FBE1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9" name="Frihåndsform: figur 238">
                <a:extLst>
                  <a:ext uri="{FF2B5EF4-FFF2-40B4-BE49-F238E27FC236}">
                    <a16:creationId xmlns:a16="http://schemas.microsoft.com/office/drawing/2014/main" id="{915A8692-33EC-43BF-8D5E-49A95CD0A843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0" name="Frihåndsform: figur 239">
                <a:extLst>
                  <a:ext uri="{FF2B5EF4-FFF2-40B4-BE49-F238E27FC236}">
                    <a16:creationId xmlns:a16="http://schemas.microsoft.com/office/drawing/2014/main" id="{3FFF9261-5209-46E0-8F37-72D3E64A2B57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1" name="Frihåndsform: figur 240">
                <a:extLst>
                  <a:ext uri="{FF2B5EF4-FFF2-40B4-BE49-F238E27FC236}">
                    <a16:creationId xmlns:a16="http://schemas.microsoft.com/office/drawing/2014/main" id="{42775581-E5C3-4107-B8F4-F8EC4D1985FD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2" name="Frihåndsform: figur 241">
                <a:extLst>
                  <a:ext uri="{FF2B5EF4-FFF2-40B4-BE49-F238E27FC236}">
                    <a16:creationId xmlns:a16="http://schemas.microsoft.com/office/drawing/2014/main" id="{E9FC7D2A-24CD-419F-9D95-4DE5FED87520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3" name="Frihåndsform: figur 242">
                <a:extLst>
                  <a:ext uri="{FF2B5EF4-FFF2-40B4-BE49-F238E27FC236}">
                    <a16:creationId xmlns:a16="http://schemas.microsoft.com/office/drawing/2014/main" id="{54A1A5BC-92A9-4984-8D7E-6209120A0440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4" name="Frihåndsform: figur 243">
                <a:extLst>
                  <a:ext uri="{FF2B5EF4-FFF2-40B4-BE49-F238E27FC236}">
                    <a16:creationId xmlns:a16="http://schemas.microsoft.com/office/drawing/2014/main" id="{FF1C1C4E-38F1-4818-89E9-0E2612699164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5" name="Frihåndsform: figur 244">
                <a:extLst>
                  <a:ext uri="{FF2B5EF4-FFF2-40B4-BE49-F238E27FC236}">
                    <a16:creationId xmlns:a16="http://schemas.microsoft.com/office/drawing/2014/main" id="{3001F224-CA03-49CD-B89C-049D1D40093C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6" name="Frihåndsform: figur 245">
                <a:extLst>
                  <a:ext uri="{FF2B5EF4-FFF2-40B4-BE49-F238E27FC236}">
                    <a16:creationId xmlns:a16="http://schemas.microsoft.com/office/drawing/2014/main" id="{BD8F75FD-AA84-49C7-A8D0-938AE0AAFC8E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7" name="Frihåndsform: figur 246">
                <a:extLst>
                  <a:ext uri="{FF2B5EF4-FFF2-40B4-BE49-F238E27FC236}">
                    <a16:creationId xmlns:a16="http://schemas.microsoft.com/office/drawing/2014/main" id="{5381D3B8-7E7D-484B-9793-598C88B8C6CA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8" name="Frihåndsform: figur 247">
                <a:extLst>
                  <a:ext uri="{FF2B5EF4-FFF2-40B4-BE49-F238E27FC236}">
                    <a16:creationId xmlns:a16="http://schemas.microsoft.com/office/drawing/2014/main" id="{588EC9F8-373D-485C-A10E-8593520D1EAB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9" name="Frihåndsform: figur 248">
                <a:extLst>
                  <a:ext uri="{FF2B5EF4-FFF2-40B4-BE49-F238E27FC236}">
                    <a16:creationId xmlns:a16="http://schemas.microsoft.com/office/drawing/2014/main" id="{350B8B88-C8E6-440D-ACAF-B9C299B4B55B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0" name="Frihåndsform: figur 249">
                <a:extLst>
                  <a:ext uri="{FF2B5EF4-FFF2-40B4-BE49-F238E27FC236}">
                    <a16:creationId xmlns:a16="http://schemas.microsoft.com/office/drawing/2014/main" id="{B6491835-1431-4D98-AF76-08AA28414059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1" name="Frihåndsform: figur 250">
                <a:extLst>
                  <a:ext uri="{FF2B5EF4-FFF2-40B4-BE49-F238E27FC236}">
                    <a16:creationId xmlns:a16="http://schemas.microsoft.com/office/drawing/2014/main" id="{304A4052-DC95-4C4B-AD67-2D9350D0C9C8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2" name="Frihåndsform: figur 251">
                <a:extLst>
                  <a:ext uri="{FF2B5EF4-FFF2-40B4-BE49-F238E27FC236}">
                    <a16:creationId xmlns:a16="http://schemas.microsoft.com/office/drawing/2014/main" id="{C4C437E0-751D-43DC-88E9-99B759D4D1E0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3" name="Frihåndsform: figur 252">
                <a:extLst>
                  <a:ext uri="{FF2B5EF4-FFF2-40B4-BE49-F238E27FC236}">
                    <a16:creationId xmlns:a16="http://schemas.microsoft.com/office/drawing/2014/main" id="{2615D287-E371-4A46-BC6C-9AC785CFA97E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4" name="Frihåndsform: figur 253">
                <a:extLst>
                  <a:ext uri="{FF2B5EF4-FFF2-40B4-BE49-F238E27FC236}">
                    <a16:creationId xmlns:a16="http://schemas.microsoft.com/office/drawing/2014/main" id="{D72D2B50-A742-4F1C-89D9-552F99838666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5" name="Frihåndsform: figur 254">
                <a:extLst>
                  <a:ext uri="{FF2B5EF4-FFF2-40B4-BE49-F238E27FC236}">
                    <a16:creationId xmlns:a16="http://schemas.microsoft.com/office/drawing/2014/main" id="{7550A882-7690-412B-A9FD-1195255D9CEC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6" name="Frihåndsform: figur 255">
                <a:extLst>
                  <a:ext uri="{FF2B5EF4-FFF2-40B4-BE49-F238E27FC236}">
                    <a16:creationId xmlns:a16="http://schemas.microsoft.com/office/drawing/2014/main" id="{CA2465FC-F1CC-4FF9-80A9-2779B329F7B0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7" name="Frihåndsform: figur 256">
                <a:extLst>
                  <a:ext uri="{FF2B5EF4-FFF2-40B4-BE49-F238E27FC236}">
                    <a16:creationId xmlns:a16="http://schemas.microsoft.com/office/drawing/2014/main" id="{19F9D986-3C4A-4943-8C1D-C2D30F8C5690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8" name="Frihåndsform: figur 257">
                <a:extLst>
                  <a:ext uri="{FF2B5EF4-FFF2-40B4-BE49-F238E27FC236}">
                    <a16:creationId xmlns:a16="http://schemas.microsoft.com/office/drawing/2014/main" id="{251EBB4B-8530-4D07-9860-D2F937F7D043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2" name="Frihåndsform: figur 171">
              <a:extLst>
                <a:ext uri="{FF2B5EF4-FFF2-40B4-BE49-F238E27FC236}">
                  <a16:creationId xmlns:a16="http://schemas.microsoft.com/office/drawing/2014/main" id="{7E93D243-5123-4951-92EA-B9EA3F217DA4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3" name="dasdasda">
              <a:extLst>
                <a:ext uri="{FF2B5EF4-FFF2-40B4-BE49-F238E27FC236}">
                  <a16:creationId xmlns:a16="http://schemas.microsoft.com/office/drawing/2014/main" id="{55F8DE26-E586-4981-BB67-32652A383DD1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235" name="Frihåndsform: figur 234">
                <a:extLst>
                  <a:ext uri="{FF2B5EF4-FFF2-40B4-BE49-F238E27FC236}">
                    <a16:creationId xmlns:a16="http://schemas.microsoft.com/office/drawing/2014/main" id="{6CE7A588-FC64-4D1D-AF9B-4A37C5601E1A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6" name="Frihåndsform: figur 235">
                <a:extLst>
                  <a:ext uri="{FF2B5EF4-FFF2-40B4-BE49-F238E27FC236}">
                    <a16:creationId xmlns:a16="http://schemas.microsoft.com/office/drawing/2014/main" id="{71607B8F-9773-4F99-B58C-0D44739FB4D5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4" name="Frihåndsform: figur 173">
              <a:extLst>
                <a:ext uri="{FF2B5EF4-FFF2-40B4-BE49-F238E27FC236}">
                  <a16:creationId xmlns:a16="http://schemas.microsoft.com/office/drawing/2014/main" id="{E12682C8-D62D-4EB5-A9CD-19230835F690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5" name="Frihåndsform: figur 174">
              <a:extLst>
                <a:ext uri="{FF2B5EF4-FFF2-40B4-BE49-F238E27FC236}">
                  <a16:creationId xmlns:a16="http://schemas.microsoft.com/office/drawing/2014/main" id="{66B117B6-3152-4D63-BCF7-EE055A42301D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6" name="Frihåndsform: figur 175">
              <a:extLst>
                <a:ext uri="{FF2B5EF4-FFF2-40B4-BE49-F238E27FC236}">
                  <a16:creationId xmlns:a16="http://schemas.microsoft.com/office/drawing/2014/main" id="{01E42E5F-F6A9-42C1-A198-D2C22A196E45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7" name="Frihåndsform: figur 176">
              <a:extLst>
                <a:ext uri="{FF2B5EF4-FFF2-40B4-BE49-F238E27FC236}">
                  <a16:creationId xmlns:a16="http://schemas.microsoft.com/office/drawing/2014/main" id="{7E0A1B82-4BF1-4824-A6D9-D0F594128EEC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8" name="Frihåndsform: figur 177">
              <a:extLst>
                <a:ext uri="{FF2B5EF4-FFF2-40B4-BE49-F238E27FC236}">
                  <a16:creationId xmlns:a16="http://schemas.microsoft.com/office/drawing/2014/main" id="{EE7B9445-9FB8-4042-AE42-C2C57A25AB12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9" name="dasdasda">
              <a:extLst>
                <a:ext uri="{FF2B5EF4-FFF2-40B4-BE49-F238E27FC236}">
                  <a16:creationId xmlns:a16="http://schemas.microsoft.com/office/drawing/2014/main" id="{191B315A-1D52-4D19-9C09-B8DE5944B026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230" name="Frihåndsform: figur 229">
                <a:extLst>
                  <a:ext uri="{FF2B5EF4-FFF2-40B4-BE49-F238E27FC236}">
                    <a16:creationId xmlns:a16="http://schemas.microsoft.com/office/drawing/2014/main" id="{4F087146-F154-4827-9103-B3214336D818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1" name="Frihåndsform: figur 230">
                <a:extLst>
                  <a:ext uri="{FF2B5EF4-FFF2-40B4-BE49-F238E27FC236}">
                    <a16:creationId xmlns:a16="http://schemas.microsoft.com/office/drawing/2014/main" id="{D1832586-9417-4793-A372-F7A416E52211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2" name="Frihåndsform: figur 231">
                <a:extLst>
                  <a:ext uri="{FF2B5EF4-FFF2-40B4-BE49-F238E27FC236}">
                    <a16:creationId xmlns:a16="http://schemas.microsoft.com/office/drawing/2014/main" id="{E9165CAF-4711-44E9-BA57-3569A875F6FE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3" name="Frihåndsform: figur 232">
                <a:extLst>
                  <a:ext uri="{FF2B5EF4-FFF2-40B4-BE49-F238E27FC236}">
                    <a16:creationId xmlns:a16="http://schemas.microsoft.com/office/drawing/2014/main" id="{8260442D-7241-465B-96F2-9AFA190AFE85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4" name="Frihåndsform: figur 233">
                <a:extLst>
                  <a:ext uri="{FF2B5EF4-FFF2-40B4-BE49-F238E27FC236}">
                    <a16:creationId xmlns:a16="http://schemas.microsoft.com/office/drawing/2014/main" id="{16DFF8D4-0F19-4108-9797-3363ADB5B523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0" name="Frihåndsform: figur 179">
              <a:extLst>
                <a:ext uri="{FF2B5EF4-FFF2-40B4-BE49-F238E27FC236}">
                  <a16:creationId xmlns:a16="http://schemas.microsoft.com/office/drawing/2014/main" id="{AD4D69A2-9A9D-4844-A128-74D4D9F00874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1" name="Frihåndsform: figur 180">
              <a:extLst>
                <a:ext uri="{FF2B5EF4-FFF2-40B4-BE49-F238E27FC236}">
                  <a16:creationId xmlns:a16="http://schemas.microsoft.com/office/drawing/2014/main" id="{29E4AA81-1078-4266-AC55-189C2A1F9590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2" name="dasdasda">
              <a:extLst>
                <a:ext uri="{FF2B5EF4-FFF2-40B4-BE49-F238E27FC236}">
                  <a16:creationId xmlns:a16="http://schemas.microsoft.com/office/drawing/2014/main" id="{14BD6E80-D58B-4277-9D11-FDC4762D5170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226" name="Frihåndsform: figur 225">
                <a:extLst>
                  <a:ext uri="{FF2B5EF4-FFF2-40B4-BE49-F238E27FC236}">
                    <a16:creationId xmlns:a16="http://schemas.microsoft.com/office/drawing/2014/main" id="{3D486CEF-3924-4168-A599-951E0EE26E47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7" name="Frihåndsform: figur 226">
                <a:extLst>
                  <a:ext uri="{FF2B5EF4-FFF2-40B4-BE49-F238E27FC236}">
                    <a16:creationId xmlns:a16="http://schemas.microsoft.com/office/drawing/2014/main" id="{722D9EF8-7EBA-46D1-9203-3DC2AD74B4BD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8" name="Frihåndsform: figur 227">
                <a:extLst>
                  <a:ext uri="{FF2B5EF4-FFF2-40B4-BE49-F238E27FC236}">
                    <a16:creationId xmlns:a16="http://schemas.microsoft.com/office/drawing/2014/main" id="{4ABEECD8-08A5-42A6-8C19-FF2747CC6911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9" name="Frihåndsform: figur 228">
                <a:extLst>
                  <a:ext uri="{FF2B5EF4-FFF2-40B4-BE49-F238E27FC236}">
                    <a16:creationId xmlns:a16="http://schemas.microsoft.com/office/drawing/2014/main" id="{9EC52096-E89A-4C7D-8041-1CEACC950821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3" name="Frihåndsform: figur 182">
              <a:extLst>
                <a:ext uri="{FF2B5EF4-FFF2-40B4-BE49-F238E27FC236}">
                  <a16:creationId xmlns:a16="http://schemas.microsoft.com/office/drawing/2014/main" id="{BEF0F765-2BAD-4B0A-9942-464A49512ECC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4" name="Frihåndsform: figur 183">
              <a:extLst>
                <a:ext uri="{FF2B5EF4-FFF2-40B4-BE49-F238E27FC236}">
                  <a16:creationId xmlns:a16="http://schemas.microsoft.com/office/drawing/2014/main" id="{41CDD0A2-E004-4A28-A26F-4145E54B24B9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5" name="dasdasda">
              <a:extLst>
                <a:ext uri="{FF2B5EF4-FFF2-40B4-BE49-F238E27FC236}">
                  <a16:creationId xmlns:a16="http://schemas.microsoft.com/office/drawing/2014/main" id="{10CA4FF0-2AF3-4477-B8BA-0B66E5E7AA21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224" name="Frihåndsform: figur 223">
                <a:extLst>
                  <a:ext uri="{FF2B5EF4-FFF2-40B4-BE49-F238E27FC236}">
                    <a16:creationId xmlns:a16="http://schemas.microsoft.com/office/drawing/2014/main" id="{E88F05E8-6EA6-4C77-9AE8-A594BD784892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5" name="Frihåndsform: figur 224">
                <a:extLst>
                  <a:ext uri="{FF2B5EF4-FFF2-40B4-BE49-F238E27FC236}">
                    <a16:creationId xmlns:a16="http://schemas.microsoft.com/office/drawing/2014/main" id="{12E36CEB-546C-429F-9023-AC4C5C0F136B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6" name="Frihåndsform: figur 185">
              <a:extLst>
                <a:ext uri="{FF2B5EF4-FFF2-40B4-BE49-F238E27FC236}">
                  <a16:creationId xmlns:a16="http://schemas.microsoft.com/office/drawing/2014/main" id="{266169DA-81DD-42ED-8057-926848A6C43F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7" name="Frihåndsform: figur 186">
              <a:extLst>
                <a:ext uri="{FF2B5EF4-FFF2-40B4-BE49-F238E27FC236}">
                  <a16:creationId xmlns:a16="http://schemas.microsoft.com/office/drawing/2014/main" id="{AE1BFE19-7BFB-4895-8259-C0C0417581C7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8" name="Frihåndsform: figur 187">
              <a:extLst>
                <a:ext uri="{FF2B5EF4-FFF2-40B4-BE49-F238E27FC236}">
                  <a16:creationId xmlns:a16="http://schemas.microsoft.com/office/drawing/2014/main" id="{63807BC9-8F5C-4AE2-B5F9-293DF41F03F2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9" name="Frihåndsform: figur 188">
              <a:extLst>
                <a:ext uri="{FF2B5EF4-FFF2-40B4-BE49-F238E27FC236}">
                  <a16:creationId xmlns:a16="http://schemas.microsoft.com/office/drawing/2014/main" id="{C07A3F72-6BF9-4289-AA84-39D329075226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0" name="Frihåndsform: figur 189">
              <a:extLst>
                <a:ext uri="{FF2B5EF4-FFF2-40B4-BE49-F238E27FC236}">
                  <a16:creationId xmlns:a16="http://schemas.microsoft.com/office/drawing/2014/main" id="{1EE7E09C-19B3-448E-A6AE-C35D34E945EE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1" name="dasdasda">
              <a:extLst>
                <a:ext uri="{FF2B5EF4-FFF2-40B4-BE49-F238E27FC236}">
                  <a16:creationId xmlns:a16="http://schemas.microsoft.com/office/drawing/2014/main" id="{7600FB80-8383-423F-ACC7-7F29B2BA2572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222" name="Frihåndsform: figur 221">
                <a:extLst>
                  <a:ext uri="{FF2B5EF4-FFF2-40B4-BE49-F238E27FC236}">
                    <a16:creationId xmlns:a16="http://schemas.microsoft.com/office/drawing/2014/main" id="{44D0D6E4-AD2F-4ED7-9585-28D8546DE6D4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3" name="Frihåndsform: figur 222">
                <a:extLst>
                  <a:ext uri="{FF2B5EF4-FFF2-40B4-BE49-F238E27FC236}">
                    <a16:creationId xmlns:a16="http://schemas.microsoft.com/office/drawing/2014/main" id="{8696373C-69B4-433E-8B26-86F419E6A1E8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2" name="Frihåndsform: figur 191">
              <a:extLst>
                <a:ext uri="{FF2B5EF4-FFF2-40B4-BE49-F238E27FC236}">
                  <a16:creationId xmlns:a16="http://schemas.microsoft.com/office/drawing/2014/main" id="{50493F9D-720F-47F9-B3E7-136A9AD41A41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3" name="Frihåndsform: figur 192">
              <a:extLst>
                <a:ext uri="{FF2B5EF4-FFF2-40B4-BE49-F238E27FC236}">
                  <a16:creationId xmlns:a16="http://schemas.microsoft.com/office/drawing/2014/main" id="{D8CF72AB-38FA-4427-B9F9-7419D67741E8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4" name="Frihåndsform: figur 193">
              <a:extLst>
                <a:ext uri="{FF2B5EF4-FFF2-40B4-BE49-F238E27FC236}">
                  <a16:creationId xmlns:a16="http://schemas.microsoft.com/office/drawing/2014/main" id="{46D55125-579E-45C1-844C-80789273647B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5" name="dasdasda">
              <a:extLst>
                <a:ext uri="{FF2B5EF4-FFF2-40B4-BE49-F238E27FC236}">
                  <a16:creationId xmlns:a16="http://schemas.microsoft.com/office/drawing/2014/main" id="{62008A9C-5E66-4D78-BB6E-5D3D2231EBC7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206" name="Frihåndsform: figur 205">
                <a:extLst>
                  <a:ext uri="{FF2B5EF4-FFF2-40B4-BE49-F238E27FC236}">
                    <a16:creationId xmlns:a16="http://schemas.microsoft.com/office/drawing/2014/main" id="{E08FA1B7-99FE-46E6-B2F7-CD58111AE1BA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7" name="Frihåndsform: figur 206">
                <a:extLst>
                  <a:ext uri="{FF2B5EF4-FFF2-40B4-BE49-F238E27FC236}">
                    <a16:creationId xmlns:a16="http://schemas.microsoft.com/office/drawing/2014/main" id="{C079E835-C868-49D6-B358-4F9C48A33F08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8" name="Frihåndsform: figur 207">
                <a:extLst>
                  <a:ext uri="{FF2B5EF4-FFF2-40B4-BE49-F238E27FC236}">
                    <a16:creationId xmlns:a16="http://schemas.microsoft.com/office/drawing/2014/main" id="{EBE68329-DDE4-4A32-9CBF-AA4138B5C5B6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9" name="Frihåndsform: figur 208">
                <a:extLst>
                  <a:ext uri="{FF2B5EF4-FFF2-40B4-BE49-F238E27FC236}">
                    <a16:creationId xmlns:a16="http://schemas.microsoft.com/office/drawing/2014/main" id="{BFCAEECD-DFB1-4DAF-BCA4-6A000F1D71F8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0" name="Frihåndsform: figur 209">
                <a:extLst>
                  <a:ext uri="{FF2B5EF4-FFF2-40B4-BE49-F238E27FC236}">
                    <a16:creationId xmlns:a16="http://schemas.microsoft.com/office/drawing/2014/main" id="{03A03FD2-EF1B-4B25-9DD9-09B56D9369C5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1" name="Frihåndsform: figur 210">
                <a:extLst>
                  <a:ext uri="{FF2B5EF4-FFF2-40B4-BE49-F238E27FC236}">
                    <a16:creationId xmlns:a16="http://schemas.microsoft.com/office/drawing/2014/main" id="{531996FE-E039-414D-A48D-EDF9C39B15F9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2" name="Frihåndsform: figur 211">
                <a:extLst>
                  <a:ext uri="{FF2B5EF4-FFF2-40B4-BE49-F238E27FC236}">
                    <a16:creationId xmlns:a16="http://schemas.microsoft.com/office/drawing/2014/main" id="{EB3197FB-E498-4C80-B3D3-73B546CBEED4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3" name="Frihåndsform: figur 212">
                <a:extLst>
                  <a:ext uri="{FF2B5EF4-FFF2-40B4-BE49-F238E27FC236}">
                    <a16:creationId xmlns:a16="http://schemas.microsoft.com/office/drawing/2014/main" id="{A0899371-F03C-4D17-9708-845AD13CBE52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4" name="Frihåndsform: figur 213">
                <a:extLst>
                  <a:ext uri="{FF2B5EF4-FFF2-40B4-BE49-F238E27FC236}">
                    <a16:creationId xmlns:a16="http://schemas.microsoft.com/office/drawing/2014/main" id="{764E16D0-CB6D-44D1-B976-14EF6D075154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5" name="Frihåndsform: figur 214">
                <a:extLst>
                  <a:ext uri="{FF2B5EF4-FFF2-40B4-BE49-F238E27FC236}">
                    <a16:creationId xmlns:a16="http://schemas.microsoft.com/office/drawing/2014/main" id="{BCB7C0F3-3426-464C-AC80-F0C4B5D7289F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6" name="Frihåndsform: figur 215">
                <a:extLst>
                  <a:ext uri="{FF2B5EF4-FFF2-40B4-BE49-F238E27FC236}">
                    <a16:creationId xmlns:a16="http://schemas.microsoft.com/office/drawing/2014/main" id="{667CC0E4-8B09-4868-82A0-5BAFAD687C54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7" name="Frihåndsform: figur 216">
                <a:extLst>
                  <a:ext uri="{FF2B5EF4-FFF2-40B4-BE49-F238E27FC236}">
                    <a16:creationId xmlns:a16="http://schemas.microsoft.com/office/drawing/2014/main" id="{F3B04993-E049-4398-8C49-87ED539064F3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8" name="Frihåndsform: figur 217">
                <a:extLst>
                  <a:ext uri="{FF2B5EF4-FFF2-40B4-BE49-F238E27FC236}">
                    <a16:creationId xmlns:a16="http://schemas.microsoft.com/office/drawing/2014/main" id="{64609643-765F-4A7E-A9DF-6B7ADB88F88B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9" name="Frihåndsform: figur 218">
                <a:extLst>
                  <a:ext uri="{FF2B5EF4-FFF2-40B4-BE49-F238E27FC236}">
                    <a16:creationId xmlns:a16="http://schemas.microsoft.com/office/drawing/2014/main" id="{087B730E-43F2-41D9-B44D-1ACB2324B484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0" name="Frihåndsform: figur 219">
                <a:extLst>
                  <a:ext uri="{FF2B5EF4-FFF2-40B4-BE49-F238E27FC236}">
                    <a16:creationId xmlns:a16="http://schemas.microsoft.com/office/drawing/2014/main" id="{F40600FF-2B07-4F1C-9F2C-3BDA7F21F583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1" name="Frihåndsform: figur 220">
                <a:extLst>
                  <a:ext uri="{FF2B5EF4-FFF2-40B4-BE49-F238E27FC236}">
                    <a16:creationId xmlns:a16="http://schemas.microsoft.com/office/drawing/2014/main" id="{FB558A47-C9C8-431C-A4FB-DD3A1F1C69FA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6" name="Frihåndsform: figur 195">
              <a:extLst>
                <a:ext uri="{FF2B5EF4-FFF2-40B4-BE49-F238E27FC236}">
                  <a16:creationId xmlns:a16="http://schemas.microsoft.com/office/drawing/2014/main" id="{DD592133-9109-47BC-AD3F-531DAE972C8C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7" name="dasdasda">
              <a:extLst>
                <a:ext uri="{FF2B5EF4-FFF2-40B4-BE49-F238E27FC236}">
                  <a16:creationId xmlns:a16="http://schemas.microsoft.com/office/drawing/2014/main" id="{E52A3521-8D35-42AD-96A2-007B959074F6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204" name="Frihåndsform: figur 203">
                <a:extLst>
                  <a:ext uri="{FF2B5EF4-FFF2-40B4-BE49-F238E27FC236}">
                    <a16:creationId xmlns:a16="http://schemas.microsoft.com/office/drawing/2014/main" id="{CFD3AB49-D614-4A42-BD24-23E849FBD469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5" name="Frihåndsform: figur 204">
                <a:extLst>
                  <a:ext uri="{FF2B5EF4-FFF2-40B4-BE49-F238E27FC236}">
                    <a16:creationId xmlns:a16="http://schemas.microsoft.com/office/drawing/2014/main" id="{D6FD23CD-BB20-4B75-A3B3-B528F706963D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8" name="Frihåndsform: figur 197">
              <a:extLst>
                <a:ext uri="{FF2B5EF4-FFF2-40B4-BE49-F238E27FC236}">
                  <a16:creationId xmlns:a16="http://schemas.microsoft.com/office/drawing/2014/main" id="{A85341D2-5735-428F-B07A-A8127393B07E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9" name="dasdasda">
              <a:extLst>
                <a:ext uri="{FF2B5EF4-FFF2-40B4-BE49-F238E27FC236}">
                  <a16:creationId xmlns:a16="http://schemas.microsoft.com/office/drawing/2014/main" id="{0E8F8DF6-02A4-4E04-8CB5-A09C5CFD0757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201" name="Frihåndsform: figur 200">
                <a:extLst>
                  <a:ext uri="{FF2B5EF4-FFF2-40B4-BE49-F238E27FC236}">
                    <a16:creationId xmlns:a16="http://schemas.microsoft.com/office/drawing/2014/main" id="{F94E69C5-415D-4FCE-A8AB-AECAE86ED4A2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2" name="Frihåndsform: figur 201">
                <a:extLst>
                  <a:ext uri="{FF2B5EF4-FFF2-40B4-BE49-F238E27FC236}">
                    <a16:creationId xmlns:a16="http://schemas.microsoft.com/office/drawing/2014/main" id="{0F6B4606-9B8E-485F-B49A-077926EDC42D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3" name="Frihåndsform: figur 202">
                <a:extLst>
                  <a:ext uri="{FF2B5EF4-FFF2-40B4-BE49-F238E27FC236}">
                    <a16:creationId xmlns:a16="http://schemas.microsoft.com/office/drawing/2014/main" id="{7FB8BF45-1DE7-41BF-808B-E2C2C26793D3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0" name="Frihåndsform: figur 199">
              <a:extLst>
                <a:ext uri="{FF2B5EF4-FFF2-40B4-BE49-F238E27FC236}">
                  <a16:creationId xmlns:a16="http://schemas.microsoft.com/office/drawing/2014/main" id="{39D6144B-45BD-41E6-8AAE-4A3E6698972D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  <p:grpSp>
        <p:nvGrpSpPr>
          <p:cNvPr id="286" name="logo_hvit">
            <a:extLst>
              <a:ext uri="{FF2B5EF4-FFF2-40B4-BE49-F238E27FC236}">
                <a16:creationId xmlns:a16="http://schemas.microsoft.com/office/drawing/2014/main" id="{43F41430-137D-4890-9859-2454FD0B2E1E}"/>
              </a:ext>
            </a:extLst>
          </p:cNvPr>
          <p:cNvGrpSpPr/>
          <p:nvPr userDrawn="1"/>
        </p:nvGrpSpPr>
        <p:grpSpPr>
          <a:xfrm>
            <a:off x="8991232" y="1437"/>
            <a:ext cx="3010067" cy="696569"/>
            <a:chOff x="5369779" y="394353"/>
            <a:chExt cx="3010067" cy="696569"/>
          </a:xfrm>
        </p:grpSpPr>
        <p:pic>
          <p:nvPicPr>
            <p:cNvPr id="287" name="Grafikk 286">
              <a:extLst>
                <a:ext uri="{FF2B5EF4-FFF2-40B4-BE49-F238E27FC236}">
                  <a16:creationId xmlns:a16="http://schemas.microsoft.com/office/drawing/2014/main" id="{C25F2988-704D-4C73-A62D-4D4E823D22C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5369779" y="394353"/>
              <a:ext cx="1564895" cy="696569"/>
            </a:xfrm>
            <a:prstGeom prst="rect">
              <a:avLst/>
            </a:prstGeom>
          </p:spPr>
        </p:pic>
        <p:grpSp>
          <p:nvGrpSpPr>
            <p:cNvPr id="288" name="Gruppe 287">
              <a:extLst>
                <a:ext uri="{FF2B5EF4-FFF2-40B4-BE49-F238E27FC236}">
                  <a16:creationId xmlns:a16="http://schemas.microsoft.com/office/drawing/2014/main" id="{FF75A9C5-818E-43AA-A817-FE956B333794}"/>
                </a:ext>
              </a:extLst>
            </p:cNvPr>
            <p:cNvGrpSpPr/>
            <p:nvPr userDrawn="1"/>
          </p:nvGrpSpPr>
          <p:grpSpPr>
            <a:xfrm>
              <a:off x="7200301" y="538204"/>
              <a:ext cx="1179545" cy="469900"/>
              <a:chOff x="7200301" y="538204"/>
              <a:chExt cx="1179545" cy="469900"/>
            </a:xfrm>
          </p:grpSpPr>
          <p:grpSp>
            <p:nvGrpSpPr>
              <p:cNvPr id="289" name="dasdasda">
                <a:extLst>
                  <a:ext uri="{FF2B5EF4-FFF2-40B4-BE49-F238E27FC236}">
                    <a16:creationId xmlns:a16="http://schemas.microsoft.com/office/drawing/2014/main" id="{76A17C69-0208-4CC5-9544-22696E10AD07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609773" cy="108263"/>
                <a:chOff x="10421710" y="740423"/>
                <a:chExt cx="601392" cy="108410"/>
              </a:xfrm>
              <a:solidFill>
                <a:schemeClr val="bg1"/>
              </a:solidFill>
            </p:grpSpPr>
            <p:sp>
              <p:nvSpPr>
                <p:cNvPr id="413" name="Frihåndsform: figur 412">
                  <a:extLst>
                    <a:ext uri="{FF2B5EF4-FFF2-40B4-BE49-F238E27FC236}">
                      <a16:creationId xmlns:a16="http://schemas.microsoft.com/office/drawing/2014/main" id="{952C4E36-BA7E-49DB-A238-1736E77288FD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4" name="Frihåndsform: figur 413">
                  <a:extLst>
                    <a:ext uri="{FF2B5EF4-FFF2-40B4-BE49-F238E27FC236}">
                      <a16:creationId xmlns:a16="http://schemas.microsoft.com/office/drawing/2014/main" id="{FC935C14-C4CE-4CEC-AE0C-117CDF1893DB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5" name="Frihåndsform: figur 414">
                  <a:extLst>
                    <a:ext uri="{FF2B5EF4-FFF2-40B4-BE49-F238E27FC236}">
                      <a16:creationId xmlns:a16="http://schemas.microsoft.com/office/drawing/2014/main" id="{22EFF8D2-8878-43FB-B991-2EBF8EE872F6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6" name="Frihåndsform: figur 415">
                  <a:extLst>
                    <a:ext uri="{FF2B5EF4-FFF2-40B4-BE49-F238E27FC236}">
                      <a16:creationId xmlns:a16="http://schemas.microsoft.com/office/drawing/2014/main" id="{6E62E955-1129-4EDB-814A-C2C8928343CD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7" name="Frihåndsform: figur 416">
                  <a:extLst>
                    <a:ext uri="{FF2B5EF4-FFF2-40B4-BE49-F238E27FC236}">
                      <a16:creationId xmlns:a16="http://schemas.microsoft.com/office/drawing/2014/main" id="{7B9839E3-C7D6-4610-998E-7B5FD2D93F2C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0" name="Frihåndsform: figur 289">
                <a:extLst>
                  <a:ext uri="{FF2B5EF4-FFF2-40B4-BE49-F238E27FC236}">
                    <a16:creationId xmlns:a16="http://schemas.microsoft.com/office/drawing/2014/main" id="{B62AD2BF-6A7B-4936-AF52-95079437CFB6}"/>
                  </a:ext>
                </a:extLst>
              </p:cNvPr>
              <p:cNvSpPr/>
              <p:nvPr/>
            </p:nvSpPr>
            <p:spPr>
              <a:xfrm>
                <a:off x="8198849" y="652925"/>
                <a:ext cx="71931" cy="108263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1" name="dasdasda">
                <a:extLst>
                  <a:ext uri="{FF2B5EF4-FFF2-40B4-BE49-F238E27FC236}">
                    <a16:creationId xmlns:a16="http://schemas.microsoft.com/office/drawing/2014/main" id="{E4676F4D-609B-4A40-B78D-90D29E96E6A6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805703" cy="252234"/>
                <a:chOff x="10421710" y="740423"/>
                <a:chExt cx="794629" cy="252577"/>
              </a:xfrm>
              <a:solidFill>
                <a:schemeClr val="bg1"/>
              </a:solidFill>
            </p:grpSpPr>
            <p:sp>
              <p:nvSpPr>
                <p:cNvPr id="406" name="Frihåndsform: figur 405">
                  <a:extLst>
                    <a:ext uri="{FF2B5EF4-FFF2-40B4-BE49-F238E27FC236}">
                      <a16:creationId xmlns:a16="http://schemas.microsoft.com/office/drawing/2014/main" id="{1860BF8C-9074-429A-8790-F038951E9475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7" name="Frihåndsform: figur 406">
                  <a:extLst>
                    <a:ext uri="{FF2B5EF4-FFF2-40B4-BE49-F238E27FC236}">
                      <a16:creationId xmlns:a16="http://schemas.microsoft.com/office/drawing/2014/main" id="{699AA4BD-9212-402F-9802-93F7465DF4D3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8" name="Frihåndsform: figur 407">
                  <a:extLst>
                    <a:ext uri="{FF2B5EF4-FFF2-40B4-BE49-F238E27FC236}">
                      <a16:creationId xmlns:a16="http://schemas.microsoft.com/office/drawing/2014/main" id="{3C751515-DC5B-4FA1-9F48-2B5BE45720E1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9" name="Frihåndsform: figur 408">
                  <a:extLst>
                    <a:ext uri="{FF2B5EF4-FFF2-40B4-BE49-F238E27FC236}">
                      <a16:creationId xmlns:a16="http://schemas.microsoft.com/office/drawing/2014/main" id="{6A3DB5FE-D2BF-40BE-A5E6-15FED8170BF5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0" name="Frihåndsform: figur 409">
                  <a:extLst>
                    <a:ext uri="{FF2B5EF4-FFF2-40B4-BE49-F238E27FC236}">
                      <a16:creationId xmlns:a16="http://schemas.microsoft.com/office/drawing/2014/main" id="{5E39EBD0-C516-46CF-A2F8-52059EFF6950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1" name="Frihåndsform: figur 410">
                  <a:extLst>
                    <a:ext uri="{FF2B5EF4-FFF2-40B4-BE49-F238E27FC236}">
                      <a16:creationId xmlns:a16="http://schemas.microsoft.com/office/drawing/2014/main" id="{17CF363A-1715-4337-8995-493376C91019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2" name="Frihåndsform: figur 411">
                  <a:extLst>
                    <a:ext uri="{FF2B5EF4-FFF2-40B4-BE49-F238E27FC236}">
                      <a16:creationId xmlns:a16="http://schemas.microsoft.com/office/drawing/2014/main" id="{DAADD0EC-F210-478F-AC0D-92A9FED33CA7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2" name="Frihåndsform: figur 291">
                <a:extLst>
                  <a:ext uri="{FF2B5EF4-FFF2-40B4-BE49-F238E27FC236}">
                    <a16:creationId xmlns:a16="http://schemas.microsoft.com/office/drawing/2014/main" id="{BAB3543B-3B5A-4F26-960D-FEC69C6FD6FC}"/>
                  </a:ext>
                </a:extLst>
              </p:cNvPr>
              <p:cNvSpPr/>
              <p:nvPr/>
            </p:nvSpPr>
            <p:spPr>
              <a:xfrm>
                <a:off x="8307999" y="795377"/>
                <a:ext cx="71834" cy="108168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3" name="dasdasda">
                <a:extLst>
                  <a:ext uri="{FF2B5EF4-FFF2-40B4-BE49-F238E27FC236}">
                    <a16:creationId xmlns:a16="http://schemas.microsoft.com/office/drawing/2014/main" id="{12F97E1F-4618-4648-B3CA-C494DD578FCD}"/>
                  </a:ext>
                </a:extLst>
              </p:cNvPr>
              <p:cNvGrpSpPr/>
              <p:nvPr/>
            </p:nvGrpSpPr>
            <p:grpSpPr>
              <a:xfrm>
                <a:off x="7200301" y="538204"/>
                <a:ext cx="307104" cy="439700"/>
                <a:chOff x="10053875" y="625546"/>
                <a:chExt cx="302883" cy="440298"/>
              </a:xfrm>
            </p:grpSpPr>
            <p:sp>
              <p:nvSpPr>
                <p:cNvPr id="400" name="Frihåndsform: figur 399">
                  <a:extLst>
                    <a:ext uri="{FF2B5EF4-FFF2-40B4-BE49-F238E27FC236}">
                      <a16:creationId xmlns:a16="http://schemas.microsoft.com/office/drawing/2014/main" id="{178A2270-9E86-4563-ADCD-DE3BD3A7CE12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1" name="Frihåndsform: figur 400">
                  <a:extLst>
                    <a:ext uri="{FF2B5EF4-FFF2-40B4-BE49-F238E27FC236}">
                      <a16:creationId xmlns:a16="http://schemas.microsoft.com/office/drawing/2014/main" id="{41CB038D-71E1-46D6-B691-0D5BBC0409B3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2" name="Frihåndsform: figur 401">
                  <a:extLst>
                    <a:ext uri="{FF2B5EF4-FFF2-40B4-BE49-F238E27FC236}">
                      <a16:creationId xmlns:a16="http://schemas.microsoft.com/office/drawing/2014/main" id="{3151B7B2-CEA3-4083-BA41-72CAFF5DD564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3" name="Frihåndsform: figur 402">
                  <a:extLst>
                    <a:ext uri="{FF2B5EF4-FFF2-40B4-BE49-F238E27FC236}">
                      <a16:creationId xmlns:a16="http://schemas.microsoft.com/office/drawing/2014/main" id="{2BF7626A-C7B4-4858-9E6F-04E3F97FA23D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4" name="Frihåndsform: figur 403">
                  <a:extLst>
                    <a:ext uri="{FF2B5EF4-FFF2-40B4-BE49-F238E27FC236}">
                      <a16:creationId xmlns:a16="http://schemas.microsoft.com/office/drawing/2014/main" id="{14E73CF5-268F-4843-9516-E7E0C55146DC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5" name="Frihåndsform: figur 404">
                  <a:extLst>
                    <a:ext uri="{FF2B5EF4-FFF2-40B4-BE49-F238E27FC236}">
                      <a16:creationId xmlns:a16="http://schemas.microsoft.com/office/drawing/2014/main" id="{138E0FF8-AEED-4592-9E3A-E2430BFD4024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4" name="Frihåndsform: figur 293">
                <a:extLst>
                  <a:ext uri="{FF2B5EF4-FFF2-40B4-BE49-F238E27FC236}">
                    <a16:creationId xmlns:a16="http://schemas.microsoft.com/office/drawing/2014/main" id="{9D0A9562-9576-49D2-AAE0-39ED70C21FA7}"/>
                  </a:ext>
                </a:extLst>
              </p:cNvPr>
              <p:cNvSpPr/>
              <p:nvPr/>
            </p:nvSpPr>
            <p:spPr>
              <a:xfrm>
                <a:off x="7322565" y="665176"/>
                <a:ext cx="60456" cy="8452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5" name="dasdasda">
                <a:extLst>
                  <a:ext uri="{FF2B5EF4-FFF2-40B4-BE49-F238E27FC236}">
                    <a16:creationId xmlns:a16="http://schemas.microsoft.com/office/drawing/2014/main" id="{B313EB5C-2242-43DF-A927-CF5DF3E8F4CC}"/>
                  </a:ext>
                </a:extLst>
              </p:cNvPr>
              <p:cNvGrpSpPr/>
              <p:nvPr/>
            </p:nvGrpSpPr>
            <p:grpSpPr>
              <a:xfrm>
                <a:off x="7241088" y="546467"/>
                <a:ext cx="224470" cy="367240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397" name="Frihåndsform: figur 396">
                  <a:extLst>
                    <a:ext uri="{FF2B5EF4-FFF2-40B4-BE49-F238E27FC236}">
                      <a16:creationId xmlns:a16="http://schemas.microsoft.com/office/drawing/2014/main" id="{B1B40031-2229-427D-818D-8E64AA7AC6EE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8" name="Frihåndsform: figur 397">
                  <a:extLst>
                    <a:ext uri="{FF2B5EF4-FFF2-40B4-BE49-F238E27FC236}">
                      <a16:creationId xmlns:a16="http://schemas.microsoft.com/office/drawing/2014/main" id="{BADB9B47-AC12-4EB2-AF34-D14D04484FE5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9" name="Frihåndsform: figur 398">
                  <a:extLst>
                    <a:ext uri="{FF2B5EF4-FFF2-40B4-BE49-F238E27FC236}">
                      <a16:creationId xmlns:a16="http://schemas.microsoft.com/office/drawing/2014/main" id="{DA1DECB3-F23B-4BC6-A30D-6C915E3A3D2C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6" name="Frihåndsform: figur 295">
                <a:extLst>
                  <a:ext uri="{FF2B5EF4-FFF2-40B4-BE49-F238E27FC236}">
                    <a16:creationId xmlns:a16="http://schemas.microsoft.com/office/drawing/2014/main" id="{082FFA55-04F7-4DB4-956C-D59CE13AA95D}"/>
                  </a:ext>
                </a:extLst>
              </p:cNvPr>
              <p:cNvSpPr/>
              <p:nvPr/>
            </p:nvSpPr>
            <p:spPr>
              <a:xfrm>
                <a:off x="7298652" y="722632"/>
                <a:ext cx="53225" cy="54226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7" name="dasdasda">
                <a:extLst>
                  <a:ext uri="{FF2B5EF4-FFF2-40B4-BE49-F238E27FC236}">
                    <a16:creationId xmlns:a16="http://schemas.microsoft.com/office/drawing/2014/main" id="{363292A7-8778-4F7E-A4A2-165724CE9C30}"/>
                  </a:ext>
                </a:extLst>
              </p:cNvPr>
              <p:cNvGrpSpPr/>
              <p:nvPr/>
            </p:nvGrpSpPr>
            <p:grpSpPr>
              <a:xfrm>
                <a:off x="7326807" y="539724"/>
                <a:ext cx="53514" cy="355653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394" name="Frihåndsform: figur 393">
                  <a:extLst>
                    <a:ext uri="{FF2B5EF4-FFF2-40B4-BE49-F238E27FC236}">
                      <a16:creationId xmlns:a16="http://schemas.microsoft.com/office/drawing/2014/main" id="{A44A4E6F-5783-49E8-B700-496544CB5469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5" name="Frihåndsform: figur 394">
                  <a:extLst>
                    <a:ext uri="{FF2B5EF4-FFF2-40B4-BE49-F238E27FC236}">
                      <a16:creationId xmlns:a16="http://schemas.microsoft.com/office/drawing/2014/main" id="{C995C158-26FE-4C88-8511-8D02D9ABA916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6" name="Frihåndsform: figur 395">
                  <a:extLst>
                    <a:ext uri="{FF2B5EF4-FFF2-40B4-BE49-F238E27FC236}">
                      <a16:creationId xmlns:a16="http://schemas.microsoft.com/office/drawing/2014/main" id="{33D9768B-16F9-443B-B755-FE79773E46FF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8" name="Frihåndsform: figur 297">
                <a:extLst>
                  <a:ext uri="{FF2B5EF4-FFF2-40B4-BE49-F238E27FC236}">
                    <a16:creationId xmlns:a16="http://schemas.microsoft.com/office/drawing/2014/main" id="{5BAA5343-B61F-49D3-8512-9E993674827B}"/>
                  </a:ext>
                </a:extLst>
              </p:cNvPr>
              <p:cNvSpPr/>
              <p:nvPr/>
            </p:nvSpPr>
            <p:spPr>
              <a:xfrm>
                <a:off x="7333749" y="783221"/>
                <a:ext cx="39243" cy="99146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9" name="dasdasda">
                <a:extLst>
                  <a:ext uri="{FF2B5EF4-FFF2-40B4-BE49-F238E27FC236}">
                    <a16:creationId xmlns:a16="http://schemas.microsoft.com/office/drawing/2014/main" id="{5B7B4F1C-DF1A-4D7F-8B14-B23880E0FADB}"/>
                  </a:ext>
                </a:extLst>
              </p:cNvPr>
              <p:cNvGrpSpPr/>
              <p:nvPr/>
            </p:nvGrpSpPr>
            <p:grpSpPr>
              <a:xfrm>
                <a:off x="7293349" y="568689"/>
                <a:ext cx="120045" cy="249385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391" name="Frihåndsform: figur 390">
                  <a:extLst>
                    <a:ext uri="{FF2B5EF4-FFF2-40B4-BE49-F238E27FC236}">
                      <a16:creationId xmlns:a16="http://schemas.microsoft.com/office/drawing/2014/main" id="{B280A50E-7D29-4525-B760-BA1E6928AE75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2" name="Frihåndsform: figur 391">
                  <a:extLst>
                    <a:ext uri="{FF2B5EF4-FFF2-40B4-BE49-F238E27FC236}">
                      <a16:creationId xmlns:a16="http://schemas.microsoft.com/office/drawing/2014/main" id="{CFBF9A6A-DBB9-4BD7-AAEF-C8B65CB88798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3" name="Frihåndsform: figur 392">
                  <a:extLst>
                    <a:ext uri="{FF2B5EF4-FFF2-40B4-BE49-F238E27FC236}">
                      <a16:creationId xmlns:a16="http://schemas.microsoft.com/office/drawing/2014/main" id="{A7275C9C-D6DF-4A27-BCE1-278081F0A7F0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0" name="Frihåndsform: figur 299">
                <a:extLst>
                  <a:ext uri="{FF2B5EF4-FFF2-40B4-BE49-F238E27FC236}">
                    <a16:creationId xmlns:a16="http://schemas.microsoft.com/office/drawing/2014/main" id="{423A48B9-8EB9-4199-83CB-E0342390B836}"/>
                  </a:ext>
                </a:extLst>
              </p:cNvPr>
              <p:cNvSpPr/>
              <p:nvPr/>
            </p:nvSpPr>
            <p:spPr>
              <a:xfrm>
                <a:off x="7281103" y="727380"/>
                <a:ext cx="36351" cy="35992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1" name="Frihåndsform: figur 300">
                <a:extLst>
                  <a:ext uri="{FF2B5EF4-FFF2-40B4-BE49-F238E27FC236}">
                    <a16:creationId xmlns:a16="http://schemas.microsoft.com/office/drawing/2014/main" id="{6EFC410A-0026-457A-A93E-371627D4654C}"/>
                  </a:ext>
                </a:extLst>
              </p:cNvPr>
              <p:cNvSpPr/>
              <p:nvPr/>
            </p:nvSpPr>
            <p:spPr>
              <a:xfrm>
                <a:off x="7336160" y="722252"/>
                <a:ext cx="34518" cy="5413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2" name="Frihåndsform: figur 301">
                <a:extLst>
                  <a:ext uri="{FF2B5EF4-FFF2-40B4-BE49-F238E27FC236}">
                    <a16:creationId xmlns:a16="http://schemas.microsoft.com/office/drawing/2014/main" id="{3716606F-150A-4E4F-9080-06EAD759F9DC}"/>
                  </a:ext>
                </a:extLst>
              </p:cNvPr>
              <p:cNvSpPr/>
              <p:nvPr/>
            </p:nvSpPr>
            <p:spPr>
              <a:xfrm>
                <a:off x="7338089" y="728520"/>
                <a:ext cx="29987" cy="44729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3" name="dasdasda">
                <a:extLst>
                  <a:ext uri="{FF2B5EF4-FFF2-40B4-BE49-F238E27FC236}">
                    <a16:creationId xmlns:a16="http://schemas.microsoft.com/office/drawing/2014/main" id="{8C0EDEE1-2ABB-466F-85A8-1D066BBB0432}"/>
                  </a:ext>
                </a:extLst>
              </p:cNvPr>
              <p:cNvGrpSpPr/>
              <p:nvPr/>
            </p:nvGrpSpPr>
            <p:grpSpPr>
              <a:xfrm>
                <a:off x="7268472" y="613894"/>
                <a:ext cx="169895" cy="33086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369" name="Frihåndsform: figur 368">
                  <a:extLst>
                    <a:ext uri="{FF2B5EF4-FFF2-40B4-BE49-F238E27FC236}">
                      <a16:creationId xmlns:a16="http://schemas.microsoft.com/office/drawing/2014/main" id="{D5A67E40-6AE1-4028-B058-F7857ECA1FE8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0" name="Frihåndsform: figur 369">
                  <a:extLst>
                    <a:ext uri="{FF2B5EF4-FFF2-40B4-BE49-F238E27FC236}">
                      <a16:creationId xmlns:a16="http://schemas.microsoft.com/office/drawing/2014/main" id="{19FA89C6-A8F0-4D63-BD93-2F827781077A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1" name="Frihåndsform: figur 370">
                  <a:extLst>
                    <a:ext uri="{FF2B5EF4-FFF2-40B4-BE49-F238E27FC236}">
                      <a16:creationId xmlns:a16="http://schemas.microsoft.com/office/drawing/2014/main" id="{34583C5C-7612-4AB4-8916-6CAF123621E6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2" name="Frihåndsform: figur 371">
                  <a:extLst>
                    <a:ext uri="{FF2B5EF4-FFF2-40B4-BE49-F238E27FC236}">
                      <a16:creationId xmlns:a16="http://schemas.microsoft.com/office/drawing/2014/main" id="{5C9F0AF3-8652-4C09-A4D0-964B3E2C1D3C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3" name="Frihåndsform: figur 372">
                  <a:extLst>
                    <a:ext uri="{FF2B5EF4-FFF2-40B4-BE49-F238E27FC236}">
                      <a16:creationId xmlns:a16="http://schemas.microsoft.com/office/drawing/2014/main" id="{7FFB329E-65FC-4E15-8373-E93D7FB8A876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4" name="Frihåndsform: figur 373">
                  <a:extLst>
                    <a:ext uri="{FF2B5EF4-FFF2-40B4-BE49-F238E27FC236}">
                      <a16:creationId xmlns:a16="http://schemas.microsoft.com/office/drawing/2014/main" id="{71105754-002C-4FB8-831B-B3A69212A952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5" name="Frihåndsform: figur 374">
                  <a:extLst>
                    <a:ext uri="{FF2B5EF4-FFF2-40B4-BE49-F238E27FC236}">
                      <a16:creationId xmlns:a16="http://schemas.microsoft.com/office/drawing/2014/main" id="{E689CB80-A745-4115-B59B-02129D4C05A6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6" name="Frihåndsform: figur 375">
                  <a:extLst>
                    <a:ext uri="{FF2B5EF4-FFF2-40B4-BE49-F238E27FC236}">
                      <a16:creationId xmlns:a16="http://schemas.microsoft.com/office/drawing/2014/main" id="{D83D356E-5D87-4CB2-B560-625DE3A7C627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7" name="Frihåndsform: figur 376">
                  <a:extLst>
                    <a:ext uri="{FF2B5EF4-FFF2-40B4-BE49-F238E27FC236}">
                      <a16:creationId xmlns:a16="http://schemas.microsoft.com/office/drawing/2014/main" id="{E2ADE47A-E562-4594-9610-B63E188BF877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8" name="Frihåndsform: figur 377">
                  <a:extLst>
                    <a:ext uri="{FF2B5EF4-FFF2-40B4-BE49-F238E27FC236}">
                      <a16:creationId xmlns:a16="http://schemas.microsoft.com/office/drawing/2014/main" id="{907ABAE6-4EF1-42ED-987D-43E7D52A1CE7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9" name="Frihåndsform: figur 378">
                  <a:extLst>
                    <a:ext uri="{FF2B5EF4-FFF2-40B4-BE49-F238E27FC236}">
                      <a16:creationId xmlns:a16="http://schemas.microsoft.com/office/drawing/2014/main" id="{ABD4A538-4EE7-457C-9360-4595B3D2EF28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0" name="Frihåndsform: figur 379">
                  <a:extLst>
                    <a:ext uri="{FF2B5EF4-FFF2-40B4-BE49-F238E27FC236}">
                      <a16:creationId xmlns:a16="http://schemas.microsoft.com/office/drawing/2014/main" id="{3CD82BEF-ECBD-4CF4-81AC-E6D44955CC6C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1" name="Frihåndsform: figur 380">
                  <a:extLst>
                    <a:ext uri="{FF2B5EF4-FFF2-40B4-BE49-F238E27FC236}">
                      <a16:creationId xmlns:a16="http://schemas.microsoft.com/office/drawing/2014/main" id="{9471CF3D-499F-45AE-9373-7DB21CB366B2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2" name="Frihåndsform: figur 381">
                  <a:extLst>
                    <a:ext uri="{FF2B5EF4-FFF2-40B4-BE49-F238E27FC236}">
                      <a16:creationId xmlns:a16="http://schemas.microsoft.com/office/drawing/2014/main" id="{DEBF509E-2EE3-40A1-A189-068218088874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3" name="Frihåndsform: figur 382">
                  <a:extLst>
                    <a:ext uri="{FF2B5EF4-FFF2-40B4-BE49-F238E27FC236}">
                      <a16:creationId xmlns:a16="http://schemas.microsoft.com/office/drawing/2014/main" id="{C23DD337-A0E6-4220-AC69-0054885C6BB3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4" name="Frihåndsform: figur 383">
                  <a:extLst>
                    <a:ext uri="{FF2B5EF4-FFF2-40B4-BE49-F238E27FC236}">
                      <a16:creationId xmlns:a16="http://schemas.microsoft.com/office/drawing/2014/main" id="{F0CA6C4F-1775-4264-B3A5-E0E766D4E249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5" name="Frihåndsform: figur 384">
                  <a:extLst>
                    <a:ext uri="{FF2B5EF4-FFF2-40B4-BE49-F238E27FC236}">
                      <a16:creationId xmlns:a16="http://schemas.microsoft.com/office/drawing/2014/main" id="{19208552-EDC9-4F7C-B3BE-17E90734897E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6" name="Frihåndsform: figur 385">
                  <a:extLst>
                    <a:ext uri="{FF2B5EF4-FFF2-40B4-BE49-F238E27FC236}">
                      <a16:creationId xmlns:a16="http://schemas.microsoft.com/office/drawing/2014/main" id="{DE3C53F1-F0BF-4133-B4B4-D5388EF55A3D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7" name="Frihåndsform: figur 386">
                  <a:extLst>
                    <a:ext uri="{FF2B5EF4-FFF2-40B4-BE49-F238E27FC236}">
                      <a16:creationId xmlns:a16="http://schemas.microsoft.com/office/drawing/2014/main" id="{01CF0C2F-46DD-4B60-BB29-E1CCDDAF092D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8" name="Frihåndsform: figur 387">
                  <a:extLst>
                    <a:ext uri="{FF2B5EF4-FFF2-40B4-BE49-F238E27FC236}">
                      <a16:creationId xmlns:a16="http://schemas.microsoft.com/office/drawing/2014/main" id="{F95961A7-E171-4FEE-9324-5A3E4E667638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9" name="Frihåndsform: figur 388">
                  <a:extLst>
                    <a:ext uri="{FF2B5EF4-FFF2-40B4-BE49-F238E27FC236}">
                      <a16:creationId xmlns:a16="http://schemas.microsoft.com/office/drawing/2014/main" id="{3A52ABFD-2DE8-4559-A6EA-01B971C86D0A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0" name="Frihåndsform: figur 389">
                  <a:extLst>
                    <a:ext uri="{FF2B5EF4-FFF2-40B4-BE49-F238E27FC236}">
                      <a16:creationId xmlns:a16="http://schemas.microsoft.com/office/drawing/2014/main" id="{5EFB5857-C428-4E77-A5E9-A3761668498A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4" name="Frihåndsform: figur 303">
                <a:extLst>
                  <a:ext uri="{FF2B5EF4-FFF2-40B4-BE49-F238E27FC236}">
                    <a16:creationId xmlns:a16="http://schemas.microsoft.com/office/drawing/2014/main" id="{3982BDB7-3F5F-4A56-98F2-8FAC35FB85F3}"/>
                  </a:ext>
                </a:extLst>
              </p:cNvPr>
              <p:cNvSpPr/>
              <p:nvPr/>
            </p:nvSpPr>
            <p:spPr>
              <a:xfrm>
                <a:off x="7293349" y="821398"/>
                <a:ext cx="18320" cy="17664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5" name="dasdasda">
                <a:extLst>
                  <a:ext uri="{FF2B5EF4-FFF2-40B4-BE49-F238E27FC236}">
                    <a16:creationId xmlns:a16="http://schemas.microsoft.com/office/drawing/2014/main" id="{9AADC521-02A5-4806-9876-72DBB80D8ACE}"/>
                  </a:ext>
                </a:extLst>
              </p:cNvPr>
              <p:cNvGrpSpPr/>
              <p:nvPr/>
            </p:nvGrpSpPr>
            <p:grpSpPr>
              <a:xfrm>
                <a:off x="7384371" y="925466"/>
                <a:ext cx="73184" cy="16066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367" name="Frihåndsform: figur 366">
                  <a:extLst>
                    <a:ext uri="{FF2B5EF4-FFF2-40B4-BE49-F238E27FC236}">
                      <a16:creationId xmlns:a16="http://schemas.microsoft.com/office/drawing/2014/main" id="{9D71867C-1E8B-4453-AEDE-836EC7EFA5C4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8" name="Frihåndsform: figur 367">
                  <a:extLst>
                    <a:ext uri="{FF2B5EF4-FFF2-40B4-BE49-F238E27FC236}">
                      <a16:creationId xmlns:a16="http://schemas.microsoft.com/office/drawing/2014/main" id="{CD0E089B-09C4-4398-80EF-E982EBE91E48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6" name="Frihåndsform: figur 305">
                <a:extLst>
                  <a:ext uri="{FF2B5EF4-FFF2-40B4-BE49-F238E27FC236}">
                    <a16:creationId xmlns:a16="http://schemas.microsoft.com/office/drawing/2014/main" id="{17C292AC-7E7C-42EB-B9A6-77A9103BE579}"/>
                  </a:ext>
                </a:extLst>
              </p:cNvPr>
              <p:cNvSpPr/>
              <p:nvPr/>
            </p:nvSpPr>
            <p:spPr>
              <a:xfrm>
                <a:off x="7239834" y="914087"/>
                <a:ext cx="17067" cy="16809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7" name="Frihåndsform: figur 306">
                <a:extLst>
                  <a:ext uri="{FF2B5EF4-FFF2-40B4-BE49-F238E27FC236}">
                    <a16:creationId xmlns:a16="http://schemas.microsoft.com/office/drawing/2014/main" id="{43857880-F123-429D-8E7D-9A975E4A07D5}"/>
                  </a:ext>
                </a:extLst>
              </p:cNvPr>
              <p:cNvSpPr/>
              <p:nvPr/>
            </p:nvSpPr>
            <p:spPr>
              <a:xfrm>
                <a:off x="7303955" y="931275"/>
                <a:ext cx="17548" cy="9686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8" name="Frihåndsform: figur 307">
                <a:extLst>
                  <a:ext uri="{FF2B5EF4-FFF2-40B4-BE49-F238E27FC236}">
                    <a16:creationId xmlns:a16="http://schemas.microsoft.com/office/drawing/2014/main" id="{0BD78267-54FB-4B9E-A3AB-064A7BE81A19}"/>
                  </a:ext>
                </a:extLst>
              </p:cNvPr>
              <p:cNvSpPr/>
              <p:nvPr/>
            </p:nvSpPr>
            <p:spPr>
              <a:xfrm>
                <a:off x="7261143" y="933555"/>
                <a:ext cx="16488" cy="16999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9" name="Frihåndsform: figur 308">
                <a:extLst>
                  <a:ext uri="{FF2B5EF4-FFF2-40B4-BE49-F238E27FC236}">
                    <a16:creationId xmlns:a16="http://schemas.microsoft.com/office/drawing/2014/main" id="{FE2AD9F8-2C21-4C28-B060-84F31DD6D20C}"/>
                  </a:ext>
                </a:extLst>
              </p:cNvPr>
              <p:cNvSpPr/>
              <p:nvPr/>
            </p:nvSpPr>
            <p:spPr>
              <a:xfrm>
                <a:off x="7209654" y="859955"/>
                <a:ext cx="16680" cy="1500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0" name="Frihåndsform: figur 309">
                <a:extLst>
                  <a:ext uri="{FF2B5EF4-FFF2-40B4-BE49-F238E27FC236}">
                    <a16:creationId xmlns:a16="http://schemas.microsoft.com/office/drawing/2014/main" id="{0B717FEA-5BC9-4674-8143-A4BCAD469440}"/>
                  </a:ext>
                </a:extLst>
              </p:cNvPr>
              <p:cNvSpPr/>
              <p:nvPr/>
            </p:nvSpPr>
            <p:spPr>
              <a:xfrm>
                <a:off x="7220647" y="886546"/>
                <a:ext cx="16680" cy="11301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1" name="dasdasda">
                <a:extLst>
                  <a:ext uri="{FF2B5EF4-FFF2-40B4-BE49-F238E27FC236}">
                    <a16:creationId xmlns:a16="http://schemas.microsoft.com/office/drawing/2014/main" id="{8DED0920-D21C-4060-A23A-2B82046AA724}"/>
                  </a:ext>
                </a:extLst>
              </p:cNvPr>
              <p:cNvGrpSpPr/>
              <p:nvPr/>
            </p:nvGrpSpPr>
            <p:grpSpPr>
              <a:xfrm>
                <a:off x="7230481" y="615983"/>
                <a:ext cx="263446" cy="302058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362" name="Frihåndsform: figur 361">
                  <a:extLst>
                    <a:ext uri="{FF2B5EF4-FFF2-40B4-BE49-F238E27FC236}">
                      <a16:creationId xmlns:a16="http://schemas.microsoft.com/office/drawing/2014/main" id="{BAE2888E-6075-442F-A6E3-38D4D418CD37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3" name="Frihåndsform: figur 362">
                  <a:extLst>
                    <a:ext uri="{FF2B5EF4-FFF2-40B4-BE49-F238E27FC236}">
                      <a16:creationId xmlns:a16="http://schemas.microsoft.com/office/drawing/2014/main" id="{10C7D605-45C6-44E3-91EB-4CB3B56E03C2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4" name="Frihåndsform: figur 363">
                  <a:extLst>
                    <a:ext uri="{FF2B5EF4-FFF2-40B4-BE49-F238E27FC236}">
                      <a16:creationId xmlns:a16="http://schemas.microsoft.com/office/drawing/2014/main" id="{1058FA3F-65DD-45D8-8443-1CDF27C74A4E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5" name="Frihåndsform: figur 364">
                  <a:extLst>
                    <a:ext uri="{FF2B5EF4-FFF2-40B4-BE49-F238E27FC236}">
                      <a16:creationId xmlns:a16="http://schemas.microsoft.com/office/drawing/2014/main" id="{0E020E76-F221-497F-8649-41D844A55253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6" name="Frihåndsform: figur 365">
                  <a:extLst>
                    <a:ext uri="{FF2B5EF4-FFF2-40B4-BE49-F238E27FC236}">
                      <a16:creationId xmlns:a16="http://schemas.microsoft.com/office/drawing/2014/main" id="{2CF8907C-5D99-437A-9D22-0660EAE3C4F6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2" name="Frihåndsform: figur 311">
                <a:extLst>
                  <a:ext uri="{FF2B5EF4-FFF2-40B4-BE49-F238E27FC236}">
                    <a16:creationId xmlns:a16="http://schemas.microsoft.com/office/drawing/2014/main" id="{3B7CDD74-5182-4369-BBCB-37DFC2E95321}"/>
                  </a:ext>
                </a:extLst>
              </p:cNvPr>
              <p:cNvSpPr/>
              <p:nvPr/>
            </p:nvSpPr>
            <p:spPr>
              <a:xfrm>
                <a:off x="7450227" y="912567"/>
                <a:ext cx="15042" cy="14245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3" name="Frihåndsform: figur 312">
                <a:extLst>
                  <a:ext uri="{FF2B5EF4-FFF2-40B4-BE49-F238E27FC236}">
                    <a16:creationId xmlns:a16="http://schemas.microsoft.com/office/drawing/2014/main" id="{DEF85EF7-01AD-4E61-9C97-9F62A0027B0A}"/>
                  </a:ext>
                </a:extLst>
              </p:cNvPr>
              <p:cNvSpPr/>
              <p:nvPr/>
            </p:nvSpPr>
            <p:spPr>
              <a:xfrm>
                <a:off x="7463534" y="895663"/>
                <a:ext cx="15427" cy="13200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4" name="dasdasda">
                <a:extLst>
                  <a:ext uri="{FF2B5EF4-FFF2-40B4-BE49-F238E27FC236}">
                    <a16:creationId xmlns:a16="http://schemas.microsoft.com/office/drawing/2014/main" id="{F3C16543-B44F-4414-8E47-B5F5A41213DA}"/>
                  </a:ext>
                </a:extLst>
              </p:cNvPr>
              <p:cNvGrpSpPr/>
              <p:nvPr/>
            </p:nvGrpSpPr>
            <p:grpSpPr>
              <a:xfrm>
                <a:off x="7313697" y="689583"/>
                <a:ext cx="184846" cy="280827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358" name="Frihåndsform: figur 357">
                  <a:extLst>
                    <a:ext uri="{FF2B5EF4-FFF2-40B4-BE49-F238E27FC236}">
                      <a16:creationId xmlns:a16="http://schemas.microsoft.com/office/drawing/2014/main" id="{F1640E26-3B0F-464C-B2E9-3F142AA43D60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9" name="Frihåndsform: figur 358">
                  <a:extLst>
                    <a:ext uri="{FF2B5EF4-FFF2-40B4-BE49-F238E27FC236}">
                      <a16:creationId xmlns:a16="http://schemas.microsoft.com/office/drawing/2014/main" id="{5A58083E-CEF5-40D8-AB94-190FA939B429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0" name="Frihåndsform: figur 359">
                  <a:extLst>
                    <a:ext uri="{FF2B5EF4-FFF2-40B4-BE49-F238E27FC236}">
                      <a16:creationId xmlns:a16="http://schemas.microsoft.com/office/drawing/2014/main" id="{A4BF4E85-A4E1-4B3B-B523-95F2CEB9CAF6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1" name="Frihåndsform: figur 360">
                  <a:extLst>
                    <a:ext uri="{FF2B5EF4-FFF2-40B4-BE49-F238E27FC236}">
                      <a16:creationId xmlns:a16="http://schemas.microsoft.com/office/drawing/2014/main" id="{3035B2A6-4CE0-49DD-8A7D-4B5B3BE79D0C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5" name="Frihåndsform: figur 314">
                <a:extLst>
                  <a:ext uri="{FF2B5EF4-FFF2-40B4-BE49-F238E27FC236}">
                    <a16:creationId xmlns:a16="http://schemas.microsoft.com/office/drawing/2014/main" id="{F0D67B11-8865-4367-AD0E-BD3902D37322}"/>
                  </a:ext>
                </a:extLst>
              </p:cNvPr>
              <p:cNvSpPr/>
              <p:nvPr/>
            </p:nvSpPr>
            <p:spPr>
              <a:xfrm>
                <a:off x="7225853" y="897088"/>
                <a:ext cx="13499" cy="8641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6" name="Frihåndsform: figur 315">
                <a:extLst>
                  <a:ext uri="{FF2B5EF4-FFF2-40B4-BE49-F238E27FC236}">
                    <a16:creationId xmlns:a16="http://schemas.microsoft.com/office/drawing/2014/main" id="{BDC994E2-B269-4A08-937D-C3F73ACAABAB}"/>
                  </a:ext>
                </a:extLst>
              </p:cNvPr>
              <p:cNvSpPr/>
              <p:nvPr/>
            </p:nvSpPr>
            <p:spPr>
              <a:xfrm>
                <a:off x="7207436" y="853687"/>
                <a:ext cx="13981" cy="6742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7" name="dasdasda">
                <a:extLst>
                  <a:ext uri="{FF2B5EF4-FFF2-40B4-BE49-F238E27FC236}">
                    <a16:creationId xmlns:a16="http://schemas.microsoft.com/office/drawing/2014/main" id="{B58FD928-1997-465C-818D-759833B6DD49}"/>
                  </a:ext>
                </a:extLst>
              </p:cNvPr>
              <p:cNvGrpSpPr/>
              <p:nvPr/>
            </p:nvGrpSpPr>
            <p:grpSpPr>
              <a:xfrm>
                <a:off x="7384275" y="819309"/>
                <a:ext cx="47343" cy="2924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356" name="Frihåndsform: figur 355">
                  <a:extLst>
                    <a:ext uri="{FF2B5EF4-FFF2-40B4-BE49-F238E27FC236}">
                      <a16:creationId xmlns:a16="http://schemas.microsoft.com/office/drawing/2014/main" id="{7E3907C7-950A-4FCD-8932-62DF4CBD63A8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7" name="Frihåndsform: figur 356">
                  <a:extLst>
                    <a:ext uri="{FF2B5EF4-FFF2-40B4-BE49-F238E27FC236}">
                      <a16:creationId xmlns:a16="http://schemas.microsoft.com/office/drawing/2014/main" id="{84997EFA-08D9-4F15-ADB4-A7B556F6878E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8" name="Frihåndsform: figur 317">
                <a:extLst>
                  <a:ext uri="{FF2B5EF4-FFF2-40B4-BE49-F238E27FC236}">
                    <a16:creationId xmlns:a16="http://schemas.microsoft.com/office/drawing/2014/main" id="{17140CCE-72D8-432E-A4B3-A0B7FA6F5C43}"/>
                  </a:ext>
                </a:extLst>
              </p:cNvPr>
              <p:cNvSpPr/>
              <p:nvPr/>
            </p:nvSpPr>
            <p:spPr>
              <a:xfrm>
                <a:off x="7390638" y="955018"/>
                <a:ext cx="12823" cy="15194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9" name="Frihåndsform: figur 318">
                <a:extLst>
                  <a:ext uri="{FF2B5EF4-FFF2-40B4-BE49-F238E27FC236}">
                    <a16:creationId xmlns:a16="http://schemas.microsoft.com/office/drawing/2014/main" id="{C088FCD9-FB4A-4723-87B2-9E9EED20C92B}"/>
                  </a:ext>
                </a:extLst>
              </p:cNvPr>
              <p:cNvSpPr/>
              <p:nvPr/>
            </p:nvSpPr>
            <p:spPr>
              <a:xfrm>
                <a:off x="7276185" y="940107"/>
                <a:ext cx="13017" cy="15289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0" name="Frihåndsform: figur 319">
                <a:extLst>
                  <a:ext uri="{FF2B5EF4-FFF2-40B4-BE49-F238E27FC236}">
                    <a16:creationId xmlns:a16="http://schemas.microsoft.com/office/drawing/2014/main" id="{EED95D70-B0B9-4004-85E2-A7924A3E3C37}"/>
                  </a:ext>
                </a:extLst>
              </p:cNvPr>
              <p:cNvSpPr/>
              <p:nvPr/>
            </p:nvSpPr>
            <p:spPr>
              <a:xfrm>
                <a:off x="7460351" y="907534"/>
                <a:ext cx="12727" cy="10351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1" name="Frihåndsform: figur 320">
                <a:extLst>
                  <a:ext uri="{FF2B5EF4-FFF2-40B4-BE49-F238E27FC236}">
                    <a16:creationId xmlns:a16="http://schemas.microsoft.com/office/drawing/2014/main" id="{F6497953-9B0D-4E5A-8899-F2BDB240E262}"/>
                  </a:ext>
                </a:extLst>
              </p:cNvPr>
              <p:cNvSpPr/>
              <p:nvPr/>
            </p:nvSpPr>
            <p:spPr>
              <a:xfrm>
                <a:off x="7414647" y="942102"/>
                <a:ext cx="11859" cy="16618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2" name="Frihåndsform: figur 321">
                <a:extLst>
                  <a:ext uri="{FF2B5EF4-FFF2-40B4-BE49-F238E27FC236}">
                    <a16:creationId xmlns:a16="http://schemas.microsoft.com/office/drawing/2014/main" id="{78F01ED1-408F-498D-81DF-5097EF3C758E}"/>
                  </a:ext>
                </a:extLst>
              </p:cNvPr>
              <p:cNvSpPr/>
              <p:nvPr/>
            </p:nvSpPr>
            <p:spPr>
              <a:xfrm>
                <a:off x="7365858" y="959197"/>
                <a:ext cx="11570" cy="14245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3" name="dasdasda">
                <a:extLst>
                  <a:ext uri="{FF2B5EF4-FFF2-40B4-BE49-F238E27FC236}">
                    <a16:creationId xmlns:a16="http://schemas.microsoft.com/office/drawing/2014/main" id="{584183DF-3EAD-46BD-AEDF-38D8547C8ED0}"/>
                  </a:ext>
                </a:extLst>
              </p:cNvPr>
              <p:cNvGrpSpPr/>
              <p:nvPr/>
            </p:nvGrpSpPr>
            <p:grpSpPr>
              <a:xfrm>
                <a:off x="7299630" y="954068"/>
                <a:ext cx="40604" cy="19028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354" name="Frihåndsform: figur 353">
                  <a:extLst>
                    <a:ext uri="{FF2B5EF4-FFF2-40B4-BE49-F238E27FC236}">
                      <a16:creationId xmlns:a16="http://schemas.microsoft.com/office/drawing/2014/main" id="{78753648-CAFD-4569-BD1B-F5BD66AA19BD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5" name="Frihåndsform: figur 354">
                  <a:extLst>
                    <a:ext uri="{FF2B5EF4-FFF2-40B4-BE49-F238E27FC236}">
                      <a16:creationId xmlns:a16="http://schemas.microsoft.com/office/drawing/2014/main" id="{F5C179E1-883D-4059-80F7-B331FB7E09FF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4" name="Frihåndsform: figur 323">
                <a:extLst>
                  <a:ext uri="{FF2B5EF4-FFF2-40B4-BE49-F238E27FC236}">
                    <a16:creationId xmlns:a16="http://schemas.microsoft.com/office/drawing/2014/main" id="{AB5DFF25-2EF1-4B65-8589-FB5A63816433}"/>
                  </a:ext>
                </a:extLst>
              </p:cNvPr>
              <p:cNvSpPr/>
              <p:nvPr/>
            </p:nvSpPr>
            <p:spPr>
              <a:xfrm>
                <a:off x="7336931" y="766982"/>
                <a:ext cx="11185" cy="21557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5" name="Frihåndsform: figur 324">
                <a:extLst>
                  <a:ext uri="{FF2B5EF4-FFF2-40B4-BE49-F238E27FC236}">
                    <a16:creationId xmlns:a16="http://schemas.microsoft.com/office/drawing/2014/main" id="{34267268-559F-4370-A6BA-D39679D74F97}"/>
                  </a:ext>
                </a:extLst>
              </p:cNvPr>
              <p:cNvSpPr/>
              <p:nvPr/>
            </p:nvSpPr>
            <p:spPr>
              <a:xfrm>
                <a:off x="7344067" y="960526"/>
                <a:ext cx="11377" cy="13674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6" name="Frihåndsform: figur 325">
                <a:extLst>
                  <a:ext uri="{FF2B5EF4-FFF2-40B4-BE49-F238E27FC236}">
                    <a16:creationId xmlns:a16="http://schemas.microsoft.com/office/drawing/2014/main" id="{74370671-8A67-4BBF-BBD9-60E54E53DDCB}"/>
                  </a:ext>
                </a:extLst>
              </p:cNvPr>
              <p:cNvSpPr/>
              <p:nvPr/>
            </p:nvSpPr>
            <p:spPr>
              <a:xfrm>
                <a:off x="7358337" y="768026"/>
                <a:ext cx="10895" cy="2174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7" name="dasdasda">
                <a:extLst>
                  <a:ext uri="{FF2B5EF4-FFF2-40B4-BE49-F238E27FC236}">
                    <a16:creationId xmlns:a16="http://schemas.microsoft.com/office/drawing/2014/main" id="{41B045C2-4918-434F-89CC-45BF18EFC9B1}"/>
                  </a:ext>
                </a:extLst>
              </p:cNvPr>
              <p:cNvGrpSpPr/>
              <p:nvPr/>
            </p:nvGrpSpPr>
            <p:grpSpPr>
              <a:xfrm>
                <a:off x="7260854" y="614368"/>
                <a:ext cx="185227" cy="239128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338" name="Frihåndsform: figur 337">
                  <a:extLst>
                    <a:ext uri="{FF2B5EF4-FFF2-40B4-BE49-F238E27FC236}">
                      <a16:creationId xmlns:a16="http://schemas.microsoft.com/office/drawing/2014/main" id="{4A0A1951-3B3F-46DE-A820-AEA7037B1930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9" name="Frihåndsform: figur 338">
                  <a:extLst>
                    <a:ext uri="{FF2B5EF4-FFF2-40B4-BE49-F238E27FC236}">
                      <a16:creationId xmlns:a16="http://schemas.microsoft.com/office/drawing/2014/main" id="{7AE28852-214F-4DC6-A957-FB8249086504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0" name="Frihåndsform: figur 339">
                  <a:extLst>
                    <a:ext uri="{FF2B5EF4-FFF2-40B4-BE49-F238E27FC236}">
                      <a16:creationId xmlns:a16="http://schemas.microsoft.com/office/drawing/2014/main" id="{79CF8356-EEDF-4E7E-A726-819BE965D12B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1" name="Frihåndsform: figur 340">
                  <a:extLst>
                    <a:ext uri="{FF2B5EF4-FFF2-40B4-BE49-F238E27FC236}">
                      <a16:creationId xmlns:a16="http://schemas.microsoft.com/office/drawing/2014/main" id="{CDEB34B7-4164-4D7F-BD5F-D402A34F4677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2" name="Frihåndsform: figur 341">
                  <a:extLst>
                    <a:ext uri="{FF2B5EF4-FFF2-40B4-BE49-F238E27FC236}">
                      <a16:creationId xmlns:a16="http://schemas.microsoft.com/office/drawing/2014/main" id="{78A03362-583D-430F-BC3D-3301B0861F80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3" name="Frihåndsform: figur 342">
                  <a:extLst>
                    <a:ext uri="{FF2B5EF4-FFF2-40B4-BE49-F238E27FC236}">
                      <a16:creationId xmlns:a16="http://schemas.microsoft.com/office/drawing/2014/main" id="{A2233E09-E03F-4F17-BC0B-D02F26745EBD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4" name="Frihåndsform: figur 343">
                  <a:extLst>
                    <a:ext uri="{FF2B5EF4-FFF2-40B4-BE49-F238E27FC236}">
                      <a16:creationId xmlns:a16="http://schemas.microsoft.com/office/drawing/2014/main" id="{C8AC22D2-A390-4349-8345-C18B1F62C943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5" name="Frihåndsform: figur 344">
                  <a:extLst>
                    <a:ext uri="{FF2B5EF4-FFF2-40B4-BE49-F238E27FC236}">
                      <a16:creationId xmlns:a16="http://schemas.microsoft.com/office/drawing/2014/main" id="{CFC814A1-E158-478F-A36A-057683FDDF37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6" name="Frihåndsform: figur 345">
                  <a:extLst>
                    <a:ext uri="{FF2B5EF4-FFF2-40B4-BE49-F238E27FC236}">
                      <a16:creationId xmlns:a16="http://schemas.microsoft.com/office/drawing/2014/main" id="{64F57473-FB7D-4AA6-B147-9D4ECC14214A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7" name="Frihåndsform: figur 346">
                  <a:extLst>
                    <a:ext uri="{FF2B5EF4-FFF2-40B4-BE49-F238E27FC236}">
                      <a16:creationId xmlns:a16="http://schemas.microsoft.com/office/drawing/2014/main" id="{3E2217B0-AE11-463F-B1C0-414C48DDDE59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8" name="Frihåndsform: figur 347">
                  <a:extLst>
                    <a:ext uri="{FF2B5EF4-FFF2-40B4-BE49-F238E27FC236}">
                      <a16:creationId xmlns:a16="http://schemas.microsoft.com/office/drawing/2014/main" id="{7CE7EDB4-E1DB-49D0-AD44-A9A61143C3A2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9" name="Frihåndsform: figur 348">
                  <a:extLst>
                    <a:ext uri="{FF2B5EF4-FFF2-40B4-BE49-F238E27FC236}">
                      <a16:creationId xmlns:a16="http://schemas.microsoft.com/office/drawing/2014/main" id="{F8EE35BA-1BD8-4409-A4D7-79DAC24342E6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0" name="Frihåndsform: figur 349">
                  <a:extLst>
                    <a:ext uri="{FF2B5EF4-FFF2-40B4-BE49-F238E27FC236}">
                      <a16:creationId xmlns:a16="http://schemas.microsoft.com/office/drawing/2014/main" id="{482F14B0-C37A-432A-8C09-2FF66FB7E2BE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1" name="Frihåndsform: figur 350">
                  <a:extLst>
                    <a:ext uri="{FF2B5EF4-FFF2-40B4-BE49-F238E27FC236}">
                      <a16:creationId xmlns:a16="http://schemas.microsoft.com/office/drawing/2014/main" id="{83F821C7-32D9-480C-A66A-8B5E295B3E92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2" name="Frihåndsform: figur 351">
                  <a:extLst>
                    <a:ext uri="{FF2B5EF4-FFF2-40B4-BE49-F238E27FC236}">
                      <a16:creationId xmlns:a16="http://schemas.microsoft.com/office/drawing/2014/main" id="{B1FADC9C-2D23-4A3C-B00F-9E4B8AD35EE8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3" name="Frihåndsform: figur 352">
                  <a:extLst>
                    <a:ext uri="{FF2B5EF4-FFF2-40B4-BE49-F238E27FC236}">
                      <a16:creationId xmlns:a16="http://schemas.microsoft.com/office/drawing/2014/main" id="{856C29AB-CCC8-4CF5-9FDD-1E3A32554DBA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8" name="Frihåndsform: figur 327">
                <a:extLst>
                  <a:ext uri="{FF2B5EF4-FFF2-40B4-BE49-F238E27FC236}">
                    <a16:creationId xmlns:a16="http://schemas.microsoft.com/office/drawing/2014/main" id="{B92303FB-4148-482B-8BD3-18600C567014}"/>
                  </a:ext>
                </a:extLst>
              </p:cNvPr>
              <p:cNvSpPr/>
              <p:nvPr/>
            </p:nvSpPr>
            <p:spPr>
              <a:xfrm rot="20953698">
                <a:off x="7381862" y="958170"/>
                <a:ext cx="2892" cy="13486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9" name="dasdasda">
                <a:extLst>
                  <a:ext uri="{FF2B5EF4-FFF2-40B4-BE49-F238E27FC236}">
                    <a16:creationId xmlns:a16="http://schemas.microsoft.com/office/drawing/2014/main" id="{6A45F854-FD81-4712-8C55-D16B2D836CF1}"/>
                  </a:ext>
                </a:extLst>
              </p:cNvPr>
              <p:cNvGrpSpPr/>
              <p:nvPr/>
            </p:nvGrpSpPr>
            <p:grpSpPr>
              <a:xfrm>
                <a:off x="7293059" y="716934"/>
                <a:ext cx="7809" cy="7977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336" name="Frihåndsform: figur 335">
                  <a:extLst>
                    <a:ext uri="{FF2B5EF4-FFF2-40B4-BE49-F238E27FC236}">
                      <a16:creationId xmlns:a16="http://schemas.microsoft.com/office/drawing/2014/main" id="{322D50E4-7120-462D-887E-916188E38393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7" name="Frihåndsform: figur 336">
                  <a:extLst>
                    <a:ext uri="{FF2B5EF4-FFF2-40B4-BE49-F238E27FC236}">
                      <a16:creationId xmlns:a16="http://schemas.microsoft.com/office/drawing/2014/main" id="{78DC0C75-5AC1-46CF-8AAD-2B9698B48D3C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0" name="Frihåndsform: figur 329">
                <a:extLst>
                  <a:ext uri="{FF2B5EF4-FFF2-40B4-BE49-F238E27FC236}">
                    <a16:creationId xmlns:a16="http://schemas.microsoft.com/office/drawing/2014/main" id="{5C013F40-DFEC-4109-AFE8-55988584CCB9}"/>
                  </a:ext>
                </a:extLst>
              </p:cNvPr>
              <p:cNvSpPr/>
              <p:nvPr/>
            </p:nvSpPr>
            <p:spPr>
              <a:xfrm>
                <a:off x="7359109" y="960621"/>
                <a:ext cx="3471" cy="13580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1" name="dasdasda">
                <a:extLst>
                  <a:ext uri="{FF2B5EF4-FFF2-40B4-BE49-F238E27FC236}">
                    <a16:creationId xmlns:a16="http://schemas.microsoft.com/office/drawing/2014/main" id="{5E9B780B-6416-45CE-8216-94624319115A}"/>
                  </a:ext>
                </a:extLst>
              </p:cNvPr>
              <p:cNvGrpSpPr/>
              <p:nvPr/>
            </p:nvGrpSpPr>
            <p:grpSpPr>
              <a:xfrm>
                <a:off x="7341849" y="920925"/>
                <a:ext cx="1037997" cy="87179"/>
                <a:chOff x="10193477" y="1008787"/>
                <a:chExt cx="1023730" cy="87298"/>
              </a:xfrm>
              <a:solidFill>
                <a:schemeClr val="bg1"/>
              </a:solidFill>
            </p:grpSpPr>
            <p:sp>
              <p:nvSpPr>
                <p:cNvPr id="333" name="Frihåndsform: figur 332">
                  <a:extLst>
                    <a:ext uri="{FF2B5EF4-FFF2-40B4-BE49-F238E27FC236}">
                      <a16:creationId xmlns:a16="http://schemas.microsoft.com/office/drawing/2014/main" id="{4B05C6E8-717F-420E-AE95-A36792334C09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4" name="Frihåndsform: figur 333">
                  <a:extLst>
                    <a:ext uri="{FF2B5EF4-FFF2-40B4-BE49-F238E27FC236}">
                      <a16:creationId xmlns:a16="http://schemas.microsoft.com/office/drawing/2014/main" id="{331F8672-B46B-4D36-BF31-EA10C5B8D8FA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5" name="Frihåndsform: figur 334">
                  <a:extLst>
                    <a:ext uri="{FF2B5EF4-FFF2-40B4-BE49-F238E27FC236}">
                      <a16:creationId xmlns:a16="http://schemas.microsoft.com/office/drawing/2014/main" id="{E840874C-46DC-4AA2-AE83-E25A628304B7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2" name="Frihåndsform: figur 331">
                <a:extLst>
                  <a:ext uri="{FF2B5EF4-FFF2-40B4-BE49-F238E27FC236}">
                    <a16:creationId xmlns:a16="http://schemas.microsoft.com/office/drawing/2014/main" id="{34D6C289-F1C3-4AFA-AA6E-012FBEB30572}"/>
                  </a:ext>
                </a:extLst>
              </p:cNvPr>
              <p:cNvSpPr/>
              <p:nvPr/>
            </p:nvSpPr>
            <p:spPr>
              <a:xfrm>
                <a:off x="7573744" y="956537"/>
                <a:ext cx="36833" cy="9401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418" name="Plassholder for tekst 6">
            <a:extLst>
              <a:ext uri="{FF2B5EF4-FFF2-40B4-BE49-F238E27FC236}">
                <a16:creationId xmlns:a16="http://schemas.microsoft.com/office/drawing/2014/main" id="{6619A338-607C-498E-B01B-F78F8EC4098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818689" y="144014"/>
            <a:ext cx="1179545" cy="469900"/>
          </a:xfrm>
          <a:prstGeom prst="rect">
            <a:avLst/>
          </a:prstGeom>
          <a:blipFill dpi="0" rotWithShape="1">
            <a:blip r:embed="rId8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>
              <a:defRPr sz="100">
                <a:solidFill>
                  <a:srgbClr val="000000"/>
                </a:solidFill>
                <a:latin typeface="+mn-lt"/>
              </a:defRPr>
            </a:lvl1pPr>
            <a:lvl2pPr>
              <a:defRPr sz="100">
                <a:solidFill>
                  <a:srgbClr val="000000"/>
                </a:solidFill>
              </a:defRPr>
            </a:lvl2pPr>
            <a:lvl3pPr>
              <a:defRPr sz="100">
                <a:solidFill>
                  <a:srgbClr val="000000"/>
                </a:solidFill>
              </a:defRPr>
            </a:lvl3pPr>
            <a:lvl4pPr>
              <a:defRPr sz="100">
                <a:solidFill>
                  <a:srgbClr val="000000"/>
                </a:solidFill>
              </a:defRPr>
            </a:lvl4pPr>
            <a:lvl5pPr>
              <a:defRPr sz="100">
                <a:solidFill>
                  <a:srgbClr val="000000"/>
                </a:solidFill>
              </a:defRPr>
            </a:lvl5pPr>
          </a:lstStyle>
          <a:p>
            <a:pPr lvl="0"/>
            <a:r>
              <a:rPr lang="nb-NO"/>
              <a:t> </a:t>
            </a:r>
          </a:p>
        </p:txBody>
      </p:sp>
      <p:sp>
        <p:nvSpPr>
          <p:cNvPr id="419" name="Title 1">
            <a:extLst>
              <a:ext uri="{FF2B5EF4-FFF2-40B4-BE49-F238E27FC236}">
                <a16:creationId xmlns:a16="http://schemas.microsoft.com/office/drawing/2014/main" id="{B1EEC2D8-F65F-4E08-B581-4077AF1479A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349482" y="1990165"/>
            <a:ext cx="8533262" cy="1519798"/>
          </a:xfrm>
          <a:solidFill>
            <a:srgbClr val="010000">
              <a:alpha val="0"/>
            </a:srgbClr>
          </a:solidFill>
        </p:spPr>
        <p:txBody>
          <a:bodyPr anchor="b">
            <a:normAutofit/>
          </a:bodyPr>
          <a:lstStyle>
            <a:lvl1pPr algn="r">
              <a:defRPr sz="4400">
                <a:solidFill>
                  <a:schemeClr val="accent6"/>
                </a:solidFill>
                <a:latin typeface="+mj-lt"/>
              </a:defRPr>
            </a:lvl1pPr>
          </a:lstStyle>
          <a:p>
            <a:r>
              <a:rPr lang="nb-NO"/>
              <a:t>Klikk for å redigere tittelstil</a:t>
            </a:r>
          </a:p>
        </p:txBody>
      </p:sp>
      <p:sp>
        <p:nvSpPr>
          <p:cNvPr id="420" name="Subtitle 2">
            <a:extLst>
              <a:ext uri="{FF2B5EF4-FFF2-40B4-BE49-F238E27FC236}">
                <a16:creationId xmlns:a16="http://schemas.microsoft.com/office/drawing/2014/main" id="{F59D5709-CA92-4B5B-9E86-20C739019FD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349482" y="3602039"/>
            <a:ext cx="8533263" cy="553583"/>
          </a:xfrm>
          <a:solidFill>
            <a:srgbClr val="020000">
              <a:alpha val="0"/>
            </a:srgbClr>
          </a:solidFill>
        </p:spPr>
        <p:txBody>
          <a:bodyPr anchor="b"/>
          <a:lstStyle>
            <a:lvl1pPr marL="0" indent="0" algn="r">
              <a:buNone/>
              <a:defRPr sz="2000">
                <a:solidFill>
                  <a:schemeClr val="accent6"/>
                </a:solidFill>
                <a:latin typeface="Drammen Medium" pitchFamily="2" charset="0"/>
                <a:ea typeface="Drammen" pitchFamily="50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nb-NO"/>
              <a:t>Klikk for å redigere undertittelstil i malen</a:t>
            </a:r>
          </a:p>
        </p:txBody>
      </p:sp>
    </p:spTree>
    <p:extLst>
      <p:ext uri="{BB962C8B-B14F-4D97-AF65-F5344CB8AC3E}">
        <p14:creationId xmlns:p14="http://schemas.microsoft.com/office/powerpoint/2010/main" val="32711010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Hovedoversk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6292D814-CF33-4DBD-8902-37BB6D0E12ED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12192000" cy="6858000"/>
          </a:xfrm>
          <a:solidFill>
            <a:schemeClr val="bg1">
              <a:lumMod val="75000"/>
            </a:schemeClr>
          </a:solidFill>
        </p:spPr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nb-NO"/>
              <a:t>Sett inn bilde via «Sett inn» -&gt; «Bilde»</a:t>
            </a: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8632EAF8-EFEB-4C1A-8A60-2BF8F71CDCC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1882588"/>
            <a:ext cx="8972550" cy="2431598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200">
                <a:latin typeface="+mn-lt"/>
              </a:defRPr>
            </a:lvl1pPr>
          </a:lstStyle>
          <a:p>
            <a:pPr lvl="0"/>
            <a:r>
              <a:rPr lang="en-US"/>
              <a:t>    </a:t>
            </a:r>
            <a:endParaRPr lang="nb-NO"/>
          </a:p>
        </p:txBody>
      </p:sp>
      <p:grpSp>
        <p:nvGrpSpPr>
          <p:cNvPr id="23" name="logo_blaa">
            <a:extLst>
              <a:ext uri="{FF2B5EF4-FFF2-40B4-BE49-F238E27FC236}">
                <a16:creationId xmlns:a16="http://schemas.microsoft.com/office/drawing/2014/main" id="{10A190A3-0C37-4945-BECC-4826F28AAED3}"/>
              </a:ext>
            </a:extLst>
          </p:cNvPr>
          <p:cNvGrpSpPr/>
          <p:nvPr userDrawn="1"/>
        </p:nvGrpSpPr>
        <p:grpSpPr>
          <a:xfrm>
            <a:off x="8992118" y="1329"/>
            <a:ext cx="3006779" cy="696569"/>
            <a:chOff x="8992118" y="-1332171"/>
            <a:chExt cx="3006779" cy="696569"/>
          </a:xfrm>
        </p:grpSpPr>
        <p:pic>
          <p:nvPicPr>
            <p:cNvPr id="24" name="Grafikk 23">
              <a:extLst>
                <a:ext uri="{FF2B5EF4-FFF2-40B4-BE49-F238E27FC236}">
                  <a16:creationId xmlns:a16="http://schemas.microsoft.com/office/drawing/2014/main" id="{B1D155E5-D073-4C15-AB96-EAD13A7F2E7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8992118" y="-1332171"/>
              <a:ext cx="1564895" cy="696569"/>
            </a:xfrm>
            <a:prstGeom prst="rect">
              <a:avLst/>
            </a:prstGeom>
          </p:spPr>
        </p:pic>
        <p:grpSp>
          <p:nvGrpSpPr>
            <p:cNvPr id="25" name="dasdasda">
              <a:extLst>
                <a:ext uri="{FF2B5EF4-FFF2-40B4-BE49-F238E27FC236}">
                  <a16:creationId xmlns:a16="http://schemas.microsoft.com/office/drawing/2014/main" id="{D16B34A0-9EC4-4884-963D-929594973433}"/>
                </a:ext>
              </a:extLst>
            </p:cNvPr>
            <p:cNvGrpSpPr/>
            <p:nvPr userDrawn="1"/>
          </p:nvGrpSpPr>
          <p:grpSpPr>
            <a:xfrm>
              <a:off x="10819352" y="-1189482"/>
              <a:ext cx="1179545" cy="469900"/>
              <a:chOff x="10053875" y="625546"/>
              <a:chExt cx="1163332" cy="470539"/>
            </a:xfrm>
          </p:grpSpPr>
          <p:grpSp>
            <p:nvGrpSpPr>
              <p:cNvPr id="26" name="dasdasda">
                <a:extLst>
                  <a:ext uri="{FF2B5EF4-FFF2-40B4-BE49-F238E27FC236}">
                    <a16:creationId xmlns:a16="http://schemas.microsoft.com/office/drawing/2014/main" id="{A8F86495-30F3-45A5-AE14-803C83A34316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601392" cy="108410"/>
                <a:chOff x="10421710" y="740423"/>
                <a:chExt cx="601392" cy="108410"/>
              </a:xfrm>
              <a:solidFill>
                <a:srgbClr val="12110C"/>
              </a:solidFill>
            </p:grpSpPr>
            <p:sp>
              <p:nvSpPr>
                <p:cNvPr id="150" name="Frihåndsform: figur 149">
                  <a:extLst>
                    <a:ext uri="{FF2B5EF4-FFF2-40B4-BE49-F238E27FC236}">
                      <a16:creationId xmlns:a16="http://schemas.microsoft.com/office/drawing/2014/main" id="{94835A48-0846-4538-9B70-F7BFEB6254E2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1" name="Frihåndsform: figur 150">
                  <a:extLst>
                    <a:ext uri="{FF2B5EF4-FFF2-40B4-BE49-F238E27FC236}">
                      <a16:creationId xmlns:a16="http://schemas.microsoft.com/office/drawing/2014/main" id="{790C8009-B2AD-437A-BF30-89135EB71CFB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2" name="Frihåndsform: figur 151">
                  <a:extLst>
                    <a:ext uri="{FF2B5EF4-FFF2-40B4-BE49-F238E27FC236}">
                      <a16:creationId xmlns:a16="http://schemas.microsoft.com/office/drawing/2014/main" id="{C7053ECD-7543-419D-9FF6-05B24B97550D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3" name="Frihåndsform: figur 152">
                  <a:extLst>
                    <a:ext uri="{FF2B5EF4-FFF2-40B4-BE49-F238E27FC236}">
                      <a16:creationId xmlns:a16="http://schemas.microsoft.com/office/drawing/2014/main" id="{C615880B-9023-463A-B299-2F800F3A1E7F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4" name="Frihåndsform: figur 153">
                  <a:extLst>
                    <a:ext uri="{FF2B5EF4-FFF2-40B4-BE49-F238E27FC236}">
                      <a16:creationId xmlns:a16="http://schemas.microsoft.com/office/drawing/2014/main" id="{6BD7F90C-B4EF-4047-A9BC-46EC73976331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7" name="Frihåndsform: figur 26">
                <a:extLst>
                  <a:ext uri="{FF2B5EF4-FFF2-40B4-BE49-F238E27FC236}">
                    <a16:creationId xmlns:a16="http://schemas.microsoft.com/office/drawing/2014/main" id="{CBC43B72-065F-49A1-BCFE-BE04E05BE376}"/>
                  </a:ext>
                </a:extLst>
              </p:cNvPr>
              <p:cNvSpPr/>
              <p:nvPr/>
            </p:nvSpPr>
            <p:spPr>
              <a:xfrm>
                <a:off x="11038698" y="740423"/>
                <a:ext cx="70942" cy="108410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8" name="dasdasda">
                <a:extLst>
                  <a:ext uri="{FF2B5EF4-FFF2-40B4-BE49-F238E27FC236}">
                    <a16:creationId xmlns:a16="http://schemas.microsoft.com/office/drawing/2014/main" id="{285BCC35-8006-4D06-9223-5C8BB5C2B0B5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794629" cy="252577"/>
                <a:chOff x="10421710" y="740423"/>
                <a:chExt cx="794629" cy="252577"/>
              </a:xfrm>
              <a:solidFill>
                <a:srgbClr val="12110C"/>
              </a:solidFill>
            </p:grpSpPr>
            <p:sp>
              <p:nvSpPr>
                <p:cNvPr id="143" name="Frihåndsform: figur 142">
                  <a:extLst>
                    <a:ext uri="{FF2B5EF4-FFF2-40B4-BE49-F238E27FC236}">
                      <a16:creationId xmlns:a16="http://schemas.microsoft.com/office/drawing/2014/main" id="{5DDBFA55-A087-4BF9-96C7-916FAE2467D4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4" name="Frihåndsform: figur 143">
                  <a:extLst>
                    <a:ext uri="{FF2B5EF4-FFF2-40B4-BE49-F238E27FC236}">
                      <a16:creationId xmlns:a16="http://schemas.microsoft.com/office/drawing/2014/main" id="{5B274FDD-38E7-4FA6-BBA3-A22E3E381D8D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5" name="Frihåndsform: figur 144">
                  <a:extLst>
                    <a:ext uri="{FF2B5EF4-FFF2-40B4-BE49-F238E27FC236}">
                      <a16:creationId xmlns:a16="http://schemas.microsoft.com/office/drawing/2014/main" id="{EC5F1D19-5A9B-4077-BA1F-E72381536592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6" name="Frihåndsform: figur 145">
                  <a:extLst>
                    <a:ext uri="{FF2B5EF4-FFF2-40B4-BE49-F238E27FC236}">
                      <a16:creationId xmlns:a16="http://schemas.microsoft.com/office/drawing/2014/main" id="{2046E6EF-F4A8-4730-9F42-C63172D59DF6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7" name="Frihåndsform: figur 146">
                  <a:extLst>
                    <a:ext uri="{FF2B5EF4-FFF2-40B4-BE49-F238E27FC236}">
                      <a16:creationId xmlns:a16="http://schemas.microsoft.com/office/drawing/2014/main" id="{0D5C4A67-41B6-4C0E-A0FB-F430C67AC282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8" name="Frihåndsform: figur 147">
                  <a:extLst>
                    <a:ext uri="{FF2B5EF4-FFF2-40B4-BE49-F238E27FC236}">
                      <a16:creationId xmlns:a16="http://schemas.microsoft.com/office/drawing/2014/main" id="{58D95521-C5B7-4472-BDAD-D57DD75C55AC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9" name="Frihåndsform: figur 148">
                  <a:extLst>
                    <a:ext uri="{FF2B5EF4-FFF2-40B4-BE49-F238E27FC236}">
                      <a16:creationId xmlns:a16="http://schemas.microsoft.com/office/drawing/2014/main" id="{15FBC4D4-5C05-4225-8017-74624A3E6B22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" name="Frihåndsform: figur 28">
                <a:extLst>
                  <a:ext uri="{FF2B5EF4-FFF2-40B4-BE49-F238E27FC236}">
                    <a16:creationId xmlns:a16="http://schemas.microsoft.com/office/drawing/2014/main" id="{EDE0B661-E4FC-49D7-A7CB-CC4A64532403}"/>
                  </a:ext>
                </a:extLst>
              </p:cNvPr>
              <p:cNvSpPr/>
              <p:nvPr/>
            </p:nvSpPr>
            <p:spPr>
              <a:xfrm>
                <a:off x="11146348" y="883069"/>
                <a:ext cx="70847" cy="108315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" name="dasdasda">
                <a:extLst>
                  <a:ext uri="{FF2B5EF4-FFF2-40B4-BE49-F238E27FC236}">
                    <a16:creationId xmlns:a16="http://schemas.microsoft.com/office/drawing/2014/main" id="{923E1F56-22EA-4D96-B187-F177E363DB23}"/>
                  </a:ext>
                </a:extLst>
              </p:cNvPr>
              <p:cNvGrpSpPr/>
              <p:nvPr/>
            </p:nvGrpSpPr>
            <p:grpSpPr>
              <a:xfrm>
                <a:off x="10053875" y="625546"/>
                <a:ext cx="302883" cy="440298"/>
                <a:chOff x="10053875" y="625546"/>
                <a:chExt cx="302883" cy="440298"/>
              </a:xfrm>
            </p:grpSpPr>
            <p:sp>
              <p:nvSpPr>
                <p:cNvPr id="137" name="Frihåndsform: figur 136">
                  <a:extLst>
                    <a:ext uri="{FF2B5EF4-FFF2-40B4-BE49-F238E27FC236}">
                      <a16:creationId xmlns:a16="http://schemas.microsoft.com/office/drawing/2014/main" id="{83210725-E034-4CE1-BD79-4C9260B6EDC9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8" name="Frihåndsform: figur 137">
                  <a:extLst>
                    <a:ext uri="{FF2B5EF4-FFF2-40B4-BE49-F238E27FC236}">
                      <a16:creationId xmlns:a16="http://schemas.microsoft.com/office/drawing/2014/main" id="{2904C9E1-46CF-4988-A3C8-9862E4BD8EF6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9" name="Frihåndsform: figur 138">
                  <a:extLst>
                    <a:ext uri="{FF2B5EF4-FFF2-40B4-BE49-F238E27FC236}">
                      <a16:creationId xmlns:a16="http://schemas.microsoft.com/office/drawing/2014/main" id="{D7C88177-70A5-4FC3-A2D9-6201C97D7A1D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0" name="Frihåndsform: figur 139">
                  <a:extLst>
                    <a:ext uri="{FF2B5EF4-FFF2-40B4-BE49-F238E27FC236}">
                      <a16:creationId xmlns:a16="http://schemas.microsoft.com/office/drawing/2014/main" id="{86FC56D8-AD05-403C-996D-31F3A4526B7B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1" name="Frihåndsform: figur 140">
                  <a:extLst>
                    <a:ext uri="{FF2B5EF4-FFF2-40B4-BE49-F238E27FC236}">
                      <a16:creationId xmlns:a16="http://schemas.microsoft.com/office/drawing/2014/main" id="{4EFA0F0A-71B2-49ED-A0F8-62F9D4183CF1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2" name="Frihåndsform: figur 141">
                  <a:extLst>
                    <a:ext uri="{FF2B5EF4-FFF2-40B4-BE49-F238E27FC236}">
                      <a16:creationId xmlns:a16="http://schemas.microsoft.com/office/drawing/2014/main" id="{F0BD8939-B6A2-4BFA-92EF-6F2C8C699080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" name="Frihåndsform: figur 30">
                <a:extLst>
                  <a:ext uri="{FF2B5EF4-FFF2-40B4-BE49-F238E27FC236}">
                    <a16:creationId xmlns:a16="http://schemas.microsoft.com/office/drawing/2014/main" id="{2C7BA8E3-BCAB-47CD-94AA-5E5BE194A3A6}"/>
                  </a:ext>
                </a:extLst>
              </p:cNvPr>
              <p:cNvSpPr/>
              <p:nvPr/>
            </p:nvSpPr>
            <p:spPr>
              <a:xfrm>
                <a:off x="10174458" y="752691"/>
                <a:ext cx="59625" cy="8463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" name="dasdasda">
                <a:extLst>
                  <a:ext uri="{FF2B5EF4-FFF2-40B4-BE49-F238E27FC236}">
                    <a16:creationId xmlns:a16="http://schemas.microsoft.com/office/drawing/2014/main" id="{9BB46831-2A00-4567-9CD2-C24952CEF476}"/>
                  </a:ext>
                </a:extLst>
              </p:cNvPr>
              <p:cNvGrpSpPr/>
              <p:nvPr/>
            </p:nvGrpSpPr>
            <p:grpSpPr>
              <a:xfrm>
                <a:off x="10094101" y="633820"/>
                <a:ext cx="221385" cy="367739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134" name="Frihåndsform: figur 133">
                  <a:extLst>
                    <a:ext uri="{FF2B5EF4-FFF2-40B4-BE49-F238E27FC236}">
                      <a16:creationId xmlns:a16="http://schemas.microsoft.com/office/drawing/2014/main" id="{552A3CE5-D70C-4642-8D00-9A3B8401BAE9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5" name="Frihåndsform: figur 134">
                  <a:extLst>
                    <a:ext uri="{FF2B5EF4-FFF2-40B4-BE49-F238E27FC236}">
                      <a16:creationId xmlns:a16="http://schemas.microsoft.com/office/drawing/2014/main" id="{75736647-2291-44A2-8C94-FF695ADC1D76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6" name="Frihåndsform: figur 135">
                  <a:extLst>
                    <a:ext uri="{FF2B5EF4-FFF2-40B4-BE49-F238E27FC236}">
                      <a16:creationId xmlns:a16="http://schemas.microsoft.com/office/drawing/2014/main" id="{4CAF15CF-618C-4A0F-8D1B-F0214EDEED4B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" name="Frihåndsform: figur 32">
                <a:extLst>
                  <a:ext uri="{FF2B5EF4-FFF2-40B4-BE49-F238E27FC236}">
                    <a16:creationId xmlns:a16="http://schemas.microsoft.com/office/drawing/2014/main" id="{28DD9ECA-B105-44B5-BA50-C37C5781BBCF}"/>
                  </a:ext>
                </a:extLst>
              </p:cNvPr>
              <p:cNvSpPr/>
              <p:nvPr/>
            </p:nvSpPr>
            <p:spPr>
              <a:xfrm>
                <a:off x="10150874" y="810225"/>
                <a:ext cx="52493" cy="54300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4" name="dasdasda">
                <a:extLst>
                  <a:ext uri="{FF2B5EF4-FFF2-40B4-BE49-F238E27FC236}">
                    <a16:creationId xmlns:a16="http://schemas.microsoft.com/office/drawing/2014/main" id="{69254D2E-A9EB-43C9-935A-2FAAC9C8C382}"/>
                  </a:ext>
                </a:extLst>
              </p:cNvPr>
              <p:cNvGrpSpPr/>
              <p:nvPr/>
            </p:nvGrpSpPr>
            <p:grpSpPr>
              <a:xfrm>
                <a:off x="10178642" y="627068"/>
                <a:ext cx="52778" cy="356137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131" name="Frihåndsform: figur 130">
                  <a:extLst>
                    <a:ext uri="{FF2B5EF4-FFF2-40B4-BE49-F238E27FC236}">
                      <a16:creationId xmlns:a16="http://schemas.microsoft.com/office/drawing/2014/main" id="{55361B22-6073-41D1-B7C7-DBB17334D9E4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2" name="Frihåndsform: figur 131">
                  <a:extLst>
                    <a:ext uri="{FF2B5EF4-FFF2-40B4-BE49-F238E27FC236}">
                      <a16:creationId xmlns:a16="http://schemas.microsoft.com/office/drawing/2014/main" id="{502E3A3B-D012-4A16-9085-1281D42B366D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3" name="Frihåndsform: figur 132">
                  <a:extLst>
                    <a:ext uri="{FF2B5EF4-FFF2-40B4-BE49-F238E27FC236}">
                      <a16:creationId xmlns:a16="http://schemas.microsoft.com/office/drawing/2014/main" id="{72BE8AF2-E1E0-4576-B5F8-A8CB057EC8DC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5" name="Frihåndsform: figur 34">
                <a:extLst>
                  <a:ext uri="{FF2B5EF4-FFF2-40B4-BE49-F238E27FC236}">
                    <a16:creationId xmlns:a16="http://schemas.microsoft.com/office/drawing/2014/main" id="{EBBE9BD1-C24F-47C2-B235-5DA29D9400B8}"/>
                  </a:ext>
                </a:extLst>
              </p:cNvPr>
              <p:cNvSpPr/>
              <p:nvPr/>
            </p:nvSpPr>
            <p:spPr>
              <a:xfrm>
                <a:off x="10185489" y="870896"/>
                <a:ext cx="38704" cy="99281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6" name="dasdasda">
                <a:extLst>
                  <a:ext uri="{FF2B5EF4-FFF2-40B4-BE49-F238E27FC236}">
                    <a16:creationId xmlns:a16="http://schemas.microsoft.com/office/drawing/2014/main" id="{0287A1C4-55CC-4EDB-9154-84EA4C896525}"/>
                  </a:ext>
                </a:extLst>
              </p:cNvPr>
              <p:cNvGrpSpPr/>
              <p:nvPr/>
            </p:nvGrpSpPr>
            <p:grpSpPr>
              <a:xfrm>
                <a:off x="10145644" y="656072"/>
                <a:ext cx="118395" cy="249724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128" name="Frihåndsform: figur 127">
                  <a:extLst>
                    <a:ext uri="{FF2B5EF4-FFF2-40B4-BE49-F238E27FC236}">
                      <a16:creationId xmlns:a16="http://schemas.microsoft.com/office/drawing/2014/main" id="{A1AAB1D3-2420-4C5C-8766-FBEA444E9A2F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9" name="Frihåndsform: figur 128">
                  <a:extLst>
                    <a:ext uri="{FF2B5EF4-FFF2-40B4-BE49-F238E27FC236}">
                      <a16:creationId xmlns:a16="http://schemas.microsoft.com/office/drawing/2014/main" id="{108BD337-0855-49B6-8A11-9D14E170A7DF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0" name="Frihåndsform: figur 129">
                  <a:extLst>
                    <a:ext uri="{FF2B5EF4-FFF2-40B4-BE49-F238E27FC236}">
                      <a16:creationId xmlns:a16="http://schemas.microsoft.com/office/drawing/2014/main" id="{012C9FCC-8659-4F3F-8CB6-5F2516DCC76C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7" name="Frihåndsform: figur 36">
                <a:extLst>
                  <a:ext uri="{FF2B5EF4-FFF2-40B4-BE49-F238E27FC236}">
                    <a16:creationId xmlns:a16="http://schemas.microsoft.com/office/drawing/2014/main" id="{D1F3E91E-9CCE-4339-9207-2BF517848BE4}"/>
                  </a:ext>
                </a:extLst>
              </p:cNvPr>
              <p:cNvSpPr/>
              <p:nvPr/>
            </p:nvSpPr>
            <p:spPr>
              <a:xfrm>
                <a:off x="10133566" y="814979"/>
                <a:ext cx="35851" cy="36041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8" name="Frihåndsform: figur 37">
                <a:extLst>
                  <a:ext uri="{FF2B5EF4-FFF2-40B4-BE49-F238E27FC236}">
                    <a16:creationId xmlns:a16="http://schemas.microsoft.com/office/drawing/2014/main" id="{95E0F163-7FBB-43AF-9588-E7C05EC50120}"/>
                  </a:ext>
                </a:extLst>
              </p:cNvPr>
              <p:cNvSpPr/>
              <p:nvPr/>
            </p:nvSpPr>
            <p:spPr>
              <a:xfrm>
                <a:off x="10187867" y="809844"/>
                <a:ext cx="34044" cy="5420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9" name="Frihåndsform: figur 38">
                <a:extLst>
                  <a:ext uri="{FF2B5EF4-FFF2-40B4-BE49-F238E27FC236}">
                    <a16:creationId xmlns:a16="http://schemas.microsoft.com/office/drawing/2014/main" id="{DBD8C808-30C4-4A02-A901-EAC52F372DA8}"/>
                  </a:ext>
                </a:extLst>
              </p:cNvPr>
              <p:cNvSpPr/>
              <p:nvPr/>
            </p:nvSpPr>
            <p:spPr>
              <a:xfrm>
                <a:off x="10189769" y="816121"/>
                <a:ext cx="29575" cy="44790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0" name="dasdasda">
                <a:extLst>
                  <a:ext uri="{FF2B5EF4-FFF2-40B4-BE49-F238E27FC236}">
                    <a16:creationId xmlns:a16="http://schemas.microsoft.com/office/drawing/2014/main" id="{CC5D2258-E0B7-45A8-AF3E-8B29D36F15CC}"/>
                  </a:ext>
                </a:extLst>
              </p:cNvPr>
              <p:cNvGrpSpPr/>
              <p:nvPr/>
            </p:nvGrpSpPr>
            <p:grpSpPr>
              <a:xfrm>
                <a:off x="10121109" y="701339"/>
                <a:ext cx="167560" cy="33131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106" name="Frihåndsform: figur 105">
                  <a:extLst>
                    <a:ext uri="{FF2B5EF4-FFF2-40B4-BE49-F238E27FC236}">
                      <a16:creationId xmlns:a16="http://schemas.microsoft.com/office/drawing/2014/main" id="{1572BEFC-5E65-4E47-BBD2-A49D89845302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7" name="Frihåndsform: figur 106">
                  <a:extLst>
                    <a:ext uri="{FF2B5EF4-FFF2-40B4-BE49-F238E27FC236}">
                      <a16:creationId xmlns:a16="http://schemas.microsoft.com/office/drawing/2014/main" id="{1BD1F4AC-AEAB-4ACA-AEE9-9DEE7B52A7B1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8" name="Frihåndsform: figur 107">
                  <a:extLst>
                    <a:ext uri="{FF2B5EF4-FFF2-40B4-BE49-F238E27FC236}">
                      <a16:creationId xmlns:a16="http://schemas.microsoft.com/office/drawing/2014/main" id="{A94DD588-7CCA-4F9A-9CA9-8A2A6C9DBE11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9" name="Frihåndsform: figur 108">
                  <a:extLst>
                    <a:ext uri="{FF2B5EF4-FFF2-40B4-BE49-F238E27FC236}">
                      <a16:creationId xmlns:a16="http://schemas.microsoft.com/office/drawing/2014/main" id="{1B2DC2EE-BC4A-441E-95A6-02F822453776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0" name="Frihåndsform: figur 109">
                  <a:extLst>
                    <a:ext uri="{FF2B5EF4-FFF2-40B4-BE49-F238E27FC236}">
                      <a16:creationId xmlns:a16="http://schemas.microsoft.com/office/drawing/2014/main" id="{A3E78432-5668-4919-8F18-140601664864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1" name="Frihåndsform: figur 110">
                  <a:extLst>
                    <a:ext uri="{FF2B5EF4-FFF2-40B4-BE49-F238E27FC236}">
                      <a16:creationId xmlns:a16="http://schemas.microsoft.com/office/drawing/2014/main" id="{3A5ECD3E-72E6-494A-817E-B8CED80E7CCE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2" name="Frihåndsform: figur 111">
                  <a:extLst>
                    <a:ext uri="{FF2B5EF4-FFF2-40B4-BE49-F238E27FC236}">
                      <a16:creationId xmlns:a16="http://schemas.microsoft.com/office/drawing/2014/main" id="{D2536FB4-86BC-467C-9657-DB66582A7DBC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3" name="Frihåndsform: figur 112">
                  <a:extLst>
                    <a:ext uri="{FF2B5EF4-FFF2-40B4-BE49-F238E27FC236}">
                      <a16:creationId xmlns:a16="http://schemas.microsoft.com/office/drawing/2014/main" id="{DAB7D466-E102-4D2E-A39E-B924D871EA9C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4" name="Frihåndsform: figur 113">
                  <a:extLst>
                    <a:ext uri="{FF2B5EF4-FFF2-40B4-BE49-F238E27FC236}">
                      <a16:creationId xmlns:a16="http://schemas.microsoft.com/office/drawing/2014/main" id="{569583CC-EB32-4A9C-B128-2F2467A53309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5" name="Frihåndsform: figur 114">
                  <a:extLst>
                    <a:ext uri="{FF2B5EF4-FFF2-40B4-BE49-F238E27FC236}">
                      <a16:creationId xmlns:a16="http://schemas.microsoft.com/office/drawing/2014/main" id="{2753797A-5044-4095-8558-7EEC2BBA9480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6" name="Frihåndsform: figur 115">
                  <a:extLst>
                    <a:ext uri="{FF2B5EF4-FFF2-40B4-BE49-F238E27FC236}">
                      <a16:creationId xmlns:a16="http://schemas.microsoft.com/office/drawing/2014/main" id="{568C0C29-C6D2-4DB6-9232-BD538F8EA0AB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7" name="Frihåndsform: figur 116">
                  <a:extLst>
                    <a:ext uri="{FF2B5EF4-FFF2-40B4-BE49-F238E27FC236}">
                      <a16:creationId xmlns:a16="http://schemas.microsoft.com/office/drawing/2014/main" id="{7CB340FF-98A5-4D05-9B10-2750200D13F8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8" name="Frihåndsform: figur 117">
                  <a:extLst>
                    <a:ext uri="{FF2B5EF4-FFF2-40B4-BE49-F238E27FC236}">
                      <a16:creationId xmlns:a16="http://schemas.microsoft.com/office/drawing/2014/main" id="{0BF811C1-AE8B-42AF-AA26-1A31F1D6595F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9" name="Frihåndsform: figur 118">
                  <a:extLst>
                    <a:ext uri="{FF2B5EF4-FFF2-40B4-BE49-F238E27FC236}">
                      <a16:creationId xmlns:a16="http://schemas.microsoft.com/office/drawing/2014/main" id="{9E7C3FE7-241B-4D98-86A0-2239529A73C7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0" name="Frihåndsform: figur 119">
                  <a:extLst>
                    <a:ext uri="{FF2B5EF4-FFF2-40B4-BE49-F238E27FC236}">
                      <a16:creationId xmlns:a16="http://schemas.microsoft.com/office/drawing/2014/main" id="{95870ADC-31F3-404C-A0FC-571B843901E4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1" name="Frihåndsform: figur 120">
                  <a:extLst>
                    <a:ext uri="{FF2B5EF4-FFF2-40B4-BE49-F238E27FC236}">
                      <a16:creationId xmlns:a16="http://schemas.microsoft.com/office/drawing/2014/main" id="{0BB26C11-28F1-4538-A69D-F5A184385ECA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2" name="Frihåndsform: figur 121">
                  <a:extLst>
                    <a:ext uri="{FF2B5EF4-FFF2-40B4-BE49-F238E27FC236}">
                      <a16:creationId xmlns:a16="http://schemas.microsoft.com/office/drawing/2014/main" id="{26084439-D5DF-4288-BE90-4BD293DFD69D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3" name="Frihåndsform: figur 122">
                  <a:extLst>
                    <a:ext uri="{FF2B5EF4-FFF2-40B4-BE49-F238E27FC236}">
                      <a16:creationId xmlns:a16="http://schemas.microsoft.com/office/drawing/2014/main" id="{13B1E417-F67D-4906-A06E-64B75513FDB1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4" name="Frihåndsform: figur 123">
                  <a:extLst>
                    <a:ext uri="{FF2B5EF4-FFF2-40B4-BE49-F238E27FC236}">
                      <a16:creationId xmlns:a16="http://schemas.microsoft.com/office/drawing/2014/main" id="{E5BA1281-A18D-4962-A43E-F301F4E7D20E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5" name="Frihåndsform: figur 124">
                  <a:extLst>
                    <a:ext uri="{FF2B5EF4-FFF2-40B4-BE49-F238E27FC236}">
                      <a16:creationId xmlns:a16="http://schemas.microsoft.com/office/drawing/2014/main" id="{1A4C7EE0-6453-481B-955B-E2F24FD566C6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6" name="Frihåndsform: figur 125">
                  <a:extLst>
                    <a:ext uri="{FF2B5EF4-FFF2-40B4-BE49-F238E27FC236}">
                      <a16:creationId xmlns:a16="http://schemas.microsoft.com/office/drawing/2014/main" id="{0AD96E44-E6A3-4E3B-9E09-13EC6A53F4BC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7" name="Frihåndsform: figur 126">
                  <a:extLst>
                    <a:ext uri="{FF2B5EF4-FFF2-40B4-BE49-F238E27FC236}">
                      <a16:creationId xmlns:a16="http://schemas.microsoft.com/office/drawing/2014/main" id="{C08D30A6-BFB8-4119-99F6-98A9F5A6BE4E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1" name="Frihåndsform: figur 40">
                <a:extLst>
                  <a:ext uri="{FF2B5EF4-FFF2-40B4-BE49-F238E27FC236}">
                    <a16:creationId xmlns:a16="http://schemas.microsoft.com/office/drawing/2014/main" id="{86C6104B-BF12-4B45-A6D3-721A311CE636}"/>
                  </a:ext>
                </a:extLst>
              </p:cNvPr>
              <p:cNvSpPr/>
              <p:nvPr/>
            </p:nvSpPr>
            <p:spPr>
              <a:xfrm>
                <a:off x="10145644" y="909125"/>
                <a:ext cx="18068" cy="17688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2" name="dasdasda">
                <a:extLst>
                  <a:ext uri="{FF2B5EF4-FFF2-40B4-BE49-F238E27FC236}">
                    <a16:creationId xmlns:a16="http://schemas.microsoft.com/office/drawing/2014/main" id="{7220524C-6BF3-456E-8457-336570A0D65E}"/>
                  </a:ext>
                </a:extLst>
              </p:cNvPr>
              <p:cNvGrpSpPr/>
              <p:nvPr/>
            </p:nvGrpSpPr>
            <p:grpSpPr>
              <a:xfrm>
                <a:off x="10235415" y="1013335"/>
                <a:ext cx="72178" cy="16088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104" name="Frihåndsform: figur 103">
                  <a:extLst>
                    <a:ext uri="{FF2B5EF4-FFF2-40B4-BE49-F238E27FC236}">
                      <a16:creationId xmlns:a16="http://schemas.microsoft.com/office/drawing/2014/main" id="{B45636E9-0AE0-4033-B999-1995D50FCEEC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5" name="Frihåndsform: figur 104">
                  <a:extLst>
                    <a:ext uri="{FF2B5EF4-FFF2-40B4-BE49-F238E27FC236}">
                      <a16:creationId xmlns:a16="http://schemas.microsoft.com/office/drawing/2014/main" id="{C833054D-86A2-46EE-999C-AD54A027D71C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3" name="Frihåndsform: figur 42">
                <a:extLst>
                  <a:ext uri="{FF2B5EF4-FFF2-40B4-BE49-F238E27FC236}">
                    <a16:creationId xmlns:a16="http://schemas.microsoft.com/office/drawing/2014/main" id="{BDE830F8-5CFB-4C33-BB1C-1631A57F065C}"/>
                  </a:ext>
                </a:extLst>
              </p:cNvPr>
              <p:cNvSpPr/>
              <p:nvPr/>
            </p:nvSpPr>
            <p:spPr>
              <a:xfrm>
                <a:off x="10092865" y="1001940"/>
                <a:ext cx="16832" cy="16832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4" name="Frihåndsform: figur 43">
                <a:extLst>
                  <a:ext uri="{FF2B5EF4-FFF2-40B4-BE49-F238E27FC236}">
                    <a16:creationId xmlns:a16="http://schemas.microsoft.com/office/drawing/2014/main" id="{3A9EF9C1-C7E7-42D2-8A17-2497DE600FAB}"/>
                  </a:ext>
                </a:extLst>
              </p:cNvPr>
              <p:cNvSpPr/>
              <p:nvPr/>
            </p:nvSpPr>
            <p:spPr>
              <a:xfrm>
                <a:off x="10156104" y="1019152"/>
                <a:ext cx="17307" cy="9699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5" name="Frihåndsform: figur 44">
                <a:extLst>
                  <a:ext uri="{FF2B5EF4-FFF2-40B4-BE49-F238E27FC236}">
                    <a16:creationId xmlns:a16="http://schemas.microsoft.com/office/drawing/2014/main" id="{50795724-1CE3-49AE-9C89-3C9F4610E4A1}"/>
                  </a:ext>
                </a:extLst>
              </p:cNvPr>
              <p:cNvSpPr/>
              <p:nvPr/>
            </p:nvSpPr>
            <p:spPr>
              <a:xfrm>
                <a:off x="10113881" y="1021435"/>
                <a:ext cx="16261" cy="17022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6" name="Frihåndsform: figur 45">
                <a:extLst>
                  <a:ext uri="{FF2B5EF4-FFF2-40B4-BE49-F238E27FC236}">
                    <a16:creationId xmlns:a16="http://schemas.microsoft.com/office/drawing/2014/main" id="{FD6D6A62-B3E9-423E-89ED-7301F6CA74F5}"/>
                  </a:ext>
                </a:extLst>
              </p:cNvPr>
              <p:cNvSpPr/>
              <p:nvPr/>
            </p:nvSpPr>
            <p:spPr>
              <a:xfrm>
                <a:off x="10063099" y="947735"/>
                <a:ext cx="16451" cy="1502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" name="Frihåndsform: figur 46">
                <a:extLst>
                  <a:ext uri="{FF2B5EF4-FFF2-40B4-BE49-F238E27FC236}">
                    <a16:creationId xmlns:a16="http://schemas.microsoft.com/office/drawing/2014/main" id="{8F7E4C92-5909-4EFA-940A-3A7CA69A23F4}"/>
                  </a:ext>
                </a:extLst>
              </p:cNvPr>
              <p:cNvSpPr/>
              <p:nvPr/>
            </p:nvSpPr>
            <p:spPr>
              <a:xfrm>
                <a:off x="10073941" y="974362"/>
                <a:ext cx="16451" cy="11316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8" name="dasdasda">
                <a:extLst>
                  <a:ext uri="{FF2B5EF4-FFF2-40B4-BE49-F238E27FC236}">
                    <a16:creationId xmlns:a16="http://schemas.microsoft.com/office/drawing/2014/main" id="{4690E86D-2655-4E26-835B-21592EF2D617}"/>
                  </a:ext>
                </a:extLst>
              </p:cNvPr>
              <p:cNvGrpSpPr/>
              <p:nvPr/>
            </p:nvGrpSpPr>
            <p:grpSpPr>
              <a:xfrm>
                <a:off x="10083640" y="703431"/>
                <a:ext cx="259825" cy="302469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99" name="Frihåndsform: figur 98">
                  <a:extLst>
                    <a:ext uri="{FF2B5EF4-FFF2-40B4-BE49-F238E27FC236}">
                      <a16:creationId xmlns:a16="http://schemas.microsoft.com/office/drawing/2014/main" id="{E17B1593-1B54-4FD6-A962-A5AEA23DB229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0" name="Frihåndsform: figur 99">
                  <a:extLst>
                    <a:ext uri="{FF2B5EF4-FFF2-40B4-BE49-F238E27FC236}">
                      <a16:creationId xmlns:a16="http://schemas.microsoft.com/office/drawing/2014/main" id="{DD553F31-9ED4-46C9-8990-E73C2D78A839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1" name="Frihåndsform: figur 100">
                  <a:extLst>
                    <a:ext uri="{FF2B5EF4-FFF2-40B4-BE49-F238E27FC236}">
                      <a16:creationId xmlns:a16="http://schemas.microsoft.com/office/drawing/2014/main" id="{D90367C1-480F-4F75-A9CC-E3B8519F944F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2" name="Frihåndsform: figur 101">
                  <a:extLst>
                    <a:ext uri="{FF2B5EF4-FFF2-40B4-BE49-F238E27FC236}">
                      <a16:creationId xmlns:a16="http://schemas.microsoft.com/office/drawing/2014/main" id="{2EC02CAC-CEDD-4DE2-9EF5-5C1E200D6E28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3" name="Frihåndsform: figur 102">
                  <a:extLst>
                    <a:ext uri="{FF2B5EF4-FFF2-40B4-BE49-F238E27FC236}">
                      <a16:creationId xmlns:a16="http://schemas.microsoft.com/office/drawing/2014/main" id="{F53B28EF-AECF-4C6C-975C-452BE67AA021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9" name="Frihåndsform: figur 48">
                <a:extLst>
                  <a:ext uri="{FF2B5EF4-FFF2-40B4-BE49-F238E27FC236}">
                    <a16:creationId xmlns:a16="http://schemas.microsoft.com/office/drawing/2014/main" id="{04EC0011-AE06-427F-A63C-AE35E85856FC}"/>
                  </a:ext>
                </a:extLst>
              </p:cNvPr>
              <p:cNvSpPr/>
              <p:nvPr/>
            </p:nvSpPr>
            <p:spPr>
              <a:xfrm>
                <a:off x="10300366" y="1000418"/>
                <a:ext cx="14835" cy="14264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" name="Frihåndsform: figur 49">
                <a:extLst>
                  <a:ext uri="{FF2B5EF4-FFF2-40B4-BE49-F238E27FC236}">
                    <a16:creationId xmlns:a16="http://schemas.microsoft.com/office/drawing/2014/main" id="{4504E631-2A57-46D3-8C15-9177EF752D42}"/>
                  </a:ext>
                </a:extLst>
              </p:cNvPr>
              <p:cNvSpPr/>
              <p:nvPr/>
            </p:nvSpPr>
            <p:spPr>
              <a:xfrm>
                <a:off x="10313490" y="983491"/>
                <a:ext cx="15215" cy="13218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1" name="dasdasda">
                <a:extLst>
                  <a:ext uri="{FF2B5EF4-FFF2-40B4-BE49-F238E27FC236}">
                    <a16:creationId xmlns:a16="http://schemas.microsoft.com/office/drawing/2014/main" id="{CA63B6EF-5064-4E5C-909C-8299C2B4FB6F}"/>
                  </a:ext>
                </a:extLst>
              </p:cNvPr>
              <p:cNvGrpSpPr/>
              <p:nvPr/>
            </p:nvGrpSpPr>
            <p:grpSpPr>
              <a:xfrm>
                <a:off x="10165712" y="777131"/>
                <a:ext cx="182305" cy="281209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95" name="Frihåndsform: figur 94">
                  <a:extLst>
                    <a:ext uri="{FF2B5EF4-FFF2-40B4-BE49-F238E27FC236}">
                      <a16:creationId xmlns:a16="http://schemas.microsoft.com/office/drawing/2014/main" id="{77C191F0-8EDE-41C6-9154-9BCB769DCADD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6" name="Frihåndsform: figur 95">
                  <a:extLst>
                    <a:ext uri="{FF2B5EF4-FFF2-40B4-BE49-F238E27FC236}">
                      <a16:creationId xmlns:a16="http://schemas.microsoft.com/office/drawing/2014/main" id="{2B772BC3-3FA6-46EF-8C0E-82768D714312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7" name="Frihåndsform: figur 96">
                  <a:extLst>
                    <a:ext uri="{FF2B5EF4-FFF2-40B4-BE49-F238E27FC236}">
                      <a16:creationId xmlns:a16="http://schemas.microsoft.com/office/drawing/2014/main" id="{862798B9-383C-4DBA-BC56-E94A72AAD252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8" name="Frihåndsform: figur 97">
                  <a:extLst>
                    <a:ext uri="{FF2B5EF4-FFF2-40B4-BE49-F238E27FC236}">
                      <a16:creationId xmlns:a16="http://schemas.microsoft.com/office/drawing/2014/main" id="{0D977BCB-C993-47CE-A36F-0082E6B8AEF4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2" name="Frihåndsform: figur 51">
                <a:extLst>
                  <a:ext uri="{FF2B5EF4-FFF2-40B4-BE49-F238E27FC236}">
                    <a16:creationId xmlns:a16="http://schemas.microsoft.com/office/drawing/2014/main" id="{1994B9CB-6ABC-4741-BA83-47E1A2D97088}"/>
                  </a:ext>
                </a:extLst>
              </p:cNvPr>
              <p:cNvSpPr/>
              <p:nvPr/>
            </p:nvSpPr>
            <p:spPr>
              <a:xfrm>
                <a:off x="10079076" y="984918"/>
                <a:ext cx="13313" cy="8653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" name="Frihåndsform: figur 52">
                <a:extLst>
                  <a:ext uri="{FF2B5EF4-FFF2-40B4-BE49-F238E27FC236}">
                    <a16:creationId xmlns:a16="http://schemas.microsoft.com/office/drawing/2014/main" id="{8E83EBA0-F8BA-409A-8E4A-2FA5058A8322}"/>
                  </a:ext>
                </a:extLst>
              </p:cNvPr>
              <p:cNvSpPr/>
              <p:nvPr/>
            </p:nvSpPr>
            <p:spPr>
              <a:xfrm>
                <a:off x="10060912" y="941458"/>
                <a:ext cx="13789" cy="6751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4" name="dasdasda">
                <a:extLst>
                  <a:ext uri="{FF2B5EF4-FFF2-40B4-BE49-F238E27FC236}">
                    <a16:creationId xmlns:a16="http://schemas.microsoft.com/office/drawing/2014/main" id="{7AED1CBC-F5B4-4BA4-8A62-D97DC3079904}"/>
                  </a:ext>
                </a:extLst>
              </p:cNvPr>
              <p:cNvGrpSpPr/>
              <p:nvPr/>
            </p:nvGrpSpPr>
            <p:grpSpPr>
              <a:xfrm>
                <a:off x="10235320" y="907033"/>
                <a:ext cx="46692" cy="2928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93" name="Frihåndsform: figur 92">
                  <a:extLst>
                    <a:ext uri="{FF2B5EF4-FFF2-40B4-BE49-F238E27FC236}">
                      <a16:creationId xmlns:a16="http://schemas.microsoft.com/office/drawing/2014/main" id="{2C4F8E20-BF55-4329-BABD-0384F24BBC80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4" name="Frihåndsform: figur 93">
                  <a:extLst>
                    <a:ext uri="{FF2B5EF4-FFF2-40B4-BE49-F238E27FC236}">
                      <a16:creationId xmlns:a16="http://schemas.microsoft.com/office/drawing/2014/main" id="{7E0010DD-F0D7-4C98-8224-FB7380A6CBC0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5" name="Frihåndsform: figur 54">
                <a:extLst>
                  <a:ext uri="{FF2B5EF4-FFF2-40B4-BE49-F238E27FC236}">
                    <a16:creationId xmlns:a16="http://schemas.microsoft.com/office/drawing/2014/main" id="{CF6881A2-C556-4157-ABC9-99354FBE4576}"/>
                  </a:ext>
                </a:extLst>
              </p:cNvPr>
              <p:cNvSpPr/>
              <p:nvPr/>
            </p:nvSpPr>
            <p:spPr>
              <a:xfrm>
                <a:off x="10241596" y="1042927"/>
                <a:ext cx="12647" cy="15215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721A70BF-1A53-4D7E-B752-1600336CB293}"/>
                  </a:ext>
                </a:extLst>
              </p:cNvPr>
              <p:cNvSpPr/>
              <p:nvPr/>
            </p:nvSpPr>
            <p:spPr>
              <a:xfrm>
                <a:off x="10128716" y="1027996"/>
                <a:ext cx="12838" cy="15310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7" name="Frihåndsform: figur 56">
                <a:extLst>
                  <a:ext uri="{FF2B5EF4-FFF2-40B4-BE49-F238E27FC236}">
                    <a16:creationId xmlns:a16="http://schemas.microsoft.com/office/drawing/2014/main" id="{CAFF37EA-AF06-45EF-9EE5-01CD6BA2BAEA}"/>
                  </a:ext>
                </a:extLst>
              </p:cNvPr>
              <p:cNvSpPr/>
              <p:nvPr/>
            </p:nvSpPr>
            <p:spPr>
              <a:xfrm>
                <a:off x="10310351" y="995378"/>
                <a:ext cx="12552" cy="10365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8" name="Frihåndsform: figur 57">
                <a:extLst>
                  <a:ext uri="{FF2B5EF4-FFF2-40B4-BE49-F238E27FC236}">
                    <a16:creationId xmlns:a16="http://schemas.microsoft.com/office/drawing/2014/main" id="{F1489D31-A543-4FCF-B7FF-00F573509756}"/>
                  </a:ext>
                </a:extLst>
              </p:cNvPr>
              <p:cNvSpPr/>
              <p:nvPr/>
            </p:nvSpPr>
            <p:spPr>
              <a:xfrm>
                <a:off x="10265275" y="1029993"/>
                <a:ext cx="11696" cy="16641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55640118-C1FC-4EC7-A47E-7A02942C9B20}"/>
                  </a:ext>
                </a:extLst>
              </p:cNvPr>
              <p:cNvSpPr/>
              <p:nvPr/>
            </p:nvSpPr>
            <p:spPr>
              <a:xfrm>
                <a:off x="10217156" y="1047111"/>
                <a:ext cx="11411" cy="14264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0" name="dasdasda">
                <a:extLst>
                  <a:ext uri="{FF2B5EF4-FFF2-40B4-BE49-F238E27FC236}">
                    <a16:creationId xmlns:a16="http://schemas.microsoft.com/office/drawing/2014/main" id="{668409DC-05E3-4F41-ABB7-4024573917A1}"/>
                  </a:ext>
                </a:extLst>
              </p:cNvPr>
              <p:cNvGrpSpPr/>
              <p:nvPr/>
            </p:nvGrpSpPr>
            <p:grpSpPr>
              <a:xfrm>
                <a:off x="10151839" y="1041976"/>
                <a:ext cx="40046" cy="19054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91" name="Frihåndsform: figur 90">
                  <a:extLst>
                    <a:ext uri="{FF2B5EF4-FFF2-40B4-BE49-F238E27FC236}">
                      <a16:creationId xmlns:a16="http://schemas.microsoft.com/office/drawing/2014/main" id="{39C2B3BB-B4FC-4C1F-AD73-3B016B08733A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2" name="Frihåndsform: figur 91">
                  <a:extLst>
                    <a:ext uri="{FF2B5EF4-FFF2-40B4-BE49-F238E27FC236}">
                      <a16:creationId xmlns:a16="http://schemas.microsoft.com/office/drawing/2014/main" id="{74F81AB4-E214-46B1-9FB1-2FC47547B556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1" name="Frihåndsform: figur 60">
                <a:extLst>
                  <a:ext uri="{FF2B5EF4-FFF2-40B4-BE49-F238E27FC236}">
                    <a16:creationId xmlns:a16="http://schemas.microsoft.com/office/drawing/2014/main" id="{64D22D9E-5D98-4082-A52C-ECF26CDDEE8F}"/>
                  </a:ext>
                </a:extLst>
              </p:cNvPr>
              <p:cNvSpPr/>
              <p:nvPr/>
            </p:nvSpPr>
            <p:spPr>
              <a:xfrm>
                <a:off x="10188627" y="854635"/>
                <a:ext cx="11031" cy="21586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5EC34D2C-CEC2-483E-A217-8B451C0D6D8F}"/>
                  </a:ext>
                </a:extLst>
              </p:cNvPr>
              <p:cNvSpPr/>
              <p:nvPr/>
            </p:nvSpPr>
            <p:spPr>
              <a:xfrm>
                <a:off x="10195665" y="1048442"/>
                <a:ext cx="11221" cy="13693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3" name="Frihåndsform: figur 62">
                <a:extLst>
                  <a:ext uri="{FF2B5EF4-FFF2-40B4-BE49-F238E27FC236}">
                    <a16:creationId xmlns:a16="http://schemas.microsoft.com/office/drawing/2014/main" id="{A4691BEC-C915-4525-9D4C-5EC4AE5CE0A1}"/>
                  </a:ext>
                </a:extLst>
              </p:cNvPr>
              <p:cNvSpPr/>
              <p:nvPr/>
            </p:nvSpPr>
            <p:spPr>
              <a:xfrm>
                <a:off x="10209739" y="855681"/>
                <a:ext cx="10745" cy="2177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4" name="dasdasda">
                <a:extLst>
                  <a:ext uri="{FF2B5EF4-FFF2-40B4-BE49-F238E27FC236}">
                    <a16:creationId xmlns:a16="http://schemas.microsoft.com/office/drawing/2014/main" id="{563646D8-BEEA-4305-BE74-E60558BDEC01}"/>
                  </a:ext>
                </a:extLst>
              </p:cNvPr>
              <p:cNvGrpSpPr/>
              <p:nvPr/>
            </p:nvGrpSpPr>
            <p:grpSpPr>
              <a:xfrm>
                <a:off x="10113596" y="701814"/>
                <a:ext cx="182681" cy="239453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75" name="Frihåndsform: figur 74">
                  <a:extLst>
                    <a:ext uri="{FF2B5EF4-FFF2-40B4-BE49-F238E27FC236}">
                      <a16:creationId xmlns:a16="http://schemas.microsoft.com/office/drawing/2014/main" id="{A7C23298-A4E9-4684-8DF0-E306EE48F974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6" name="Frihåndsform: figur 75">
                  <a:extLst>
                    <a:ext uri="{FF2B5EF4-FFF2-40B4-BE49-F238E27FC236}">
                      <a16:creationId xmlns:a16="http://schemas.microsoft.com/office/drawing/2014/main" id="{33037F00-0685-4663-B80B-76F07D9F7BC1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7" name="Frihåndsform: figur 76">
                  <a:extLst>
                    <a:ext uri="{FF2B5EF4-FFF2-40B4-BE49-F238E27FC236}">
                      <a16:creationId xmlns:a16="http://schemas.microsoft.com/office/drawing/2014/main" id="{D6BE6657-7E81-418A-8BC6-32729ECD4C89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8" name="Frihåndsform: figur 77">
                  <a:extLst>
                    <a:ext uri="{FF2B5EF4-FFF2-40B4-BE49-F238E27FC236}">
                      <a16:creationId xmlns:a16="http://schemas.microsoft.com/office/drawing/2014/main" id="{3B6457D4-BAAA-4910-848C-1B2FF67C1A94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9" name="Frihåndsform: figur 78">
                  <a:extLst>
                    <a:ext uri="{FF2B5EF4-FFF2-40B4-BE49-F238E27FC236}">
                      <a16:creationId xmlns:a16="http://schemas.microsoft.com/office/drawing/2014/main" id="{A0EB1C7F-E57C-4796-A8E7-95AD546568AD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0" name="Frihåndsform: figur 79">
                  <a:extLst>
                    <a:ext uri="{FF2B5EF4-FFF2-40B4-BE49-F238E27FC236}">
                      <a16:creationId xmlns:a16="http://schemas.microsoft.com/office/drawing/2014/main" id="{790BE9CA-3321-4E99-8732-EF1540EA95DF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1" name="Frihåndsform: figur 80">
                  <a:extLst>
                    <a:ext uri="{FF2B5EF4-FFF2-40B4-BE49-F238E27FC236}">
                      <a16:creationId xmlns:a16="http://schemas.microsoft.com/office/drawing/2014/main" id="{F20BD0F7-CD7A-4419-94AA-5238DBA521E8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2" name="Frihåndsform: figur 81">
                  <a:extLst>
                    <a:ext uri="{FF2B5EF4-FFF2-40B4-BE49-F238E27FC236}">
                      <a16:creationId xmlns:a16="http://schemas.microsoft.com/office/drawing/2014/main" id="{09DFD686-A91D-4CD5-B19E-A1B232FA4BF3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3" name="Frihåndsform: figur 82">
                  <a:extLst>
                    <a:ext uri="{FF2B5EF4-FFF2-40B4-BE49-F238E27FC236}">
                      <a16:creationId xmlns:a16="http://schemas.microsoft.com/office/drawing/2014/main" id="{89EF0104-3161-478A-83BA-36BB9A838EB6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4" name="Frihåndsform: figur 83">
                  <a:extLst>
                    <a:ext uri="{FF2B5EF4-FFF2-40B4-BE49-F238E27FC236}">
                      <a16:creationId xmlns:a16="http://schemas.microsoft.com/office/drawing/2014/main" id="{2E6804D9-0D63-49D8-961B-CEFDA8C13976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5" name="Frihåndsform: figur 84">
                  <a:extLst>
                    <a:ext uri="{FF2B5EF4-FFF2-40B4-BE49-F238E27FC236}">
                      <a16:creationId xmlns:a16="http://schemas.microsoft.com/office/drawing/2014/main" id="{B9CE1C8C-605C-4A18-B250-FE23320CCDAE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6" name="Frihåndsform: figur 85">
                  <a:extLst>
                    <a:ext uri="{FF2B5EF4-FFF2-40B4-BE49-F238E27FC236}">
                      <a16:creationId xmlns:a16="http://schemas.microsoft.com/office/drawing/2014/main" id="{5DFA5EA6-2297-4628-9CC9-D1C87E62B3CF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7" name="Frihåndsform: figur 86">
                  <a:extLst>
                    <a:ext uri="{FF2B5EF4-FFF2-40B4-BE49-F238E27FC236}">
                      <a16:creationId xmlns:a16="http://schemas.microsoft.com/office/drawing/2014/main" id="{1620215B-F561-4A98-BB38-9ED1290652E1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8" name="Frihåndsform: figur 87">
                  <a:extLst>
                    <a:ext uri="{FF2B5EF4-FFF2-40B4-BE49-F238E27FC236}">
                      <a16:creationId xmlns:a16="http://schemas.microsoft.com/office/drawing/2014/main" id="{E0C57121-C312-4C17-861B-E08B38094E2D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9" name="Frihåndsform: figur 88">
                  <a:extLst>
                    <a:ext uri="{FF2B5EF4-FFF2-40B4-BE49-F238E27FC236}">
                      <a16:creationId xmlns:a16="http://schemas.microsoft.com/office/drawing/2014/main" id="{58FF15ED-B76A-44C2-BCD1-6C675DDC7CF3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0" name="Frihåndsform: figur 89">
                  <a:extLst>
                    <a:ext uri="{FF2B5EF4-FFF2-40B4-BE49-F238E27FC236}">
                      <a16:creationId xmlns:a16="http://schemas.microsoft.com/office/drawing/2014/main" id="{89B31035-39A0-4C63-B839-7AD1894D098A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5" name="Frihåndsform: figur 64">
                <a:extLst>
                  <a:ext uri="{FF2B5EF4-FFF2-40B4-BE49-F238E27FC236}">
                    <a16:creationId xmlns:a16="http://schemas.microsoft.com/office/drawing/2014/main" id="{66E00D2E-3E9A-4F63-9DB5-5E286E32390F}"/>
                  </a:ext>
                </a:extLst>
              </p:cNvPr>
              <p:cNvSpPr/>
              <p:nvPr/>
            </p:nvSpPr>
            <p:spPr>
              <a:xfrm rot="-646302">
                <a:off x="10232940" y="1046083"/>
                <a:ext cx="2852" cy="13504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6" name="dasdasda">
                <a:extLst>
                  <a:ext uri="{FF2B5EF4-FFF2-40B4-BE49-F238E27FC236}">
                    <a16:creationId xmlns:a16="http://schemas.microsoft.com/office/drawing/2014/main" id="{4213E861-3255-467E-B5AF-B699C6F04944}"/>
                  </a:ext>
                </a:extLst>
              </p:cNvPr>
              <p:cNvGrpSpPr/>
              <p:nvPr/>
            </p:nvGrpSpPr>
            <p:grpSpPr>
              <a:xfrm>
                <a:off x="10145358" y="804519"/>
                <a:ext cx="7702" cy="7988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73" name="Frihåndsform: figur 72">
                  <a:extLst>
                    <a:ext uri="{FF2B5EF4-FFF2-40B4-BE49-F238E27FC236}">
                      <a16:creationId xmlns:a16="http://schemas.microsoft.com/office/drawing/2014/main" id="{9E14774F-77A2-4952-AD6E-C4E3F72DE0BE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4" name="Frihåndsform: figur 73">
                  <a:extLst>
                    <a:ext uri="{FF2B5EF4-FFF2-40B4-BE49-F238E27FC236}">
                      <a16:creationId xmlns:a16="http://schemas.microsoft.com/office/drawing/2014/main" id="{1F2553F7-AB76-4136-B4C8-388DA387792A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7" name="Frihåndsform: figur 66">
                <a:extLst>
                  <a:ext uri="{FF2B5EF4-FFF2-40B4-BE49-F238E27FC236}">
                    <a16:creationId xmlns:a16="http://schemas.microsoft.com/office/drawing/2014/main" id="{B18A7C1B-5D02-4254-B2C0-A336DF830ECC}"/>
                  </a:ext>
                </a:extLst>
              </p:cNvPr>
              <p:cNvSpPr/>
              <p:nvPr/>
            </p:nvSpPr>
            <p:spPr>
              <a:xfrm>
                <a:off x="10210500" y="1048537"/>
                <a:ext cx="3423" cy="13598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8" name="dasdasda">
                <a:extLst>
                  <a:ext uri="{FF2B5EF4-FFF2-40B4-BE49-F238E27FC236}">
                    <a16:creationId xmlns:a16="http://schemas.microsoft.com/office/drawing/2014/main" id="{595DD4AC-891A-44CA-B140-A7151A3C3724}"/>
                  </a:ext>
                </a:extLst>
              </p:cNvPr>
              <p:cNvGrpSpPr/>
              <p:nvPr/>
            </p:nvGrpSpPr>
            <p:grpSpPr>
              <a:xfrm>
                <a:off x="10193477" y="1008787"/>
                <a:ext cx="1023730" cy="87298"/>
                <a:chOff x="10193477" y="1008787"/>
                <a:chExt cx="1023730" cy="87298"/>
              </a:xfrm>
            </p:grpSpPr>
            <p:sp>
              <p:nvSpPr>
                <p:cNvPr id="70" name="Frihåndsform: figur 69">
                  <a:extLst>
                    <a:ext uri="{FF2B5EF4-FFF2-40B4-BE49-F238E27FC236}">
                      <a16:creationId xmlns:a16="http://schemas.microsoft.com/office/drawing/2014/main" id="{7384A682-5940-4BAB-B699-F9553DCF55D7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1" name="Frihåndsform: figur 70">
                  <a:extLst>
                    <a:ext uri="{FF2B5EF4-FFF2-40B4-BE49-F238E27FC236}">
                      <a16:creationId xmlns:a16="http://schemas.microsoft.com/office/drawing/2014/main" id="{D9E36321-D047-4F65-9C4B-71873ECA708A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2" name="Frihåndsform: figur 71">
                  <a:extLst>
                    <a:ext uri="{FF2B5EF4-FFF2-40B4-BE49-F238E27FC236}">
                      <a16:creationId xmlns:a16="http://schemas.microsoft.com/office/drawing/2014/main" id="{33B22EFA-5A48-41F8-A494-F630DB6C4B5B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solidFill>
                  <a:srgbClr val="000000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9" name="Frihåndsform: figur 68">
                <a:extLst>
                  <a:ext uri="{FF2B5EF4-FFF2-40B4-BE49-F238E27FC236}">
                    <a16:creationId xmlns:a16="http://schemas.microsoft.com/office/drawing/2014/main" id="{3F8B320D-0092-4B59-A937-BE984F750A1B}"/>
                  </a:ext>
                </a:extLst>
              </p:cNvPr>
              <p:cNvSpPr/>
              <p:nvPr/>
            </p:nvSpPr>
            <p:spPr>
              <a:xfrm>
                <a:off x="10422185" y="1044448"/>
                <a:ext cx="36327" cy="9414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155" name="Text Placeholder 12">
            <a:extLst>
              <a:ext uri="{FF2B5EF4-FFF2-40B4-BE49-F238E27FC236}">
                <a16:creationId xmlns:a16="http://schemas.microsoft.com/office/drawing/2014/main" id="{F37AA95C-9AA2-4501-97A1-CC0C5BB344C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/>
              <a:t>    </a:t>
            </a:r>
            <a:endParaRPr lang="nb-NO"/>
          </a:p>
        </p:txBody>
      </p:sp>
      <p:grpSp>
        <p:nvGrpSpPr>
          <p:cNvPr id="156" name="dasdasda">
            <a:extLst>
              <a:ext uri="{FF2B5EF4-FFF2-40B4-BE49-F238E27FC236}">
                <a16:creationId xmlns:a16="http://schemas.microsoft.com/office/drawing/2014/main" id="{4B8AA40D-80FE-4044-A481-883666D13E9E}"/>
              </a:ext>
            </a:extLst>
          </p:cNvPr>
          <p:cNvGrpSpPr/>
          <p:nvPr userDrawn="1"/>
        </p:nvGrpSpPr>
        <p:grpSpPr>
          <a:xfrm>
            <a:off x="10819799" y="142943"/>
            <a:ext cx="1179545" cy="469900"/>
            <a:chOff x="10053875" y="625546"/>
            <a:chExt cx="1163332" cy="470539"/>
          </a:xfrm>
        </p:grpSpPr>
        <p:grpSp>
          <p:nvGrpSpPr>
            <p:cNvPr id="157" name="dasdasda">
              <a:extLst>
                <a:ext uri="{FF2B5EF4-FFF2-40B4-BE49-F238E27FC236}">
                  <a16:creationId xmlns:a16="http://schemas.microsoft.com/office/drawing/2014/main" id="{287591AC-EF60-4013-9DBB-0BA3A40E15B5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281" name="Frihåndsform: figur 280">
                <a:extLst>
                  <a:ext uri="{FF2B5EF4-FFF2-40B4-BE49-F238E27FC236}">
                    <a16:creationId xmlns:a16="http://schemas.microsoft.com/office/drawing/2014/main" id="{25C64154-A55C-4B39-BC63-FE07EF6F379E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2" name="Frihåndsform: figur 281">
                <a:extLst>
                  <a:ext uri="{FF2B5EF4-FFF2-40B4-BE49-F238E27FC236}">
                    <a16:creationId xmlns:a16="http://schemas.microsoft.com/office/drawing/2014/main" id="{7482BB51-2389-4BF8-87F2-23E3697F1185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3" name="Frihåndsform: figur 282">
                <a:extLst>
                  <a:ext uri="{FF2B5EF4-FFF2-40B4-BE49-F238E27FC236}">
                    <a16:creationId xmlns:a16="http://schemas.microsoft.com/office/drawing/2014/main" id="{5CD7E945-7FBC-4ECF-A49E-46D22B546755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4" name="Frihåndsform: figur 283">
                <a:extLst>
                  <a:ext uri="{FF2B5EF4-FFF2-40B4-BE49-F238E27FC236}">
                    <a16:creationId xmlns:a16="http://schemas.microsoft.com/office/drawing/2014/main" id="{F8B80E7F-7D68-4BE4-9C52-A2EFFC2A0DA8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5" name="Frihåndsform: figur 284">
                <a:extLst>
                  <a:ext uri="{FF2B5EF4-FFF2-40B4-BE49-F238E27FC236}">
                    <a16:creationId xmlns:a16="http://schemas.microsoft.com/office/drawing/2014/main" id="{D6869805-8107-4241-8226-40D716B88451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58" name="Frihåndsform: figur 157">
              <a:extLst>
                <a:ext uri="{FF2B5EF4-FFF2-40B4-BE49-F238E27FC236}">
                  <a16:creationId xmlns:a16="http://schemas.microsoft.com/office/drawing/2014/main" id="{13C79A9D-EBC8-4A0F-9922-C751E4DA562A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59" name="dasdasda">
              <a:extLst>
                <a:ext uri="{FF2B5EF4-FFF2-40B4-BE49-F238E27FC236}">
                  <a16:creationId xmlns:a16="http://schemas.microsoft.com/office/drawing/2014/main" id="{9B63F744-01FF-4424-846C-FF437F85EDAE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274" name="Frihåndsform: figur 273">
                <a:extLst>
                  <a:ext uri="{FF2B5EF4-FFF2-40B4-BE49-F238E27FC236}">
                    <a16:creationId xmlns:a16="http://schemas.microsoft.com/office/drawing/2014/main" id="{7BD1E045-DB7F-433B-BD53-FB2E9B94F272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5" name="Frihåndsform: figur 274">
                <a:extLst>
                  <a:ext uri="{FF2B5EF4-FFF2-40B4-BE49-F238E27FC236}">
                    <a16:creationId xmlns:a16="http://schemas.microsoft.com/office/drawing/2014/main" id="{3AE54906-2C9C-42E1-9185-6595F6284E1F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6" name="Frihåndsform: figur 275">
                <a:extLst>
                  <a:ext uri="{FF2B5EF4-FFF2-40B4-BE49-F238E27FC236}">
                    <a16:creationId xmlns:a16="http://schemas.microsoft.com/office/drawing/2014/main" id="{9B81F965-1FA3-4F22-9FD2-EB2969F05AD0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7" name="Frihåndsform: figur 276">
                <a:extLst>
                  <a:ext uri="{FF2B5EF4-FFF2-40B4-BE49-F238E27FC236}">
                    <a16:creationId xmlns:a16="http://schemas.microsoft.com/office/drawing/2014/main" id="{AA0C6AF7-0C18-441A-A7F7-EEA6FEB97AA8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8" name="Frihåndsform: figur 277">
                <a:extLst>
                  <a:ext uri="{FF2B5EF4-FFF2-40B4-BE49-F238E27FC236}">
                    <a16:creationId xmlns:a16="http://schemas.microsoft.com/office/drawing/2014/main" id="{46CC52CF-4863-442A-9DF4-C04EEC64F1F6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9" name="Frihåndsform: figur 278">
                <a:extLst>
                  <a:ext uri="{FF2B5EF4-FFF2-40B4-BE49-F238E27FC236}">
                    <a16:creationId xmlns:a16="http://schemas.microsoft.com/office/drawing/2014/main" id="{737E5C30-7C7E-4480-9136-451D76CE9A91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0" name="Frihåndsform: figur 279">
                <a:extLst>
                  <a:ext uri="{FF2B5EF4-FFF2-40B4-BE49-F238E27FC236}">
                    <a16:creationId xmlns:a16="http://schemas.microsoft.com/office/drawing/2014/main" id="{E5D60786-51D2-428B-AAE6-1046BBD4704A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0" name="Frihåndsform: figur 159">
              <a:extLst>
                <a:ext uri="{FF2B5EF4-FFF2-40B4-BE49-F238E27FC236}">
                  <a16:creationId xmlns:a16="http://schemas.microsoft.com/office/drawing/2014/main" id="{58FF75BD-3D4B-43FB-8BF1-DC9953FE2A6A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1" name="dasdasda">
              <a:extLst>
                <a:ext uri="{FF2B5EF4-FFF2-40B4-BE49-F238E27FC236}">
                  <a16:creationId xmlns:a16="http://schemas.microsoft.com/office/drawing/2014/main" id="{B1570BA9-1603-46CF-AF57-CF73627F3524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268" name="Frihåndsform: figur 267">
                <a:extLst>
                  <a:ext uri="{FF2B5EF4-FFF2-40B4-BE49-F238E27FC236}">
                    <a16:creationId xmlns:a16="http://schemas.microsoft.com/office/drawing/2014/main" id="{66C3A0B9-FB59-42BF-8179-BEF5A41D080E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9" name="Frihåndsform: figur 268">
                <a:extLst>
                  <a:ext uri="{FF2B5EF4-FFF2-40B4-BE49-F238E27FC236}">
                    <a16:creationId xmlns:a16="http://schemas.microsoft.com/office/drawing/2014/main" id="{53A8755F-F90F-4431-A9ED-3EF3ED6245FF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0" name="Frihåndsform: figur 269">
                <a:extLst>
                  <a:ext uri="{FF2B5EF4-FFF2-40B4-BE49-F238E27FC236}">
                    <a16:creationId xmlns:a16="http://schemas.microsoft.com/office/drawing/2014/main" id="{5B7BABAE-D41B-4FB8-8151-5C55CBB3FE4F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1" name="Frihåndsform: figur 270">
                <a:extLst>
                  <a:ext uri="{FF2B5EF4-FFF2-40B4-BE49-F238E27FC236}">
                    <a16:creationId xmlns:a16="http://schemas.microsoft.com/office/drawing/2014/main" id="{81531405-5CAB-4872-A213-F48FE5367C32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2" name="Frihåndsform: figur 271">
                <a:extLst>
                  <a:ext uri="{FF2B5EF4-FFF2-40B4-BE49-F238E27FC236}">
                    <a16:creationId xmlns:a16="http://schemas.microsoft.com/office/drawing/2014/main" id="{39BEC236-3101-4428-9675-D70CF23BB664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3" name="Frihåndsform: figur 272">
                <a:extLst>
                  <a:ext uri="{FF2B5EF4-FFF2-40B4-BE49-F238E27FC236}">
                    <a16:creationId xmlns:a16="http://schemas.microsoft.com/office/drawing/2014/main" id="{2A7667C2-323F-46EE-9083-604B75B8D2CB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2" name="Frihåndsform: figur 161">
              <a:extLst>
                <a:ext uri="{FF2B5EF4-FFF2-40B4-BE49-F238E27FC236}">
                  <a16:creationId xmlns:a16="http://schemas.microsoft.com/office/drawing/2014/main" id="{D5F0C77B-1622-4F6B-B304-89F9463B14FA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3" name="dasdasda">
              <a:extLst>
                <a:ext uri="{FF2B5EF4-FFF2-40B4-BE49-F238E27FC236}">
                  <a16:creationId xmlns:a16="http://schemas.microsoft.com/office/drawing/2014/main" id="{C5FE9654-3E88-43BC-B99A-D8A694D8A96B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265" name="Frihåndsform: figur 264">
                <a:extLst>
                  <a:ext uri="{FF2B5EF4-FFF2-40B4-BE49-F238E27FC236}">
                    <a16:creationId xmlns:a16="http://schemas.microsoft.com/office/drawing/2014/main" id="{2E0E439C-225F-492D-A010-76EC224BDEEC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6" name="Frihåndsform: figur 265">
                <a:extLst>
                  <a:ext uri="{FF2B5EF4-FFF2-40B4-BE49-F238E27FC236}">
                    <a16:creationId xmlns:a16="http://schemas.microsoft.com/office/drawing/2014/main" id="{4A5DEAF3-E453-405B-80E1-0E51D8A563EF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7" name="Frihåndsform: figur 266">
                <a:extLst>
                  <a:ext uri="{FF2B5EF4-FFF2-40B4-BE49-F238E27FC236}">
                    <a16:creationId xmlns:a16="http://schemas.microsoft.com/office/drawing/2014/main" id="{9F6B0C9F-EBAA-4564-88B1-F46F44727209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4" name="Frihåndsform: figur 163">
              <a:extLst>
                <a:ext uri="{FF2B5EF4-FFF2-40B4-BE49-F238E27FC236}">
                  <a16:creationId xmlns:a16="http://schemas.microsoft.com/office/drawing/2014/main" id="{6245B20E-47A8-42F9-A4F3-6A31EA6D1EBF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5" name="dasdasda">
              <a:extLst>
                <a:ext uri="{FF2B5EF4-FFF2-40B4-BE49-F238E27FC236}">
                  <a16:creationId xmlns:a16="http://schemas.microsoft.com/office/drawing/2014/main" id="{A3005084-6ED1-42AA-AD6E-CEAEDD3FEB84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262" name="Frihåndsform: figur 261">
                <a:extLst>
                  <a:ext uri="{FF2B5EF4-FFF2-40B4-BE49-F238E27FC236}">
                    <a16:creationId xmlns:a16="http://schemas.microsoft.com/office/drawing/2014/main" id="{8C7EF13A-295F-47F5-8020-47A076146863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3" name="Frihåndsform: figur 262">
                <a:extLst>
                  <a:ext uri="{FF2B5EF4-FFF2-40B4-BE49-F238E27FC236}">
                    <a16:creationId xmlns:a16="http://schemas.microsoft.com/office/drawing/2014/main" id="{17A3C3B4-C9EF-42EC-8A65-C39678760EDA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4" name="Frihåndsform: figur 263">
                <a:extLst>
                  <a:ext uri="{FF2B5EF4-FFF2-40B4-BE49-F238E27FC236}">
                    <a16:creationId xmlns:a16="http://schemas.microsoft.com/office/drawing/2014/main" id="{597A8AA4-1E16-441D-8243-7BE078F9DF73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6" name="Frihåndsform: figur 165">
              <a:extLst>
                <a:ext uri="{FF2B5EF4-FFF2-40B4-BE49-F238E27FC236}">
                  <a16:creationId xmlns:a16="http://schemas.microsoft.com/office/drawing/2014/main" id="{E8282E45-7275-4DDF-96B2-CFC46388726E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7" name="dasdasda">
              <a:extLst>
                <a:ext uri="{FF2B5EF4-FFF2-40B4-BE49-F238E27FC236}">
                  <a16:creationId xmlns:a16="http://schemas.microsoft.com/office/drawing/2014/main" id="{C935A7A4-0BE8-4E64-B404-A0F7D99B7BDB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259" name="Frihåndsform: figur 258">
                <a:extLst>
                  <a:ext uri="{FF2B5EF4-FFF2-40B4-BE49-F238E27FC236}">
                    <a16:creationId xmlns:a16="http://schemas.microsoft.com/office/drawing/2014/main" id="{8946215F-2895-45D2-AC71-C5D106442609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0" name="Frihåndsform: figur 259">
                <a:extLst>
                  <a:ext uri="{FF2B5EF4-FFF2-40B4-BE49-F238E27FC236}">
                    <a16:creationId xmlns:a16="http://schemas.microsoft.com/office/drawing/2014/main" id="{D6866E31-D9FE-4521-B6D6-1F8BF57A84AD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1" name="Frihåndsform: figur 260">
                <a:extLst>
                  <a:ext uri="{FF2B5EF4-FFF2-40B4-BE49-F238E27FC236}">
                    <a16:creationId xmlns:a16="http://schemas.microsoft.com/office/drawing/2014/main" id="{B8F05175-7637-45BC-8638-D0960D1F6BD0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8" name="Frihåndsform: figur 167">
              <a:extLst>
                <a:ext uri="{FF2B5EF4-FFF2-40B4-BE49-F238E27FC236}">
                  <a16:creationId xmlns:a16="http://schemas.microsoft.com/office/drawing/2014/main" id="{4FE32A9E-1D61-43EF-BE87-B2F526D86D23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69" name="Frihåndsform: figur 168">
              <a:extLst>
                <a:ext uri="{FF2B5EF4-FFF2-40B4-BE49-F238E27FC236}">
                  <a16:creationId xmlns:a16="http://schemas.microsoft.com/office/drawing/2014/main" id="{AE42D8F0-F605-4642-A488-E052A3436A7B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0" name="Frihåndsform: figur 169">
              <a:extLst>
                <a:ext uri="{FF2B5EF4-FFF2-40B4-BE49-F238E27FC236}">
                  <a16:creationId xmlns:a16="http://schemas.microsoft.com/office/drawing/2014/main" id="{83B038F1-D50F-4C18-A362-84218FA15835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1" name="dasdasda">
              <a:extLst>
                <a:ext uri="{FF2B5EF4-FFF2-40B4-BE49-F238E27FC236}">
                  <a16:creationId xmlns:a16="http://schemas.microsoft.com/office/drawing/2014/main" id="{935531CC-C158-471D-B10E-C81E55D45F71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237" name="Frihåndsform: figur 236">
                <a:extLst>
                  <a:ext uri="{FF2B5EF4-FFF2-40B4-BE49-F238E27FC236}">
                    <a16:creationId xmlns:a16="http://schemas.microsoft.com/office/drawing/2014/main" id="{B9D200D4-85FA-4A9E-87F2-B0F6BDFE05A7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8" name="Frihåndsform: figur 237">
                <a:extLst>
                  <a:ext uri="{FF2B5EF4-FFF2-40B4-BE49-F238E27FC236}">
                    <a16:creationId xmlns:a16="http://schemas.microsoft.com/office/drawing/2014/main" id="{84C5C91A-19F6-4193-83DF-803F96CA94A4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9" name="Frihåndsform: figur 238">
                <a:extLst>
                  <a:ext uri="{FF2B5EF4-FFF2-40B4-BE49-F238E27FC236}">
                    <a16:creationId xmlns:a16="http://schemas.microsoft.com/office/drawing/2014/main" id="{B61ABE45-1581-4C60-A800-02FD41A92C47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0" name="Frihåndsform: figur 239">
                <a:extLst>
                  <a:ext uri="{FF2B5EF4-FFF2-40B4-BE49-F238E27FC236}">
                    <a16:creationId xmlns:a16="http://schemas.microsoft.com/office/drawing/2014/main" id="{426070D6-71E0-45D9-9FE5-EC2A7C9E4A30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1" name="Frihåndsform: figur 240">
                <a:extLst>
                  <a:ext uri="{FF2B5EF4-FFF2-40B4-BE49-F238E27FC236}">
                    <a16:creationId xmlns:a16="http://schemas.microsoft.com/office/drawing/2014/main" id="{649A4F21-0ED9-45D9-889C-3F0D22F60BC7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2" name="Frihåndsform: figur 241">
                <a:extLst>
                  <a:ext uri="{FF2B5EF4-FFF2-40B4-BE49-F238E27FC236}">
                    <a16:creationId xmlns:a16="http://schemas.microsoft.com/office/drawing/2014/main" id="{F731839D-624D-455C-B73E-6A6082428366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3" name="Frihåndsform: figur 242">
                <a:extLst>
                  <a:ext uri="{FF2B5EF4-FFF2-40B4-BE49-F238E27FC236}">
                    <a16:creationId xmlns:a16="http://schemas.microsoft.com/office/drawing/2014/main" id="{45171165-C87A-4CD7-B471-6F880BF4027A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4" name="Frihåndsform: figur 243">
                <a:extLst>
                  <a:ext uri="{FF2B5EF4-FFF2-40B4-BE49-F238E27FC236}">
                    <a16:creationId xmlns:a16="http://schemas.microsoft.com/office/drawing/2014/main" id="{28F75CD4-0ABB-4665-9694-FD7657E91827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5" name="Frihåndsform: figur 244">
                <a:extLst>
                  <a:ext uri="{FF2B5EF4-FFF2-40B4-BE49-F238E27FC236}">
                    <a16:creationId xmlns:a16="http://schemas.microsoft.com/office/drawing/2014/main" id="{35AF92BC-1F6C-4685-8C0C-D1DEFD87A49F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6" name="Frihåndsform: figur 245">
                <a:extLst>
                  <a:ext uri="{FF2B5EF4-FFF2-40B4-BE49-F238E27FC236}">
                    <a16:creationId xmlns:a16="http://schemas.microsoft.com/office/drawing/2014/main" id="{54D45E4B-BE8A-489A-B933-A5726B9237CF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7" name="Frihåndsform: figur 246">
                <a:extLst>
                  <a:ext uri="{FF2B5EF4-FFF2-40B4-BE49-F238E27FC236}">
                    <a16:creationId xmlns:a16="http://schemas.microsoft.com/office/drawing/2014/main" id="{70CAE625-87EA-44E3-95F5-E4ECADF88A75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8" name="Frihåndsform: figur 247">
                <a:extLst>
                  <a:ext uri="{FF2B5EF4-FFF2-40B4-BE49-F238E27FC236}">
                    <a16:creationId xmlns:a16="http://schemas.microsoft.com/office/drawing/2014/main" id="{6DA3ADFA-4B89-4EF3-85CD-5591ED302A41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9" name="Frihåndsform: figur 248">
                <a:extLst>
                  <a:ext uri="{FF2B5EF4-FFF2-40B4-BE49-F238E27FC236}">
                    <a16:creationId xmlns:a16="http://schemas.microsoft.com/office/drawing/2014/main" id="{0891BD40-88D6-4B42-AD16-9DF75A2F054A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0" name="Frihåndsform: figur 249">
                <a:extLst>
                  <a:ext uri="{FF2B5EF4-FFF2-40B4-BE49-F238E27FC236}">
                    <a16:creationId xmlns:a16="http://schemas.microsoft.com/office/drawing/2014/main" id="{9EDC28EF-41ED-444E-B1AB-BDA697395B97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1" name="Frihåndsform: figur 250">
                <a:extLst>
                  <a:ext uri="{FF2B5EF4-FFF2-40B4-BE49-F238E27FC236}">
                    <a16:creationId xmlns:a16="http://schemas.microsoft.com/office/drawing/2014/main" id="{5F4B0795-2F01-46E0-B7D8-FA7843CD1569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2" name="Frihåndsform: figur 251">
                <a:extLst>
                  <a:ext uri="{FF2B5EF4-FFF2-40B4-BE49-F238E27FC236}">
                    <a16:creationId xmlns:a16="http://schemas.microsoft.com/office/drawing/2014/main" id="{38C8A46E-38D7-4B92-897B-F2FCA218DFBF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3" name="Frihåndsform: figur 252">
                <a:extLst>
                  <a:ext uri="{FF2B5EF4-FFF2-40B4-BE49-F238E27FC236}">
                    <a16:creationId xmlns:a16="http://schemas.microsoft.com/office/drawing/2014/main" id="{FF1FEABC-6AEE-4FE4-B156-C0376ED7B24C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4" name="Frihåndsform: figur 253">
                <a:extLst>
                  <a:ext uri="{FF2B5EF4-FFF2-40B4-BE49-F238E27FC236}">
                    <a16:creationId xmlns:a16="http://schemas.microsoft.com/office/drawing/2014/main" id="{F579AB0F-846F-41E4-9797-B71462BBE375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5" name="Frihåndsform: figur 254">
                <a:extLst>
                  <a:ext uri="{FF2B5EF4-FFF2-40B4-BE49-F238E27FC236}">
                    <a16:creationId xmlns:a16="http://schemas.microsoft.com/office/drawing/2014/main" id="{6802924D-02B4-40D4-BC66-DF178D321139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6" name="Frihåndsform: figur 255">
                <a:extLst>
                  <a:ext uri="{FF2B5EF4-FFF2-40B4-BE49-F238E27FC236}">
                    <a16:creationId xmlns:a16="http://schemas.microsoft.com/office/drawing/2014/main" id="{88D25973-8650-41FF-B972-86ADE8B6F02F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7" name="Frihåndsform: figur 256">
                <a:extLst>
                  <a:ext uri="{FF2B5EF4-FFF2-40B4-BE49-F238E27FC236}">
                    <a16:creationId xmlns:a16="http://schemas.microsoft.com/office/drawing/2014/main" id="{3E32707D-BD83-4FDA-B13A-173D61055359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8" name="Frihåndsform: figur 257">
                <a:extLst>
                  <a:ext uri="{FF2B5EF4-FFF2-40B4-BE49-F238E27FC236}">
                    <a16:creationId xmlns:a16="http://schemas.microsoft.com/office/drawing/2014/main" id="{36DF7715-288D-456D-93F1-DC48F74E9522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2" name="Frihåndsform: figur 171">
              <a:extLst>
                <a:ext uri="{FF2B5EF4-FFF2-40B4-BE49-F238E27FC236}">
                  <a16:creationId xmlns:a16="http://schemas.microsoft.com/office/drawing/2014/main" id="{C9B4E795-4237-4737-BFFE-8AF4D5D11962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3" name="dasdasda">
              <a:extLst>
                <a:ext uri="{FF2B5EF4-FFF2-40B4-BE49-F238E27FC236}">
                  <a16:creationId xmlns:a16="http://schemas.microsoft.com/office/drawing/2014/main" id="{BB947B7B-99B2-4761-8A6E-3A0415B21E93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235" name="Frihåndsform: figur 234">
                <a:extLst>
                  <a:ext uri="{FF2B5EF4-FFF2-40B4-BE49-F238E27FC236}">
                    <a16:creationId xmlns:a16="http://schemas.microsoft.com/office/drawing/2014/main" id="{1AE96B78-4C24-4CA2-ADAD-279EB453DC8C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6" name="Frihåndsform: figur 235">
                <a:extLst>
                  <a:ext uri="{FF2B5EF4-FFF2-40B4-BE49-F238E27FC236}">
                    <a16:creationId xmlns:a16="http://schemas.microsoft.com/office/drawing/2014/main" id="{A5F36E91-A68B-4E6C-8337-4DDAAA0238BB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4" name="Frihåndsform: figur 173">
              <a:extLst>
                <a:ext uri="{FF2B5EF4-FFF2-40B4-BE49-F238E27FC236}">
                  <a16:creationId xmlns:a16="http://schemas.microsoft.com/office/drawing/2014/main" id="{8C0B89D2-7466-4F73-9870-9F88918B9B75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5" name="Frihåndsform: figur 174">
              <a:extLst>
                <a:ext uri="{FF2B5EF4-FFF2-40B4-BE49-F238E27FC236}">
                  <a16:creationId xmlns:a16="http://schemas.microsoft.com/office/drawing/2014/main" id="{0B408563-038C-4751-97B8-B26ABC7C2509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6" name="Frihåndsform: figur 175">
              <a:extLst>
                <a:ext uri="{FF2B5EF4-FFF2-40B4-BE49-F238E27FC236}">
                  <a16:creationId xmlns:a16="http://schemas.microsoft.com/office/drawing/2014/main" id="{EBE2357D-EC60-4185-AF2C-D9E77F0946BA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7" name="Frihåndsform: figur 176">
              <a:extLst>
                <a:ext uri="{FF2B5EF4-FFF2-40B4-BE49-F238E27FC236}">
                  <a16:creationId xmlns:a16="http://schemas.microsoft.com/office/drawing/2014/main" id="{2F38DF96-CD36-405B-9CCE-F9BD11A6CA0D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8" name="Frihåndsform: figur 177">
              <a:extLst>
                <a:ext uri="{FF2B5EF4-FFF2-40B4-BE49-F238E27FC236}">
                  <a16:creationId xmlns:a16="http://schemas.microsoft.com/office/drawing/2014/main" id="{70664C07-5AE2-49A3-BCF4-2AB2CD60F8C2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9" name="dasdasda">
              <a:extLst>
                <a:ext uri="{FF2B5EF4-FFF2-40B4-BE49-F238E27FC236}">
                  <a16:creationId xmlns:a16="http://schemas.microsoft.com/office/drawing/2014/main" id="{07864F19-8685-47B1-B96C-EFD10A5F416F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230" name="Frihåndsform: figur 229">
                <a:extLst>
                  <a:ext uri="{FF2B5EF4-FFF2-40B4-BE49-F238E27FC236}">
                    <a16:creationId xmlns:a16="http://schemas.microsoft.com/office/drawing/2014/main" id="{E4B98FC6-62F9-4905-9DC9-A604DADFD853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1" name="Frihåndsform: figur 230">
                <a:extLst>
                  <a:ext uri="{FF2B5EF4-FFF2-40B4-BE49-F238E27FC236}">
                    <a16:creationId xmlns:a16="http://schemas.microsoft.com/office/drawing/2014/main" id="{1417C1A8-58DD-49AA-81D7-56D01C325557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2" name="Frihåndsform: figur 231">
                <a:extLst>
                  <a:ext uri="{FF2B5EF4-FFF2-40B4-BE49-F238E27FC236}">
                    <a16:creationId xmlns:a16="http://schemas.microsoft.com/office/drawing/2014/main" id="{85D9791A-5EA0-4650-A0B5-7517C0BFBB08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3" name="Frihåndsform: figur 232">
                <a:extLst>
                  <a:ext uri="{FF2B5EF4-FFF2-40B4-BE49-F238E27FC236}">
                    <a16:creationId xmlns:a16="http://schemas.microsoft.com/office/drawing/2014/main" id="{56BFC374-56B6-4BC8-8F2C-3B9529FD0EED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4" name="Frihåndsform: figur 233">
                <a:extLst>
                  <a:ext uri="{FF2B5EF4-FFF2-40B4-BE49-F238E27FC236}">
                    <a16:creationId xmlns:a16="http://schemas.microsoft.com/office/drawing/2014/main" id="{6CD4C356-99BD-4DA3-A788-374905BF2A78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0" name="Frihåndsform: figur 179">
              <a:extLst>
                <a:ext uri="{FF2B5EF4-FFF2-40B4-BE49-F238E27FC236}">
                  <a16:creationId xmlns:a16="http://schemas.microsoft.com/office/drawing/2014/main" id="{70250398-9601-4BAA-B987-2CAB8B88D2AA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1" name="Frihåndsform: figur 180">
              <a:extLst>
                <a:ext uri="{FF2B5EF4-FFF2-40B4-BE49-F238E27FC236}">
                  <a16:creationId xmlns:a16="http://schemas.microsoft.com/office/drawing/2014/main" id="{3D146FF4-D612-4EE9-B92E-58E1AA44C27E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2" name="dasdasda">
              <a:extLst>
                <a:ext uri="{FF2B5EF4-FFF2-40B4-BE49-F238E27FC236}">
                  <a16:creationId xmlns:a16="http://schemas.microsoft.com/office/drawing/2014/main" id="{0327A23D-5012-4147-B3F0-9DD4AEAB3330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226" name="Frihåndsform: figur 225">
                <a:extLst>
                  <a:ext uri="{FF2B5EF4-FFF2-40B4-BE49-F238E27FC236}">
                    <a16:creationId xmlns:a16="http://schemas.microsoft.com/office/drawing/2014/main" id="{2138C514-B60D-42A4-B03F-DF4A131F5551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7" name="Frihåndsform: figur 226">
                <a:extLst>
                  <a:ext uri="{FF2B5EF4-FFF2-40B4-BE49-F238E27FC236}">
                    <a16:creationId xmlns:a16="http://schemas.microsoft.com/office/drawing/2014/main" id="{FD2A5E97-18F3-4FF5-9C0A-39009928F8C8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8" name="Frihåndsform: figur 227">
                <a:extLst>
                  <a:ext uri="{FF2B5EF4-FFF2-40B4-BE49-F238E27FC236}">
                    <a16:creationId xmlns:a16="http://schemas.microsoft.com/office/drawing/2014/main" id="{E05154D1-0E58-4302-A980-840E7D784503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9" name="Frihåndsform: figur 228">
                <a:extLst>
                  <a:ext uri="{FF2B5EF4-FFF2-40B4-BE49-F238E27FC236}">
                    <a16:creationId xmlns:a16="http://schemas.microsoft.com/office/drawing/2014/main" id="{5614D97E-9853-44EF-8DD0-6CC884DF969F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3" name="Frihåndsform: figur 182">
              <a:extLst>
                <a:ext uri="{FF2B5EF4-FFF2-40B4-BE49-F238E27FC236}">
                  <a16:creationId xmlns:a16="http://schemas.microsoft.com/office/drawing/2014/main" id="{A42C061E-33F5-4FED-A855-DA392DD6F881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4" name="Frihåndsform: figur 183">
              <a:extLst>
                <a:ext uri="{FF2B5EF4-FFF2-40B4-BE49-F238E27FC236}">
                  <a16:creationId xmlns:a16="http://schemas.microsoft.com/office/drawing/2014/main" id="{599DEB13-9910-42A7-84ED-654BED750CF1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5" name="dasdasda">
              <a:extLst>
                <a:ext uri="{FF2B5EF4-FFF2-40B4-BE49-F238E27FC236}">
                  <a16:creationId xmlns:a16="http://schemas.microsoft.com/office/drawing/2014/main" id="{14580E97-3792-491F-B0FA-5BAC9945D720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224" name="Frihåndsform: figur 223">
                <a:extLst>
                  <a:ext uri="{FF2B5EF4-FFF2-40B4-BE49-F238E27FC236}">
                    <a16:creationId xmlns:a16="http://schemas.microsoft.com/office/drawing/2014/main" id="{758EA6EF-53F7-4828-9C20-53C2F90CDD1D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5" name="Frihåndsform: figur 224">
                <a:extLst>
                  <a:ext uri="{FF2B5EF4-FFF2-40B4-BE49-F238E27FC236}">
                    <a16:creationId xmlns:a16="http://schemas.microsoft.com/office/drawing/2014/main" id="{EA2F1D2F-DB21-4520-8D4F-D9F22A9F8A71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6" name="Frihåndsform: figur 185">
              <a:extLst>
                <a:ext uri="{FF2B5EF4-FFF2-40B4-BE49-F238E27FC236}">
                  <a16:creationId xmlns:a16="http://schemas.microsoft.com/office/drawing/2014/main" id="{533048BD-0D0A-4FF2-AC3E-360FD4A0E615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7" name="Frihåndsform: figur 186">
              <a:extLst>
                <a:ext uri="{FF2B5EF4-FFF2-40B4-BE49-F238E27FC236}">
                  <a16:creationId xmlns:a16="http://schemas.microsoft.com/office/drawing/2014/main" id="{C4A2807B-2F3D-4D5B-BFF9-CFDE2B50B253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8" name="Frihåndsform: figur 187">
              <a:extLst>
                <a:ext uri="{FF2B5EF4-FFF2-40B4-BE49-F238E27FC236}">
                  <a16:creationId xmlns:a16="http://schemas.microsoft.com/office/drawing/2014/main" id="{5264212E-26D9-47DA-A6EE-78B065EA91A9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9" name="Frihåndsform: figur 188">
              <a:extLst>
                <a:ext uri="{FF2B5EF4-FFF2-40B4-BE49-F238E27FC236}">
                  <a16:creationId xmlns:a16="http://schemas.microsoft.com/office/drawing/2014/main" id="{275AAE46-24A6-47D8-85CB-8AA2509EA2EA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0" name="Frihåndsform: figur 189">
              <a:extLst>
                <a:ext uri="{FF2B5EF4-FFF2-40B4-BE49-F238E27FC236}">
                  <a16:creationId xmlns:a16="http://schemas.microsoft.com/office/drawing/2014/main" id="{25F6B468-C6F8-47C9-B871-A08EA828635D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1" name="dasdasda">
              <a:extLst>
                <a:ext uri="{FF2B5EF4-FFF2-40B4-BE49-F238E27FC236}">
                  <a16:creationId xmlns:a16="http://schemas.microsoft.com/office/drawing/2014/main" id="{74AB3F73-21A5-4DD3-83B3-B720A6B17769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222" name="Frihåndsform: figur 221">
                <a:extLst>
                  <a:ext uri="{FF2B5EF4-FFF2-40B4-BE49-F238E27FC236}">
                    <a16:creationId xmlns:a16="http://schemas.microsoft.com/office/drawing/2014/main" id="{01CCD36D-E1BF-46BB-9883-840AED8AFF06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3" name="Frihåndsform: figur 222">
                <a:extLst>
                  <a:ext uri="{FF2B5EF4-FFF2-40B4-BE49-F238E27FC236}">
                    <a16:creationId xmlns:a16="http://schemas.microsoft.com/office/drawing/2014/main" id="{51C4423F-8A6A-4D56-B2D7-C62CC3A4A941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2" name="Frihåndsform: figur 191">
              <a:extLst>
                <a:ext uri="{FF2B5EF4-FFF2-40B4-BE49-F238E27FC236}">
                  <a16:creationId xmlns:a16="http://schemas.microsoft.com/office/drawing/2014/main" id="{3237C5DD-AEAA-4B04-BB43-24FC866684EB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3" name="Frihåndsform: figur 192">
              <a:extLst>
                <a:ext uri="{FF2B5EF4-FFF2-40B4-BE49-F238E27FC236}">
                  <a16:creationId xmlns:a16="http://schemas.microsoft.com/office/drawing/2014/main" id="{CDA1D8F6-3D63-4FF4-9AB5-1BAFB82B93DB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4" name="Frihåndsform: figur 193">
              <a:extLst>
                <a:ext uri="{FF2B5EF4-FFF2-40B4-BE49-F238E27FC236}">
                  <a16:creationId xmlns:a16="http://schemas.microsoft.com/office/drawing/2014/main" id="{D0F48231-FAE5-45C1-88B8-5D7790305FAF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5" name="dasdasda">
              <a:extLst>
                <a:ext uri="{FF2B5EF4-FFF2-40B4-BE49-F238E27FC236}">
                  <a16:creationId xmlns:a16="http://schemas.microsoft.com/office/drawing/2014/main" id="{436B7A21-8B45-49F3-BB90-A4FA2592E2B2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206" name="Frihåndsform: figur 205">
                <a:extLst>
                  <a:ext uri="{FF2B5EF4-FFF2-40B4-BE49-F238E27FC236}">
                    <a16:creationId xmlns:a16="http://schemas.microsoft.com/office/drawing/2014/main" id="{65FD4261-725C-46F8-BD01-76E54DCB67F3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7" name="Frihåndsform: figur 206">
                <a:extLst>
                  <a:ext uri="{FF2B5EF4-FFF2-40B4-BE49-F238E27FC236}">
                    <a16:creationId xmlns:a16="http://schemas.microsoft.com/office/drawing/2014/main" id="{936096CD-A483-41CD-9120-25F1C3B3AAD5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8" name="Frihåndsform: figur 207">
                <a:extLst>
                  <a:ext uri="{FF2B5EF4-FFF2-40B4-BE49-F238E27FC236}">
                    <a16:creationId xmlns:a16="http://schemas.microsoft.com/office/drawing/2014/main" id="{784DAB7F-7F9B-4B29-89EA-FE4F3ABD3D48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9" name="Frihåndsform: figur 208">
                <a:extLst>
                  <a:ext uri="{FF2B5EF4-FFF2-40B4-BE49-F238E27FC236}">
                    <a16:creationId xmlns:a16="http://schemas.microsoft.com/office/drawing/2014/main" id="{9F673291-964D-413E-AC3A-4B2A62FD06EE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0" name="Frihåndsform: figur 209">
                <a:extLst>
                  <a:ext uri="{FF2B5EF4-FFF2-40B4-BE49-F238E27FC236}">
                    <a16:creationId xmlns:a16="http://schemas.microsoft.com/office/drawing/2014/main" id="{F41465A5-A492-40FA-9934-E67960F8996C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1" name="Frihåndsform: figur 210">
                <a:extLst>
                  <a:ext uri="{FF2B5EF4-FFF2-40B4-BE49-F238E27FC236}">
                    <a16:creationId xmlns:a16="http://schemas.microsoft.com/office/drawing/2014/main" id="{3E51810D-F289-448B-8E9A-B43D1067D0A9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2" name="Frihåndsform: figur 211">
                <a:extLst>
                  <a:ext uri="{FF2B5EF4-FFF2-40B4-BE49-F238E27FC236}">
                    <a16:creationId xmlns:a16="http://schemas.microsoft.com/office/drawing/2014/main" id="{BD48A5BD-ED2C-4FE6-BA67-B8CFC8EF86B2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3" name="Frihåndsform: figur 212">
                <a:extLst>
                  <a:ext uri="{FF2B5EF4-FFF2-40B4-BE49-F238E27FC236}">
                    <a16:creationId xmlns:a16="http://schemas.microsoft.com/office/drawing/2014/main" id="{2264F69A-B84C-4FC1-89B1-31C388D32E88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4" name="Frihåndsform: figur 213">
                <a:extLst>
                  <a:ext uri="{FF2B5EF4-FFF2-40B4-BE49-F238E27FC236}">
                    <a16:creationId xmlns:a16="http://schemas.microsoft.com/office/drawing/2014/main" id="{1D628536-2EE4-495A-819E-89EE2E378B1C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5" name="Frihåndsform: figur 214">
                <a:extLst>
                  <a:ext uri="{FF2B5EF4-FFF2-40B4-BE49-F238E27FC236}">
                    <a16:creationId xmlns:a16="http://schemas.microsoft.com/office/drawing/2014/main" id="{A7B1E12C-C95F-4A66-8E07-F3AFFEAFFDA7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6" name="Frihåndsform: figur 215">
                <a:extLst>
                  <a:ext uri="{FF2B5EF4-FFF2-40B4-BE49-F238E27FC236}">
                    <a16:creationId xmlns:a16="http://schemas.microsoft.com/office/drawing/2014/main" id="{7E3F643B-1395-42D8-940F-AB6893A13049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7" name="Frihåndsform: figur 216">
                <a:extLst>
                  <a:ext uri="{FF2B5EF4-FFF2-40B4-BE49-F238E27FC236}">
                    <a16:creationId xmlns:a16="http://schemas.microsoft.com/office/drawing/2014/main" id="{1BF116B3-9AE2-4B0A-931D-0188191A16A0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8" name="Frihåndsform: figur 217">
                <a:extLst>
                  <a:ext uri="{FF2B5EF4-FFF2-40B4-BE49-F238E27FC236}">
                    <a16:creationId xmlns:a16="http://schemas.microsoft.com/office/drawing/2014/main" id="{D2C45B80-D237-4C26-ACCD-914ABD5D2788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9" name="Frihåndsform: figur 218">
                <a:extLst>
                  <a:ext uri="{FF2B5EF4-FFF2-40B4-BE49-F238E27FC236}">
                    <a16:creationId xmlns:a16="http://schemas.microsoft.com/office/drawing/2014/main" id="{0AD6EEBC-4298-4AC3-A6B4-52BEA8BB93DA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0" name="Frihåndsform: figur 219">
                <a:extLst>
                  <a:ext uri="{FF2B5EF4-FFF2-40B4-BE49-F238E27FC236}">
                    <a16:creationId xmlns:a16="http://schemas.microsoft.com/office/drawing/2014/main" id="{DB3E2AA1-8DFB-4140-BF51-C552213A0B07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1" name="Frihåndsform: figur 220">
                <a:extLst>
                  <a:ext uri="{FF2B5EF4-FFF2-40B4-BE49-F238E27FC236}">
                    <a16:creationId xmlns:a16="http://schemas.microsoft.com/office/drawing/2014/main" id="{779FC08A-ED7D-4D97-9940-EFCED3A3D8BE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6" name="Frihåndsform: figur 195">
              <a:extLst>
                <a:ext uri="{FF2B5EF4-FFF2-40B4-BE49-F238E27FC236}">
                  <a16:creationId xmlns:a16="http://schemas.microsoft.com/office/drawing/2014/main" id="{4A47CDB5-8180-418C-8DFB-7BD3D5FD61A3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7" name="dasdasda">
              <a:extLst>
                <a:ext uri="{FF2B5EF4-FFF2-40B4-BE49-F238E27FC236}">
                  <a16:creationId xmlns:a16="http://schemas.microsoft.com/office/drawing/2014/main" id="{24B5FF2F-B072-4331-A16F-0BD3819B6595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204" name="Frihåndsform: figur 203">
                <a:extLst>
                  <a:ext uri="{FF2B5EF4-FFF2-40B4-BE49-F238E27FC236}">
                    <a16:creationId xmlns:a16="http://schemas.microsoft.com/office/drawing/2014/main" id="{DB8FE714-0DC4-46CD-9622-5427CE7C0012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5" name="Frihåndsform: figur 204">
                <a:extLst>
                  <a:ext uri="{FF2B5EF4-FFF2-40B4-BE49-F238E27FC236}">
                    <a16:creationId xmlns:a16="http://schemas.microsoft.com/office/drawing/2014/main" id="{E7F709B4-D14F-4D12-9C7A-DFDB91B82A78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8" name="Frihåndsform: figur 197">
              <a:extLst>
                <a:ext uri="{FF2B5EF4-FFF2-40B4-BE49-F238E27FC236}">
                  <a16:creationId xmlns:a16="http://schemas.microsoft.com/office/drawing/2014/main" id="{53FC4756-37D3-422B-8039-36ED8FD48B84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9" name="dasdasda">
              <a:extLst>
                <a:ext uri="{FF2B5EF4-FFF2-40B4-BE49-F238E27FC236}">
                  <a16:creationId xmlns:a16="http://schemas.microsoft.com/office/drawing/2014/main" id="{43087649-E896-4B24-B0EB-EE5703C53497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201" name="Frihåndsform: figur 200">
                <a:extLst>
                  <a:ext uri="{FF2B5EF4-FFF2-40B4-BE49-F238E27FC236}">
                    <a16:creationId xmlns:a16="http://schemas.microsoft.com/office/drawing/2014/main" id="{32A30659-5A47-4757-B607-C9B3C9914774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2" name="Frihåndsform: figur 201">
                <a:extLst>
                  <a:ext uri="{FF2B5EF4-FFF2-40B4-BE49-F238E27FC236}">
                    <a16:creationId xmlns:a16="http://schemas.microsoft.com/office/drawing/2014/main" id="{AD8E6CEA-5BED-4CD2-824F-DA9F88E7D778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3" name="Frihåndsform: figur 202">
                <a:extLst>
                  <a:ext uri="{FF2B5EF4-FFF2-40B4-BE49-F238E27FC236}">
                    <a16:creationId xmlns:a16="http://schemas.microsoft.com/office/drawing/2014/main" id="{0F390A08-0B7B-4C53-90F0-B476409EE063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0" name="Frihåndsform: figur 199">
              <a:extLst>
                <a:ext uri="{FF2B5EF4-FFF2-40B4-BE49-F238E27FC236}">
                  <a16:creationId xmlns:a16="http://schemas.microsoft.com/office/drawing/2014/main" id="{5323561B-6038-4851-BD2A-822A7580B090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  <p:grpSp>
        <p:nvGrpSpPr>
          <p:cNvPr id="286" name="logo_hvit">
            <a:extLst>
              <a:ext uri="{FF2B5EF4-FFF2-40B4-BE49-F238E27FC236}">
                <a16:creationId xmlns:a16="http://schemas.microsoft.com/office/drawing/2014/main" id="{A421DEC5-3DF7-41DB-B5CE-F96F06583D5F}"/>
              </a:ext>
            </a:extLst>
          </p:cNvPr>
          <p:cNvGrpSpPr/>
          <p:nvPr userDrawn="1"/>
        </p:nvGrpSpPr>
        <p:grpSpPr>
          <a:xfrm>
            <a:off x="8991232" y="1437"/>
            <a:ext cx="3010067" cy="696569"/>
            <a:chOff x="5369779" y="394353"/>
            <a:chExt cx="3010067" cy="696569"/>
          </a:xfrm>
        </p:grpSpPr>
        <p:pic>
          <p:nvPicPr>
            <p:cNvPr id="287" name="Grafikk 286">
              <a:extLst>
                <a:ext uri="{FF2B5EF4-FFF2-40B4-BE49-F238E27FC236}">
                  <a16:creationId xmlns:a16="http://schemas.microsoft.com/office/drawing/2014/main" id="{C893B99D-731E-4EA0-B9E2-26EC4E2409F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5369779" y="394353"/>
              <a:ext cx="1564895" cy="696569"/>
            </a:xfrm>
            <a:prstGeom prst="rect">
              <a:avLst/>
            </a:prstGeom>
          </p:spPr>
        </p:pic>
        <p:grpSp>
          <p:nvGrpSpPr>
            <p:cNvPr id="288" name="Gruppe 287">
              <a:extLst>
                <a:ext uri="{FF2B5EF4-FFF2-40B4-BE49-F238E27FC236}">
                  <a16:creationId xmlns:a16="http://schemas.microsoft.com/office/drawing/2014/main" id="{EE335168-941C-4A0F-9EA3-00F121F9CA8B}"/>
                </a:ext>
              </a:extLst>
            </p:cNvPr>
            <p:cNvGrpSpPr/>
            <p:nvPr userDrawn="1"/>
          </p:nvGrpSpPr>
          <p:grpSpPr>
            <a:xfrm>
              <a:off x="7200301" y="538204"/>
              <a:ext cx="1179545" cy="469900"/>
              <a:chOff x="7200301" y="538204"/>
              <a:chExt cx="1179545" cy="469900"/>
            </a:xfrm>
          </p:grpSpPr>
          <p:grpSp>
            <p:nvGrpSpPr>
              <p:cNvPr id="289" name="dasdasda">
                <a:extLst>
                  <a:ext uri="{FF2B5EF4-FFF2-40B4-BE49-F238E27FC236}">
                    <a16:creationId xmlns:a16="http://schemas.microsoft.com/office/drawing/2014/main" id="{10230C1F-D3D5-4224-876B-B7B37E3FB246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609773" cy="108263"/>
                <a:chOff x="10421710" y="740423"/>
                <a:chExt cx="601392" cy="108410"/>
              </a:xfrm>
              <a:solidFill>
                <a:schemeClr val="bg1"/>
              </a:solidFill>
            </p:grpSpPr>
            <p:sp>
              <p:nvSpPr>
                <p:cNvPr id="413" name="Frihåndsform: figur 412">
                  <a:extLst>
                    <a:ext uri="{FF2B5EF4-FFF2-40B4-BE49-F238E27FC236}">
                      <a16:creationId xmlns:a16="http://schemas.microsoft.com/office/drawing/2014/main" id="{D1EF8914-4BC7-4ED0-973D-45097787FF78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4" name="Frihåndsform: figur 413">
                  <a:extLst>
                    <a:ext uri="{FF2B5EF4-FFF2-40B4-BE49-F238E27FC236}">
                      <a16:creationId xmlns:a16="http://schemas.microsoft.com/office/drawing/2014/main" id="{BE05DABE-CB50-4E1E-A1CC-A904863A1C45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5" name="Frihåndsform: figur 414">
                  <a:extLst>
                    <a:ext uri="{FF2B5EF4-FFF2-40B4-BE49-F238E27FC236}">
                      <a16:creationId xmlns:a16="http://schemas.microsoft.com/office/drawing/2014/main" id="{2CD46491-56B6-468A-98E3-21D3A827D72F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6" name="Frihåndsform: figur 415">
                  <a:extLst>
                    <a:ext uri="{FF2B5EF4-FFF2-40B4-BE49-F238E27FC236}">
                      <a16:creationId xmlns:a16="http://schemas.microsoft.com/office/drawing/2014/main" id="{45610C37-53DC-4BB3-A6E7-723A9C7D4E5C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7" name="Frihåndsform: figur 416">
                  <a:extLst>
                    <a:ext uri="{FF2B5EF4-FFF2-40B4-BE49-F238E27FC236}">
                      <a16:creationId xmlns:a16="http://schemas.microsoft.com/office/drawing/2014/main" id="{53662274-4F37-4650-93E9-529BCEC35D6F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0" name="Frihåndsform: figur 289">
                <a:extLst>
                  <a:ext uri="{FF2B5EF4-FFF2-40B4-BE49-F238E27FC236}">
                    <a16:creationId xmlns:a16="http://schemas.microsoft.com/office/drawing/2014/main" id="{5735585D-9489-476A-B4F0-D1D928505FEB}"/>
                  </a:ext>
                </a:extLst>
              </p:cNvPr>
              <p:cNvSpPr/>
              <p:nvPr/>
            </p:nvSpPr>
            <p:spPr>
              <a:xfrm>
                <a:off x="8198849" y="652925"/>
                <a:ext cx="71931" cy="108263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1" name="dasdasda">
                <a:extLst>
                  <a:ext uri="{FF2B5EF4-FFF2-40B4-BE49-F238E27FC236}">
                    <a16:creationId xmlns:a16="http://schemas.microsoft.com/office/drawing/2014/main" id="{F053ECE0-ADBA-4BAB-BEB4-3D411C22F1FB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805703" cy="252234"/>
                <a:chOff x="10421710" y="740423"/>
                <a:chExt cx="794629" cy="252577"/>
              </a:xfrm>
              <a:solidFill>
                <a:schemeClr val="bg1"/>
              </a:solidFill>
            </p:grpSpPr>
            <p:sp>
              <p:nvSpPr>
                <p:cNvPr id="406" name="Frihåndsform: figur 405">
                  <a:extLst>
                    <a:ext uri="{FF2B5EF4-FFF2-40B4-BE49-F238E27FC236}">
                      <a16:creationId xmlns:a16="http://schemas.microsoft.com/office/drawing/2014/main" id="{A046FD70-3C59-4E48-BC23-64308BB2C5E1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7" name="Frihåndsform: figur 406">
                  <a:extLst>
                    <a:ext uri="{FF2B5EF4-FFF2-40B4-BE49-F238E27FC236}">
                      <a16:creationId xmlns:a16="http://schemas.microsoft.com/office/drawing/2014/main" id="{69562FC8-33E8-4B47-9667-751447E3C14E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8" name="Frihåndsform: figur 407">
                  <a:extLst>
                    <a:ext uri="{FF2B5EF4-FFF2-40B4-BE49-F238E27FC236}">
                      <a16:creationId xmlns:a16="http://schemas.microsoft.com/office/drawing/2014/main" id="{8BF34A57-769B-4212-A1FD-A975903B562C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9" name="Frihåndsform: figur 408">
                  <a:extLst>
                    <a:ext uri="{FF2B5EF4-FFF2-40B4-BE49-F238E27FC236}">
                      <a16:creationId xmlns:a16="http://schemas.microsoft.com/office/drawing/2014/main" id="{B8724A98-80D2-4E81-8377-0328D360A097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0" name="Frihåndsform: figur 409">
                  <a:extLst>
                    <a:ext uri="{FF2B5EF4-FFF2-40B4-BE49-F238E27FC236}">
                      <a16:creationId xmlns:a16="http://schemas.microsoft.com/office/drawing/2014/main" id="{DCD5E031-96DE-4E5F-B2AE-BD847327F5BF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1" name="Frihåndsform: figur 410">
                  <a:extLst>
                    <a:ext uri="{FF2B5EF4-FFF2-40B4-BE49-F238E27FC236}">
                      <a16:creationId xmlns:a16="http://schemas.microsoft.com/office/drawing/2014/main" id="{8CF36E3A-CEB8-42C9-867D-FA472431BE33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2" name="Frihåndsform: figur 411">
                  <a:extLst>
                    <a:ext uri="{FF2B5EF4-FFF2-40B4-BE49-F238E27FC236}">
                      <a16:creationId xmlns:a16="http://schemas.microsoft.com/office/drawing/2014/main" id="{4995E976-11CF-4A24-8591-168D4FDEB53B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2" name="Frihåndsform: figur 291">
                <a:extLst>
                  <a:ext uri="{FF2B5EF4-FFF2-40B4-BE49-F238E27FC236}">
                    <a16:creationId xmlns:a16="http://schemas.microsoft.com/office/drawing/2014/main" id="{CB101A6D-B488-4879-9422-81A7400CE342}"/>
                  </a:ext>
                </a:extLst>
              </p:cNvPr>
              <p:cNvSpPr/>
              <p:nvPr/>
            </p:nvSpPr>
            <p:spPr>
              <a:xfrm>
                <a:off x="8307999" y="795377"/>
                <a:ext cx="71834" cy="108168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3" name="dasdasda">
                <a:extLst>
                  <a:ext uri="{FF2B5EF4-FFF2-40B4-BE49-F238E27FC236}">
                    <a16:creationId xmlns:a16="http://schemas.microsoft.com/office/drawing/2014/main" id="{A8F73327-26F7-4685-B946-637DE9031422}"/>
                  </a:ext>
                </a:extLst>
              </p:cNvPr>
              <p:cNvGrpSpPr/>
              <p:nvPr/>
            </p:nvGrpSpPr>
            <p:grpSpPr>
              <a:xfrm>
                <a:off x="7200301" y="538204"/>
                <a:ext cx="307104" cy="439700"/>
                <a:chOff x="10053875" y="625546"/>
                <a:chExt cx="302883" cy="440298"/>
              </a:xfrm>
            </p:grpSpPr>
            <p:sp>
              <p:nvSpPr>
                <p:cNvPr id="400" name="Frihåndsform: figur 399">
                  <a:extLst>
                    <a:ext uri="{FF2B5EF4-FFF2-40B4-BE49-F238E27FC236}">
                      <a16:creationId xmlns:a16="http://schemas.microsoft.com/office/drawing/2014/main" id="{EA153F23-F111-4546-8A7C-A4FCB7C798F1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1" name="Frihåndsform: figur 400">
                  <a:extLst>
                    <a:ext uri="{FF2B5EF4-FFF2-40B4-BE49-F238E27FC236}">
                      <a16:creationId xmlns:a16="http://schemas.microsoft.com/office/drawing/2014/main" id="{52935467-B2B1-4E68-8576-4FD34BA42F51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2" name="Frihåndsform: figur 401">
                  <a:extLst>
                    <a:ext uri="{FF2B5EF4-FFF2-40B4-BE49-F238E27FC236}">
                      <a16:creationId xmlns:a16="http://schemas.microsoft.com/office/drawing/2014/main" id="{F4CB48D3-C033-4A40-8E8E-2D9ED0F072A5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3" name="Frihåndsform: figur 402">
                  <a:extLst>
                    <a:ext uri="{FF2B5EF4-FFF2-40B4-BE49-F238E27FC236}">
                      <a16:creationId xmlns:a16="http://schemas.microsoft.com/office/drawing/2014/main" id="{7D213ED8-F853-43DF-8FDC-0D9D412E7F24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4" name="Frihåndsform: figur 403">
                  <a:extLst>
                    <a:ext uri="{FF2B5EF4-FFF2-40B4-BE49-F238E27FC236}">
                      <a16:creationId xmlns:a16="http://schemas.microsoft.com/office/drawing/2014/main" id="{36CAA2B2-5CEE-4472-ABE1-0651F253E152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5" name="Frihåndsform: figur 404">
                  <a:extLst>
                    <a:ext uri="{FF2B5EF4-FFF2-40B4-BE49-F238E27FC236}">
                      <a16:creationId xmlns:a16="http://schemas.microsoft.com/office/drawing/2014/main" id="{1C3F792A-DCE3-4179-8307-32344B460D3C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4" name="Frihåndsform: figur 293">
                <a:extLst>
                  <a:ext uri="{FF2B5EF4-FFF2-40B4-BE49-F238E27FC236}">
                    <a16:creationId xmlns:a16="http://schemas.microsoft.com/office/drawing/2014/main" id="{DBB04E09-E48E-4FEA-BF20-9E435CFA1B72}"/>
                  </a:ext>
                </a:extLst>
              </p:cNvPr>
              <p:cNvSpPr/>
              <p:nvPr/>
            </p:nvSpPr>
            <p:spPr>
              <a:xfrm>
                <a:off x="7322565" y="665176"/>
                <a:ext cx="60456" cy="8452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5" name="dasdasda">
                <a:extLst>
                  <a:ext uri="{FF2B5EF4-FFF2-40B4-BE49-F238E27FC236}">
                    <a16:creationId xmlns:a16="http://schemas.microsoft.com/office/drawing/2014/main" id="{3358546B-4DC4-4ED8-B630-480633C013FB}"/>
                  </a:ext>
                </a:extLst>
              </p:cNvPr>
              <p:cNvGrpSpPr/>
              <p:nvPr/>
            </p:nvGrpSpPr>
            <p:grpSpPr>
              <a:xfrm>
                <a:off x="7241088" y="546467"/>
                <a:ext cx="224470" cy="367240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397" name="Frihåndsform: figur 396">
                  <a:extLst>
                    <a:ext uri="{FF2B5EF4-FFF2-40B4-BE49-F238E27FC236}">
                      <a16:creationId xmlns:a16="http://schemas.microsoft.com/office/drawing/2014/main" id="{C0844632-CBBB-4210-99D5-F80FB8C563B1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8" name="Frihåndsform: figur 397">
                  <a:extLst>
                    <a:ext uri="{FF2B5EF4-FFF2-40B4-BE49-F238E27FC236}">
                      <a16:creationId xmlns:a16="http://schemas.microsoft.com/office/drawing/2014/main" id="{61578031-FF77-43CF-BEF2-133AB3D964D3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9" name="Frihåndsform: figur 398">
                  <a:extLst>
                    <a:ext uri="{FF2B5EF4-FFF2-40B4-BE49-F238E27FC236}">
                      <a16:creationId xmlns:a16="http://schemas.microsoft.com/office/drawing/2014/main" id="{2E31283F-318F-4978-9213-B0DF6B33ACAC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6" name="Frihåndsform: figur 295">
                <a:extLst>
                  <a:ext uri="{FF2B5EF4-FFF2-40B4-BE49-F238E27FC236}">
                    <a16:creationId xmlns:a16="http://schemas.microsoft.com/office/drawing/2014/main" id="{E4DBF31A-BBA6-4958-9391-7240930952DE}"/>
                  </a:ext>
                </a:extLst>
              </p:cNvPr>
              <p:cNvSpPr/>
              <p:nvPr/>
            </p:nvSpPr>
            <p:spPr>
              <a:xfrm>
                <a:off x="7298652" y="722632"/>
                <a:ext cx="53225" cy="54226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7" name="dasdasda">
                <a:extLst>
                  <a:ext uri="{FF2B5EF4-FFF2-40B4-BE49-F238E27FC236}">
                    <a16:creationId xmlns:a16="http://schemas.microsoft.com/office/drawing/2014/main" id="{43F22A8E-8B91-4A00-8448-152F99EE5B1F}"/>
                  </a:ext>
                </a:extLst>
              </p:cNvPr>
              <p:cNvGrpSpPr/>
              <p:nvPr/>
            </p:nvGrpSpPr>
            <p:grpSpPr>
              <a:xfrm>
                <a:off x="7326807" y="539724"/>
                <a:ext cx="53514" cy="355653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394" name="Frihåndsform: figur 393">
                  <a:extLst>
                    <a:ext uri="{FF2B5EF4-FFF2-40B4-BE49-F238E27FC236}">
                      <a16:creationId xmlns:a16="http://schemas.microsoft.com/office/drawing/2014/main" id="{22B21CBF-4C34-44FC-8167-20EBBCB30919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5" name="Frihåndsform: figur 394">
                  <a:extLst>
                    <a:ext uri="{FF2B5EF4-FFF2-40B4-BE49-F238E27FC236}">
                      <a16:creationId xmlns:a16="http://schemas.microsoft.com/office/drawing/2014/main" id="{8901ED9B-359E-4599-949D-66D03026CE5D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6" name="Frihåndsform: figur 395">
                  <a:extLst>
                    <a:ext uri="{FF2B5EF4-FFF2-40B4-BE49-F238E27FC236}">
                      <a16:creationId xmlns:a16="http://schemas.microsoft.com/office/drawing/2014/main" id="{931355C9-091F-4E77-95F2-C1DBA16C9FCB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8" name="Frihåndsform: figur 297">
                <a:extLst>
                  <a:ext uri="{FF2B5EF4-FFF2-40B4-BE49-F238E27FC236}">
                    <a16:creationId xmlns:a16="http://schemas.microsoft.com/office/drawing/2014/main" id="{E9BF5E3B-93FC-43B4-9821-660BBCFB535B}"/>
                  </a:ext>
                </a:extLst>
              </p:cNvPr>
              <p:cNvSpPr/>
              <p:nvPr/>
            </p:nvSpPr>
            <p:spPr>
              <a:xfrm>
                <a:off x="7333749" y="783221"/>
                <a:ext cx="39243" cy="99146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9" name="dasdasda">
                <a:extLst>
                  <a:ext uri="{FF2B5EF4-FFF2-40B4-BE49-F238E27FC236}">
                    <a16:creationId xmlns:a16="http://schemas.microsoft.com/office/drawing/2014/main" id="{871F4DEC-0C7D-4723-AEF1-6ED737BB9B09}"/>
                  </a:ext>
                </a:extLst>
              </p:cNvPr>
              <p:cNvGrpSpPr/>
              <p:nvPr/>
            </p:nvGrpSpPr>
            <p:grpSpPr>
              <a:xfrm>
                <a:off x="7293349" y="568689"/>
                <a:ext cx="120045" cy="249385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391" name="Frihåndsform: figur 390">
                  <a:extLst>
                    <a:ext uri="{FF2B5EF4-FFF2-40B4-BE49-F238E27FC236}">
                      <a16:creationId xmlns:a16="http://schemas.microsoft.com/office/drawing/2014/main" id="{4249BD1F-DC6F-4484-A912-4D9A98DF9115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2" name="Frihåndsform: figur 391">
                  <a:extLst>
                    <a:ext uri="{FF2B5EF4-FFF2-40B4-BE49-F238E27FC236}">
                      <a16:creationId xmlns:a16="http://schemas.microsoft.com/office/drawing/2014/main" id="{5A6C57EC-78E0-4BE1-A1B3-D344551B17DF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3" name="Frihåndsform: figur 392">
                  <a:extLst>
                    <a:ext uri="{FF2B5EF4-FFF2-40B4-BE49-F238E27FC236}">
                      <a16:creationId xmlns:a16="http://schemas.microsoft.com/office/drawing/2014/main" id="{C4D2E5ED-07DC-44AE-8AF7-2EFC0F86725F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0" name="Frihåndsform: figur 299">
                <a:extLst>
                  <a:ext uri="{FF2B5EF4-FFF2-40B4-BE49-F238E27FC236}">
                    <a16:creationId xmlns:a16="http://schemas.microsoft.com/office/drawing/2014/main" id="{492EBB4E-224C-4EE5-B4DE-DF8FEE8B04BA}"/>
                  </a:ext>
                </a:extLst>
              </p:cNvPr>
              <p:cNvSpPr/>
              <p:nvPr/>
            </p:nvSpPr>
            <p:spPr>
              <a:xfrm>
                <a:off x="7281103" y="727380"/>
                <a:ext cx="36351" cy="35992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1" name="Frihåndsform: figur 300">
                <a:extLst>
                  <a:ext uri="{FF2B5EF4-FFF2-40B4-BE49-F238E27FC236}">
                    <a16:creationId xmlns:a16="http://schemas.microsoft.com/office/drawing/2014/main" id="{2A9BFA7C-A691-419A-B8B1-270157F7DD59}"/>
                  </a:ext>
                </a:extLst>
              </p:cNvPr>
              <p:cNvSpPr/>
              <p:nvPr/>
            </p:nvSpPr>
            <p:spPr>
              <a:xfrm>
                <a:off x="7336160" y="722252"/>
                <a:ext cx="34518" cy="5413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2" name="Frihåndsform: figur 301">
                <a:extLst>
                  <a:ext uri="{FF2B5EF4-FFF2-40B4-BE49-F238E27FC236}">
                    <a16:creationId xmlns:a16="http://schemas.microsoft.com/office/drawing/2014/main" id="{9676A546-A725-40BF-9095-DE670D146506}"/>
                  </a:ext>
                </a:extLst>
              </p:cNvPr>
              <p:cNvSpPr/>
              <p:nvPr/>
            </p:nvSpPr>
            <p:spPr>
              <a:xfrm>
                <a:off x="7338089" y="728520"/>
                <a:ext cx="29987" cy="44729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3" name="dasdasda">
                <a:extLst>
                  <a:ext uri="{FF2B5EF4-FFF2-40B4-BE49-F238E27FC236}">
                    <a16:creationId xmlns:a16="http://schemas.microsoft.com/office/drawing/2014/main" id="{E160745F-3304-4B71-BC08-1F1C47D9D89D}"/>
                  </a:ext>
                </a:extLst>
              </p:cNvPr>
              <p:cNvGrpSpPr/>
              <p:nvPr/>
            </p:nvGrpSpPr>
            <p:grpSpPr>
              <a:xfrm>
                <a:off x="7268472" y="613894"/>
                <a:ext cx="169895" cy="33086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369" name="Frihåndsform: figur 368">
                  <a:extLst>
                    <a:ext uri="{FF2B5EF4-FFF2-40B4-BE49-F238E27FC236}">
                      <a16:creationId xmlns:a16="http://schemas.microsoft.com/office/drawing/2014/main" id="{915E28A4-568E-43EE-B259-126CBA1F3C51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0" name="Frihåndsform: figur 369">
                  <a:extLst>
                    <a:ext uri="{FF2B5EF4-FFF2-40B4-BE49-F238E27FC236}">
                      <a16:creationId xmlns:a16="http://schemas.microsoft.com/office/drawing/2014/main" id="{F8BF8B5D-9556-4C6F-9FBD-2EA4329BF997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1" name="Frihåndsform: figur 370">
                  <a:extLst>
                    <a:ext uri="{FF2B5EF4-FFF2-40B4-BE49-F238E27FC236}">
                      <a16:creationId xmlns:a16="http://schemas.microsoft.com/office/drawing/2014/main" id="{901C70C0-CC32-42B1-9DCC-7BEF511C21AD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2" name="Frihåndsform: figur 371">
                  <a:extLst>
                    <a:ext uri="{FF2B5EF4-FFF2-40B4-BE49-F238E27FC236}">
                      <a16:creationId xmlns:a16="http://schemas.microsoft.com/office/drawing/2014/main" id="{480D4DC1-B745-49DF-8DA5-1194F73D5E1E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3" name="Frihåndsform: figur 372">
                  <a:extLst>
                    <a:ext uri="{FF2B5EF4-FFF2-40B4-BE49-F238E27FC236}">
                      <a16:creationId xmlns:a16="http://schemas.microsoft.com/office/drawing/2014/main" id="{D0D26AF6-F49A-4F35-9281-079203A1FC0A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4" name="Frihåndsform: figur 373">
                  <a:extLst>
                    <a:ext uri="{FF2B5EF4-FFF2-40B4-BE49-F238E27FC236}">
                      <a16:creationId xmlns:a16="http://schemas.microsoft.com/office/drawing/2014/main" id="{68CAC1B1-7967-4FE1-BA7C-BD31DD6B0EA6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5" name="Frihåndsform: figur 374">
                  <a:extLst>
                    <a:ext uri="{FF2B5EF4-FFF2-40B4-BE49-F238E27FC236}">
                      <a16:creationId xmlns:a16="http://schemas.microsoft.com/office/drawing/2014/main" id="{DA424CB9-CDDC-493A-836B-3237E38B60CB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6" name="Frihåndsform: figur 375">
                  <a:extLst>
                    <a:ext uri="{FF2B5EF4-FFF2-40B4-BE49-F238E27FC236}">
                      <a16:creationId xmlns:a16="http://schemas.microsoft.com/office/drawing/2014/main" id="{FA3FDF79-CD4C-4133-B776-F6D7010F729B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7" name="Frihåndsform: figur 376">
                  <a:extLst>
                    <a:ext uri="{FF2B5EF4-FFF2-40B4-BE49-F238E27FC236}">
                      <a16:creationId xmlns:a16="http://schemas.microsoft.com/office/drawing/2014/main" id="{5DB6EF91-1AF6-45BC-BA59-562AD0D30E58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8" name="Frihåndsform: figur 377">
                  <a:extLst>
                    <a:ext uri="{FF2B5EF4-FFF2-40B4-BE49-F238E27FC236}">
                      <a16:creationId xmlns:a16="http://schemas.microsoft.com/office/drawing/2014/main" id="{FA4A8FB9-D423-49F0-A9D8-6887C8F004D5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9" name="Frihåndsform: figur 378">
                  <a:extLst>
                    <a:ext uri="{FF2B5EF4-FFF2-40B4-BE49-F238E27FC236}">
                      <a16:creationId xmlns:a16="http://schemas.microsoft.com/office/drawing/2014/main" id="{8D5D986D-52F1-4AFA-9B46-520C4A8D1E62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0" name="Frihåndsform: figur 379">
                  <a:extLst>
                    <a:ext uri="{FF2B5EF4-FFF2-40B4-BE49-F238E27FC236}">
                      <a16:creationId xmlns:a16="http://schemas.microsoft.com/office/drawing/2014/main" id="{D43C34A7-0AF4-4644-B434-E80523AD563F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1" name="Frihåndsform: figur 380">
                  <a:extLst>
                    <a:ext uri="{FF2B5EF4-FFF2-40B4-BE49-F238E27FC236}">
                      <a16:creationId xmlns:a16="http://schemas.microsoft.com/office/drawing/2014/main" id="{1E8A06D6-EC5F-48DF-AC3E-EBDD5CA54126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2" name="Frihåndsform: figur 381">
                  <a:extLst>
                    <a:ext uri="{FF2B5EF4-FFF2-40B4-BE49-F238E27FC236}">
                      <a16:creationId xmlns:a16="http://schemas.microsoft.com/office/drawing/2014/main" id="{4164B035-C76E-46F6-A022-145494B1B35F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3" name="Frihåndsform: figur 382">
                  <a:extLst>
                    <a:ext uri="{FF2B5EF4-FFF2-40B4-BE49-F238E27FC236}">
                      <a16:creationId xmlns:a16="http://schemas.microsoft.com/office/drawing/2014/main" id="{B7389F45-8FBA-4B8C-9D80-645EBA6C37CC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4" name="Frihåndsform: figur 383">
                  <a:extLst>
                    <a:ext uri="{FF2B5EF4-FFF2-40B4-BE49-F238E27FC236}">
                      <a16:creationId xmlns:a16="http://schemas.microsoft.com/office/drawing/2014/main" id="{6F33F043-5BFA-4541-98CD-24FBB50D8C57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5" name="Frihåndsform: figur 384">
                  <a:extLst>
                    <a:ext uri="{FF2B5EF4-FFF2-40B4-BE49-F238E27FC236}">
                      <a16:creationId xmlns:a16="http://schemas.microsoft.com/office/drawing/2014/main" id="{7922F33D-D854-445E-8BC7-D59E327E7637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6" name="Frihåndsform: figur 385">
                  <a:extLst>
                    <a:ext uri="{FF2B5EF4-FFF2-40B4-BE49-F238E27FC236}">
                      <a16:creationId xmlns:a16="http://schemas.microsoft.com/office/drawing/2014/main" id="{26E20E84-8033-44FA-828A-1C7BE0A5176C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7" name="Frihåndsform: figur 386">
                  <a:extLst>
                    <a:ext uri="{FF2B5EF4-FFF2-40B4-BE49-F238E27FC236}">
                      <a16:creationId xmlns:a16="http://schemas.microsoft.com/office/drawing/2014/main" id="{43543FCD-CB46-43DB-836E-FD657EB059FE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8" name="Frihåndsform: figur 387">
                  <a:extLst>
                    <a:ext uri="{FF2B5EF4-FFF2-40B4-BE49-F238E27FC236}">
                      <a16:creationId xmlns:a16="http://schemas.microsoft.com/office/drawing/2014/main" id="{BFF2B23B-FFE4-4A00-BA19-0A044140D26A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9" name="Frihåndsform: figur 388">
                  <a:extLst>
                    <a:ext uri="{FF2B5EF4-FFF2-40B4-BE49-F238E27FC236}">
                      <a16:creationId xmlns:a16="http://schemas.microsoft.com/office/drawing/2014/main" id="{9F8DEE22-206C-4FF4-956A-B81EE9600586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0" name="Frihåndsform: figur 389">
                  <a:extLst>
                    <a:ext uri="{FF2B5EF4-FFF2-40B4-BE49-F238E27FC236}">
                      <a16:creationId xmlns:a16="http://schemas.microsoft.com/office/drawing/2014/main" id="{28E0C7A7-BBC0-461B-98AC-3FC8D0F3454E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4" name="Frihåndsform: figur 303">
                <a:extLst>
                  <a:ext uri="{FF2B5EF4-FFF2-40B4-BE49-F238E27FC236}">
                    <a16:creationId xmlns:a16="http://schemas.microsoft.com/office/drawing/2014/main" id="{27116386-E753-4414-A80C-F18F1CF1DB57}"/>
                  </a:ext>
                </a:extLst>
              </p:cNvPr>
              <p:cNvSpPr/>
              <p:nvPr/>
            </p:nvSpPr>
            <p:spPr>
              <a:xfrm>
                <a:off x="7293349" y="821398"/>
                <a:ext cx="18320" cy="17664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5" name="dasdasda">
                <a:extLst>
                  <a:ext uri="{FF2B5EF4-FFF2-40B4-BE49-F238E27FC236}">
                    <a16:creationId xmlns:a16="http://schemas.microsoft.com/office/drawing/2014/main" id="{08DD362A-7B1B-4B7A-8F91-C92EB49F9E68}"/>
                  </a:ext>
                </a:extLst>
              </p:cNvPr>
              <p:cNvGrpSpPr/>
              <p:nvPr/>
            </p:nvGrpSpPr>
            <p:grpSpPr>
              <a:xfrm>
                <a:off x="7384371" y="925466"/>
                <a:ext cx="73184" cy="16066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367" name="Frihåndsform: figur 366">
                  <a:extLst>
                    <a:ext uri="{FF2B5EF4-FFF2-40B4-BE49-F238E27FC236}">
                      <a16:creationId xmlns:a16="http://schemas.microsoft.com/office/drawing/2014/main" id="{69CB3F55-AA47-46E8-8E88-C5CDA70A411B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8" name="Frihåndsform: figur 367">
                  <a:extLst>
                    <a:ext uri="{FF2B5EF4-FFF2-40B4-BE49-F238E27FC236}">
                      <a16:creationId xmlns:a16="http://schemas.microsoft.com/office/drawing/2014/main" id="{7B86D107-87E3-49F8-A42A-57A7A18C5451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6" name="Frihåndsform: figur 305">
                <a:extLst>
                  <a:ext uri="{FF2B5EF4-FFF2-40B4-BE49-F238E27FC236}">
                    <a16:creationId xmlns:a16="http://schemas.microsoft.com/office/drawing/2014/main" id="{5A94698F-4791-44E3-A909-485E2F7D2D02}"/>
                  </a:ext>
                </a:extLst>
              </p:cNvPr>
              <p:cNvSpPr/>
              <p:nvPr/>
            </p:nvSpPr>
            <p:spPr>
              <a:xfrm>
                <a:off x="7239834" y="914087"/>
                <a:ext cx="17067" cy="16809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7" name="Frihåndsform: figur 306">
                <a:extLst>
                  <a:ext uri="{FF2B5EF4-FFF2-40B4-BE49-F238E27FC236}">
                    <a16:creationId xmlns:a16="http://schemas.microsoft.com/office/drawing/2014/main" id="{A7B85138-4812-4456-8E79-400FC9533164}"/>
                  </a:ext>
                </a:extLst>
              </p:cNvPr>
              <p:cNvSpPr/>
              <p:nvPr/>
            </p:nvSpPr>
            <p:spPr>
              <a:xfrm>
                <a:off x="7303955" y="931275"/>
                <a:ext cx="17548" cy="9686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8" name="Frihåndsform: figur 307">
                <a:extLst>
                  <a:ext uri="{FF2B5EF4-FFF2-40B4-BE49-F238E27FC236}">
                    <a16:creationId xmlns:a16="http://schemas.microsoft.com/office/drawing/2014/main" id="{AED7AA3D-4F40-4813-9968-CA76D2829D1B}"/>
                  </a:ext>
                </a:extLst>
              </p:cNvPr>
              <p:cNvSpPr/>
              <p:nvPr/>
            </p:nvSpPr>
            <p:spPr>
              <a:xfrm>
                <a:off x="7261143" y="933555"/>
                <a:ext cx="16488" cy="16999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9" name="Frihåndsform: figur 308">
                <a:extLst>
                  <a:ext uri="{FF2B5EF4-FFF2-40B4-BE49-F238E27FC236}">
                    <a16:creationId xmlns:a16="http://schemas.microsoft.com/office/drawing/2014/main" id="{7411310A-3446-48FA-8426-944F68902D3A}"/>
                  </a:ext>
                </a:extLst>
              </p:cNvPr>
              <p:cNvSpPr/>
              <p:nvPr/>
            </p:nvSpPr>
            <p:spPr>
              <a:xfrm>
                <a:off x="7209654" y="859955"/>
                <a:ext cx="16680" cy="1500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0" name="Frihåndsform: figur 309">
                <a:extLst>
                  <a:ext uri="{FF2B5EF4-FFF2-40B4-BE49-F238E27FC236}">
                    <a16:creationId xmlns:a16="http://schemas.microsoft.com/office/drawing/2014/main" id="{FADFA1A0-523D-4F54-9984-859D1D58372B}"/>
                  </a:ext>
                </a:extLst>
              </p:cNvPr>
              <p:cNvSpPr/>
              <p:nvPr/>
            </p:nvSpPr>
            <p:spPr>
              <a:xfrm>
                <a:off x="7220647" y="886546"/>
                <a:ext cx="16680" cy="11301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1" name="dasdasda">
                <a:extLst>
                  <a:ext uri="{FF2B5EF4-FFF2-40B4-BE49-F238E27FC236}">
                    <a16:creationId xmlns:a16="http://schemas.microsoft.com/office/drawing/2014/main" id="{EC1C4539-3792-4C2E-BB85-D4688C82DC6C}"/>
                  </a:ext>
                </a:extLst>
              </p:cNvPr>
              <p:cNvGrpSpPr/>
              <p:nvPr/>
            </p:nvGrpSpPr>
            <p:grpSpPr>
              <a:xfrm>
                <a:off x="7230481" y="615983"/>
                <a:ext cx="263446" cy="302058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362" name="Frihåndsform: figur 361">
                  <a:extLst>
                    <a:ext uri="{FF2B5EF4-FFF2-40B4-BE49-F238E27FC236}">
                      <a16:creationId xmlns:a16="http://schemas.microsoft.com/office/drawing/2014/main" id="{34CEB20F-E5E1-4CBC-8F1E-5BE39BA8D8FB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3" name="Frihåndsform: figur 362">
                  <a:extLst>
                    <a:ext uri="{FF2B5EF4-FFF2-40B4-BE49-F238E27FC236}">
                      <a16:creationId xmlns:a16="http://schemas.microsoft.com/office/drawing/2014/main" id="{4E1A462C-DB34-4633-8EA5-908B5C29FE42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4" name="Frihåndsform: figur 363">
                  <a:extLst>
                    <a:ext uri="{FF2B5EF4-FFF2-40B4-BE49-F238E27FC236}">
                      <a16:creationId xmlns:a16="http://schemas.microsoft.com/office/drawing/2014/main" id="{019C432F-0B05-4F17-A16E-9ADA172D1BC8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5" name="Frihåndsform: figur 364">
                  <a:extLst>
                    <a:ext uri="{FF2B5EF4-FFF2-40B4-BE49-F238E27FC236}">
                      <a16:creationId xmlns:a16="http://schemas.microsoft.com/office/drawing/2014/main" id="{F8796331-7EEC-4A68-B0A9-1DB743138281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6" name="Frihåndsform: figur 365">
                  <a:extLst>
                    <a:ext uri="{FF2B5EF4-FFF2-40B4-BE49-F238E27FC236}">
                      <a16:creationId xmlns:a16="http://schemas.microsoft.com/office/drawing/2014/main" id="{6DA62785-707E-4409-958A-34AD6A88061A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2" name="Frihåndsform: figur 311">
                <a:extLst>
                  <a:ext uri="{FF2B5EF4-FFF2-40B4-BE49-F238E27FC236}">
                    <a16:creationId xmlns:a16="http://schemas.microsoft.com/office/drawing/2014/main" id="{9B98D79C-3A01-407F-8AE0-52B400965A14}"/>
                  </a:ext>
                </a:extLst>
              </p:cNvPr>
              <p:cNvSpPr/>
              <p:nvPr/>
            </p:nvSpPr>
            <p:spPr>
              <a:xfrm>
                <a:off x="7450227" y="912567"/>
                <a:ext cx="15042" cy="14245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3" name="Frihåndsform: figur 312">
                <a:extLst>
                  <a:ext uri="{FF2B5EF4-FFF2-40B4-BE49-F238E27FC236}">
                    <a16:creationId xmlns:a16="http://schemas.microsoft.com/office/drawing/2014/main" id="{41D175D5-7316-4A5B-9F39-8D434EDC2271}"/>
                  </a:ext>
                </a:extLst>
              </p:cNvPr>
              <p:cNvSpPr/>
              <p:nvPr/>
            </p:nvSpPr>
            <p:spPr>
              <a:xfrm>
                <a:off x="7463534" y="895663"/>
                <a:ext cx="15427" cy="13200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4" name="dasdasda">
                <a:extLst>
                  <a:ext uri="{FF2B5EF4-FFF2-40B4-BE49-F238E27FC236}">
                    <a16:creationId xmlns:a16="http://schemas.microsoft.com/office/drawing/2014/main" id="{0EE83B21-DE1F-446D-B610-7FC138527B13}"/>
                  </a:ext>
                </a:extLst>
              </p:cNvPr>
              <p:cNvGrpSpPr/>
              <p:nvPr/>
            </p:nvGrpSpPr>
            <p:grpSpPr>
              <a:xfrm>
                <a:off x="7313697" y="689583"/>
                <a:ext cx="184846" cy="280827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358" name="Frihåndsform: figur 357">
                  <a:extLst>
                    <a:ext uri="{FF2B5EF4-FFF2-40B4-BE49-F238E27FC236}">
                      <a16:creationId xmlns:a16="http://schemas.microsoft.com/office/drawing/2014/main" id="{BF55E7BD-3106-4F1D-8948-98287114ED29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9" name="Frihåndsform: figur 358">
                  <a:extLst>
                    <a:ext uri="{FF2B5EF4-FFF2-40B4-BE49-F238E27FC236}">
                      <a16:creationId xmlns:a16="http://schemas.microsoft.com/office/drawing/2014/main" id="{54A56E1B-899B-4B38-841A-075A6B341A50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0" name="Frihåndsform: figur 359">
                  <a:extLst>
                    <a:ext uri="{FF2B5EF4-FFF2-40B4-BE49-F238E27FC236}">
                      <a16:creationId xmlns:a16="http://schemas.microsoft.com/office/drawing/2014/main" id="{3BF9AD46-7095-4A29-BCA8-148642C695C9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1" name="Frihåndsform: figur 360">
                  <a:extLst>
                    <a:ext uri="{FF2B5EF4-FFF2-40B4-BE49-F238E27FC236}">
                      <a16:creationId xmlns:a16="http://schemas.microsoft.com/office/drawing/2014/main" id="{3A546724-F148-42F8-8C04-2E1CB599F818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5" name="Frihåndsform: figur 314">
                <a:extLst>
                  <a:ext uri="{FF2B5EF4-FFF2-40B4-BE49-F238E27FC236}">
                    <a16:creationId xmlns:a16="http://schemas.microsoft.com/office/drawing/2014/main" id="{710617D6-4A6F-4D3B-AE6C-9182A8979905}"/>
                  </a:ext>
                </a:extLst>
              </p:cNvPr>
              <p:cNvSpPr/>
              <p:nvPr/>
            </p:nvSpPr>
            <p:spPr>
              <a:xfrm>
                <a:off x="7225853" y="897088"/>
                <a:ext cx="13499" cy="8641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6" name="Frihåndsform: figur 315">
                <a:extLst>
                  <a:ext uri="{FF2B5EF4-FFF2-40B4-BE49-F238E27FC236}">
                    <a16:creationId xmlns:a16="http://schemas.microsoft.com/office/drawing/2014/main" id="{B8F9175D-3FAB-4881-9B8F-4F8C14F8B3CE}"/>
                  </a:ext>
                </a:extLst>
              </p:cNvPr>
              <p:cNvSpPr/>
              <p:nvPr/>
            </p:nvSpPr>
            <p:spPr>
              <a:xfrm>
                <a:off x="7207436" y="853687"/>
                <a:ext cx="13981" cy="6742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7" name="dasdasda">
                <a:extLst>
                  <a:ext uri="{FF2B5EF4-FFF2-40B4-BE49-F238E27FC236}">
                    <a16:creationId xmlns:a16="http://schemas.microsoft.com/office/drawing/2014/main" id="{31952BBE-A271-4CEF-866F-E584959F9AD8}"/>
                  </a:ext>
                </a:extLst>
              </p:cNvPr>
              <p:cNvGrpSpPr/>
              <p:nvPr/>
            </p:nvGrpSpPr>
            <p:grpSpPr>
              <a:xfrm>
                <a:off x="7384275" y="819309"/>
                <a:ext cx="47343" cy="2924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356" name="Frihåndsform: figur 355">
                  <a:extLst>
                    <a:ext uri="{FF2B5EF4-FFF2-40B4-BE49-F238E27FC236}">
                      <a16:creationId xmlns:a16="http://schemas.microsoft.com/office/drawing/2014/main" id="{93FF6495-6C4A-4C04-B3F2-7826EDE6ED4B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7" name="Frihåndsform: figur 356">
                  <a:extLst>
                    <a:ext uri="{FF2B5EF4-FFF2-40B4-BE49-F238E27FC236}">
                      <a16:creationId xmlns:a16="http://schemas.microsoft.com/office/drawing/2014/main" id="{813170BA-6BBE-43A1-98E0-F06BEDDE404A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8" name="Frihåndsform: figur 317">
                <a:extLst>
                  <a:ext uri="{FF2B5EF4-FFF2-40B4-BE49-F238E27FC236}">
                    <a16:creationId xmlns:a16="http://schemas.microsoft.com/office/drawing/2014/main" id="{8D2B0DCC-611B-4261-AC97-65FBB06A9105}"/>
                  </a:ext>
                </a:extLst>
              </p:cNvPr>
              <p:cNvSpPr/>
              <p:nvPr/>
            </p:nvSpPr>
            <p:spPr>
              <a:xfrm>
                <a:off x="7390638" y="955018"/>
                <a:ext cx="12823" cy="15194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9" name="Frihåndsform: figur 318">
                <a:extLst>
                  <a:ext uri="{FF2B5EF4-FFF2-40B4-BE49-F238E27FC236}">
                    <a16:creationId xmlns:a16="http://schemas.microsoft.com/office/drawing/2014/main" id="{9B78BB42-02AF-4CF3-9BD4-46C56D177538}"/>
                  </a:ext>
                </a:extLst>
              </p:cNvPr>
              <p:cNvSpPr/>
              <p:nvPr/>
            </p:nvSpPr>
            <p:spPr>
              <a:xfrm>
                <a:off x="7276185" y="940107"/>
                <a:ext cx="13017" cy="15289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0" name="Frihåndsform: figur 319">
                <a:extLst>
                  <a:ext uri="{FF2B5EF4-FFF2-40B4-BE49-F238E27FC236}">
                    <a16:creationId xmlns:a16="http://schemas.microsoft.com/office/drawing/2014/main" id="{89955690-1E00-4C82-9DB6-5FD9BB5A61F4}"/>
                  </a:ext>
                </a:extLst>
              </p:cNvPr>
              <p:cNvSpPr/>
              <p:nvPr/>
            </p:nvSpPr>
            <p:spPr>
              <a:xfrm>
                <a:off x="7460351" y="907534"/>
                <a:ext cx="12727" cy="10351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1" name="Frihåndsform: figur 320">
                <a:extLst>
                  <a:ext uri="{FF2B5EF4-FFF2-40B4-BE49-F238E27FC236}">
                    <a16:creationId xmlns:a16="http://schemas.microsoft.com/office/drawing/2014/main" id="{02EFA26A-9986-4B5B-9ED1-9CDC6E634D3D}"/>
                  </a:ext>
                </a:extLst>
              </p:cNvPr>
              <p:cNvSpPr/>
              <p:nvPr/>
            </p:nvSpPr>
            <p:spPr>
              <a:xfrm>
                <a:off x="7414647" y="942102"/>
                <a:ext cx="11859" cy="16618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2" name="Frihåndsform: figur 321">
                <a:extLst>
                  <a:ext uri="{FF2B5EF4-FFF2-40B4-BE49-F238E27FC236}">
                    <a16:creationId xmlns:a16="http://schemas.microsoft.com/office/drawing/2014/main" id="{51B247D6-BC17-4280-B39F-D383C2B8D30A}"/>
                  </a:ext>
                </a:extLst>
              </p:cNvPr>
              <p:cNvSpPr/>
              <p:nvPr/>
            </p:nvSpPr>
            <p:spPr>
              <a:xfrm>
                <a:off x="7365858" y="959197"/>
                <a:ext cx="11570" cy="14245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3" name="dasdasda">
                <a:extLst>
                  <a:ext uri="{FF2B5EF4-FFF2-40B4-BE49-F238E27FC236}">
                    <a16:creationId xmlns:a16="http://schemas.microsoft.com/office/drawing/2014/main" id="{75722906-A2E2-4EA3-9D50-06AF25E94E15}"/>
                  </a:ext>
                </a:extLst>
              </p:cNvPr>
              <p:cNvGrpSpPr/>
              <p:nvPr/>
            </p:nvGrpSpPr>
            <p:grpSpPr>
              <a:xfrm>
                <a:off x="7299630" y="954068"/>
                <a:ext cx="40604" cy="19028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354" name="Frihåndsform: figur 353">
                  <a:extLst>
                    <a:ext uri="{FF2B5EF4-FFF2-40B4-BE49-F238E27FC236}">
                      <a16:creationId xmlns:a16="http://schemas.microsoft.com/office/drawing/2014/main" id="{8D643EBE-C381-4236-8A7C-04978EFACD50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5" name="Frihåndsform: figur 354">
                  <a:extLst>
                    <a:ext uri="{FF2B5EF4-FFF2-40B4-BE49-F238E27FC236}">
                      <a16:creationId xmlns:a16="http://schemas.microsoft.com/office/drawing/2014/main" id="{ABC9E255-E75B-4E3D-9524-362ED7411994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4" name="Frihåndsform: figur 323">
                <a:extLst>
                  <a:ext uri="{FF2B5EF4-FFF2-40B4-BE49-F238E27FC236}">
                    <a16:creationId xmlns:a16="http://schemas.microsoft.com/office/drawing/2014/main" id="{334BA5C8-E249-4A2F-A7A3-5EC2B638DACF}"/>
                  </a:ext>
                </a:extLst>
              </p:cNvPr>
              <p:cNvSpPr/>
              <p:nvPr/>
            </p:nvSpPr>
            <p:spPr>
              <a:xfrm>
                <a:off x="7336931" y="766982"/>
                <a:ext cx="11185" cy="21557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5" name="Frihåndsform: figur 324">
                <a:extLst>
                  <a:ext uri="{FF2B5EF4-FFF2-40B4-BE49-F238E27FC236}">
                    <a16:creationId xmlns:a16="http://schemas.microsoft.com/office/drawing/2014/main" id="{D08786A3-5DC7-49E4-A45F-C4B08A0F3337}"/>
                  </a:ext>
                </a:extLst>
              </p:cNvPr>
              <p:cNvSpPr/>
              <p:nvPr/>
            </p:nvSpPr>
            <p:spPr>
              <a:xfrm>
                <a:off x="7344067" y="960526"/>
                <a:ext cx="11377" cy="13674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6" name="Frihåndsform: figur 325">
                <a:extLst>
                  <a:ext uri="{FF2B5EF4-FFF2-40B4-BE49-F238E27FC236}">
                    <a16:creationId xmlns:a16="http://schemas.microsoft.com/office/drawing/2014/main" id="{5997D923-E2A9-4676-8838-6BEC3E72689B}"/>
                  </a:ext>
                </a:extLst>
              </p:cNvPr>
              <p:cNvSpPr/>
              <p:nvPr/>
            </p:nvSpPr>
            <p:spPr>
              <a:xfrm>
                <a:off x="7358337" y="768026"/>
                <a:ext cx="10895" cy="2174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7" name="dasdasda">
                <a:extLst>
                  <a:ext uri="{FF2B5EF4-FFF2-40B4-BE49-F238E27FC236}">
                    <a16:creationId xmlns:a16="http://schemas.microsoft.com/office/drawing/2014/main" id="{CF8A8741-0968-4033-B085-E1EF9227684B}"/>
                  </a:ext>
                </a:extLst>
              </p:cNvPr>
              <p:cNvGrpSpPr/>
              <p:nvPr/>
            </p:nvGrpSpPr>
            <p:grpSpPr>
              <a:xfrm>
                <a:off x="7260854" y="614368"/>
                <a:ext cx="185227" cy="239128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338" name="Frihåndsform: figur 337">
                  <a:extLst>
                    <a:ext uri="{FF2B5EF4-FFF2-40B4-BE49-F238E27FC236}">
                      <a16:creationId xmlns:a16="http://schemas.microsoft.com/office/drawing/2014/main" id="{F85AAE58-4066-48BC-A1A6-C24288899A41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9" name="Frihåndsform: figur 338">
                  <a:extLst>
                    <a:ext uri="{FF2B5EF4-FFF2-40B4-BE49-F238E27FC236}">
                      <a16:creationId xmlns:a16="http://schemas.microsoft.com/office/drawing/2014/main" id="{A60A6AD2-3E88-4A3E-894D-3B4BC14D974D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0" name="Frihåndsform: figur 339">
                  <a:extLst>
                    <a:ext uri="{FF2B5EF4-FFF2-40B4-BE49-F238E27FC236}">
                      <a16:creationId xmlns:a16="http://schemas.microsoft.com/office/drawing/2014/main" id="{2BC991D0-6E2D-42B0-9E28-91603CAE1AB6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1" name="Frihåndsform: figur 340">
                  <a:extLst>
                    <a:ext uri="{FF2B5EF4-FFF2-40B4-BE49-F238E27FC236}">
                      <a16:creationId xmlns:a16="http://schemas.microsoft.com/office/drawing/2014/main" id="{E12E2F4E-4EC7-4939-989D-73B78C321D95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2" name="Frihåndsform: figur 341">
                  <a:extLst>
                    <a:ext uri="{FF2B5EF4-FFF2-40B4-BE49-F238E27FC236}">
                      <a16:creationId xmlns:a16="http://schemas.microsoft.com/office/drawing/2014/main" id="{4C45A08D-20E9-42D5-A53A-8D430CDD63DB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3" name="Frihåndsform: figur 342">
                  <a:extLst>
                    <a:ext uri="{FF2B5EF4-FFF2-40B4-BE49-F238E27FC236}">
                      <a16:creationId xmlns:a16="http://schemas.microsoft.com/office/drawing/2014/main" id="{DEBB1D69-7F9E-4190-85FE-B38710C3E80E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4" name="Frihåndsform: figur 343">
                  <a:extLst>
                    <a:ext uri="{FF2B5EF4-FFF2-40B4-BE49-F238E27FC236}">
                      <a16:creationId xmlns:a16="http://schemas.microsoft.com/office/drawing/2014/main" id="{C643326C-DA4D-4799-8BC0-4D19DCE44BE4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5" name="Frihåndsform: figur 344">
                  <a:extLst>
                    <a:ext uri="{FF2B5EF4-FFF2-40B4-BE49-F238E27FC236}">
                      <a16:creationId xmlns:a16="http://schemas.microsoft.com/office/drawing/2014/main" id="{7E8E1DAD-2C93-41FA-A29C-AA7C9E6E88F1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6" name="Frihåndsform: figur 345">
                  <a:extLst>
                    <a:ext uri="{FF2B5EF4-FFF2-40B4-BE49-F238E27FC236}">
                      <a16:creationId xmlns:a16="http://schemas.microsoft.com/office/drawing/2014/main" id="{F318173A-9AAD-4B2D-B7DC-01C457EC88B7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7" name="Frihåndsform: figur 346">
                  <a:extLst>
                    <a:ext uri="{FF2B5EF4-FFF2-40B4-BE49-F238E27FC236}">
                      <a16:creationId xmlns:a16="http://schemas.microsoft.com/office/drawing/2014/main" id="{8DA5E012-4C96-4616-82A3-52D7DC2EC09F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8" name="Frihåndsform: figur 347">
                  <a:extLst>
                    <a:ext uri="{FF2B5EF4-FFF2-40B4-BE49-F238E27FC236}">
                      <a16:creationId xmlns:a16="http://schemas.microsoft.com/office/drawing/2014/main" id="{4E469805-E2B3-4DAE-8F03-107B5C531718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9" name="Frihåndsform: figur 348">
                  <a:extLst>
                    <a:ext uri="{FF2B5EF4-FFF2-40B4-BE49-F238E27FC236}">
                      <a16:creationId xmlns:a16="http://schemas.microsoft.com/office/drawing/2014/main" id="{855C4A3E-1EC7-4D17-B823-47E57424A328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0" name="Frihåndsform: figur 349">
                  <a:extLst>
                    <a:ext uri="{FF2B5EF4-FFF2-40B4-BE49-F238E27FC236}">
                      <a16:creationId xmlns:a16="http://schemas.microsoft.com/office/drawing/2014/main" id="{46F1C913-9420-4756-9334-30CECFC6D1AD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1" name="Frihåndsform: figur 350">
                  <a:extLst>
                    <a:ext uri="{FF2B5EF4-FFF2-40B4-BE49-F238E27FC236}">
                      <a16:creationId xmlns:a16="http://schemas.microsoft.com/office/drawing/2014/main" id="{22382948-7C66-448D-A4BF-225FB57490F4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2" name="Frihåndsform: figur 351">
                  <a:extLst>
                    <a:ext uri="{FF2B5EF4-FFF2-40B4-BE49-F238E27FC236}">
                      <a16:creationId xmlns:a16="http://schemas.microsoft.com/office/drawing/2014/main" id="{7DED140D-4FDB-4198-A471-3B5A3D3EB8C9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3" name="Frihåndsform: figur 352">
                  <a:extLst>
                    <a:ext uri="{FF2B5EF4-FFF2-40B4-BE49-F238E27FC236}">
                      <a16:creationId xmlns:a16="http://schemas.microsoft.com/office/drawing/2014/main" id="{F9A4B3F5-EB0A-406E-88D2-B925A479F1C1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8" name="Frihåndsform: figur 327">
                <a:extLst>
                  <a:ext uri="{FF2B5EF4-FFF2-40B4-BE49-F238E27FC236}">
                    <a16:creationId xmlns:a16="http://schemas.microsoft.com/office/drawing/2014/main" id="{009398B5-C49D-4988-BF4A-F0CB0FDF9699}"/>
                  </a:ext>
                </a:extLst>
              </p:cNvPr>
              <p:cNvSpPr/>
              <p:nvPr/>
            </p:nvSpPr>
            <p:spPr>
              <a:xfrm rot="20953698">
                <a:off x="7381862" y="958170"/>
                <a:ext cx="2892" cy="13486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9" name="dasdasda">
                <a:extLst>
                  <a:ext uri="{FF2B5EF4-FFF2-40B4-BE49-F238E27FC236}">
                    <a16:creationId xmlns:a16="http://schemas.microsoft.com/office/drawing/2014/main" id="{9023A27F-3956-4579-BFA7-E9B0C1AEB432}"/>
                  </a:ext>
                </a:extLst>
              </p:cNvPr>
              <p:cNvGrpSpPr/>
              <p:nvPr/>
            </p:nvGrpSpPr>
            <p:grpSpPr>
              <a:xfrm>
                <a:off x="7293059" y="716934"/>
                <a:ext cx="7809" cy="7977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336" name="Frihåndsform: figur 335">
                  <a:extLst>
                    <a:ext uri="{FF2B5EF4-FFF2-40B4-BE49-F238E27FC236}">
                      <a16:creationId xmlns:a16="http://schemas.microsoft.com/office/drawing/2014/main" id="{02FD0CDE-11B9-4302-9820-39F10B414D9C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7" name="Frihåndsform: figur 336">
                  <a:extLst>
                    <a:ext uri="{FF2B5EF4-FFF2-40B4-BE49-F238E27FC236}">
                      <a16:creationId xmlns:a16="http://schemas.microsoft.com/office/drawing/2014/main" id="{9B02831E-A074-490D-8073-2A77688717DD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0" name="Frihåndsform: figur 329">
                <a:extLst>
                  <a:ext uri="{FF2B5EF4-FFF2-40B4-BE49-F238E27FC236}">
                    <a16:creationId xmlns:a16="http://schemas.microsoft.com/office/drawing/2014/main" id="{D9EEB44E-1EBD-4293-8E17-CAF638F9475E}"/>
                  </a:ext>
                </a:extLst>
              </p:cNvPr>
              <p:cNvSpPr/>
              <p:nvPr/>
            </p:nvSpPr>
            <p:spPr>
              <a:xfrm>
                <a:off x="7359109" y="960621"/>
                <a:ext cx="3471" cy="13580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1" name="dasdasda">
                <a:extLst>
                  <a:ext uri="{FF2B5EF4-FFF2-40B4-BE49-F238E27FC236}">
                    <a16:creationId xmlns:a16="http://schemas.microsoft.com/office/drawing/2014/main" id="{B217E9C8-4C13-491C-8CA2-AD9E01841E89}"/>
                  </a:ext>
                </a:extLst>
              </p:cNvPr>
              <p:cNvGrpSpPr/>
              <p:nvPr/>
            </p:nvGrpSpPr>
            <p:grpSpPr>
              <a:xfrm>
                <a:off x="7341849" y="920925"/>
                <a:ext cx="1037997" cy="87179"/>
                <a:chOff x="10193477" y="1008787"/>
                <a:chExt cx="1023730" cy="87298"/>
              </a:xfrm>
              <a:solidFill>
                <a:schemeClr val="bg1"/>
              </a:solidFill>
            </p:grpSpPr>
            <p:sp>
              <p:nvSpPr>
                <p:cNvPr id="333" name="Frihåndsform: figur 332">
                  <a:extLst>
                    <a:ext uri="{FF2B5EF4-FFF2-40B4-BE49-F238E27FC236}">
                      <a16:creationId xmlns:a16="http://schemas.microsoft.com/office/drawing/2014/main" id="{EA0E35A7-6FAB-4065-A4E4-2D672C198655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4" name="Frihåndsform: figur 333">
                  <a:extLst>
                    <a:ext uri="{FF2B5EF4-FFF2-40B4-BE49-F238E27FC236}">
                      <a16:creationId xmlns:a16="http://schemas.microsoft.com/office/drawing/2014/main" id="{CD98F84D-EEA3-46EA-A526-1D978C8092BE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5" name="Frihåndsform: figur 334">
                  <a:extLst>
                    <a:ext uri="{FF2B5EF4-FFF2-40B4-BE49-F238E27FC236}">
                      <a16:creationId xmlns:a16="http://schemas.microsoft.com/office/drawing/2014/main" id="{959C45C3-FCFB-4EB3-95B6-06FEAEA20534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2" name="Frihåndsform: figur 331">
                <a:extLst>
                  <a:ext uri="{FF2B5EF4-FFF2-40B4-BE49-F238E27FC236}">
                    <a16:creationId xmlns:a16="http://schemas.microsoft.com/office/drawing/2014/main" id="{8C0BB640-4827-4583-8519-D3F3688DA03C}"/>
                  </a:ext>
                </a:extLst>
              </p:cNvPr>
              <p:cNvSpPr/>
              <p:nvPr/>
            </p:nvSpPr>
            <p:spPr>
              <a:xfrm>
                <a:off x="7573744" y="956537"/>
                <a:ext cx="36833" cy="9401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418" name="Plassholder for tekst 6">
            <a:extLst>
              <a:ext uri="{FF2B5EF4-FFF2-40B4-BE49-F238E27FC236}">
                <a16:creationId xmlns:a16="http://schemas.microsoft.com/office/drawing/2014/main" id="{475FAF98-BA91-4F90-90F9-424E8ECD59F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818689" y="144014"/>
            <a:ext cx="1179545" cy="469900"/>
          </a:xfrm>
          <a:prstGeom prst="rect">
            <a:avLst/>
          </a:prstGeom>
          <a:blipFill dpi="0" rotWithShape="1">
            <a:blip r:embed="rId8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>
              <a:defRPr sz="100">
                <a:solidFill>
                  <a:srgbClr val="000000"/>
                </a:solidFill>
                <a:latin typeface="+mn-lt"/>
              </a:defRPr>
            </a:lvl1pPr>
            <a:lvl2pPr>
              <a:defRPr sz="100">
                <a:solidFill>
                  <a:srgbClr val="000000"/>
                </a:solidFill>
              </a:defRPr>
            </a:lvl2pPr>
            <a:lvl3pPr>
              <a:defRPr sz="100">
                <a:solidFill>
                  <a:srgbClr val="000000"/>
                </a:solidFill>
              </a:defRPr>
            </a:lvl3pPr>
            <a:lvl4pPr>
              <a:defRPr sz="100">
                <a:solidFill>
                  <a:srgbClr val="000000"/>
                </a:solidFill>
              </a:defRPr>
            </a:lvl4pPr>
            <a:lvl5pPr>
              <a:defRPr sz="100">
                <a:solidFill>
                  <a:srgbClr val="000000"/>
                </a:solidFill>
              </a:defRPr>
            </a:lvl5pPr>
          </a:lstStyle>
          <a:p>
            <a:pPr lvl="0"/>
            <a:r>
              <a:rPr lang="nb-NO"/>
              <a:t> </a:t>
            </a:r>
          </a:p>
        </p:txBody>
      </p:sp>
      <p:sp>
        <p:nvSpPr>
          <p:cNvPr id="419" name="Title 1">
            <a:extLst>
              <a:ext uri="{FF2B5EF4-FFF2-40B4-BE49-F238E27FC236}">
                <a16:creationId xmlns:a16="http://schemas.microsoft.com/office/drawing/2014/main" id="{4E57A8CC-5E87-49C2-973D-A9167317BA4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349482" y="1990165"/>
            <a:ext cx="8533262" cy="1519798"/>
          </a:xfrm>
          <a:solidFill>
            <a:srgbClr val="010000">
              <a:alpha val="0"/>
            </a:srgbClr>
          </a:solidFill>
        </p:spPr>
        <p:txBody>
          <a:bodyPr anchor="b">
            <a:normAutofit/>
          </a:bodyPr>
          <a:lstStyle>
            <a:lvl1pPr algn="r">
              <a:defRPr sz="440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nb-NO"/>
              <a:t>Klikk for å redigere tittelstil</a:t>
            </a:r>
          </a:p>
        </p:txBody>
      </p:sp>
      <p:sp>
        <p:nvSpPr>
          <p:cNvPr id="420" name="Subtitle 2">
            <a:extLst>
              <a:ext uri="{FF2B5EF4-FFF2-40B4-BE49-F238E27FC236}">
                <a16:creationId xmlns:a16="http://schemas.microsoft.com/office/drawing/2014/main" id="{3BD8737B-0F07-43C6-92AB-BDD7F7EBFA0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349482" y="3602039"/>
            <a:ext cx="8533263" cy="553583"/>
          </a:xfrm>
          <a:solidFill>
            <a:srgbClr val="020000">
              <a:alpha val="0"/>
            </a:srgbClr>
          </a:solidFill>
        </p:spPr>
        <p:txBody>
          <a:bodyPr anchor="b"/>
          <a:lstStyle>
            <a:lvl1pPr marL="0" indent="0" algn="r">
              <a:buNone/>
              <a:defRPr sz="2000">
                <a:solidFill>
                  <a:schemeClr val="bg1"/>
                </a:solidFill>
                <a:latin typeface="Drammen Medium" pitchFamily="2" charset="0"/>
                <a:ea typeface="Drammen" pitchFamily="50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nb-NO"/>
              <a:t>Klikk for å redigere undertittelstil i malen</a:t>
            </a:r>
          </a:p>
        </p:txBody>
      </p:sp>
    </p:spTree>
    <p:extLst>
      <p:ext uri="{BB962C8B-B14F-4D97-AF65-F5344CB8AC3E}">
        <p14:creationId xmlns:p14="http://schemas.microsoft.com/office/powerpoint/2010/main" val="290911899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ksjo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8632EAF8-EFEB-4C1A-8A60-2BF8F71CDCC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2059389"/>
            <a:ext cx="4683318" cy="1274667"/>
          </a:xfrm>
          <a:blipFill dpi="0" rotWithShape="1"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200">
                <a:latin typeface="+mn-lt"/>
              </a:defRPr>
            </a:lvl1pPr>
          </a:lstStyle>
          <a:p>
            <a:pPr lvl="0"/>
            <a:r>
              <a:rPr lang="en-US"/>
              <a:t>    </a:t>
            </a:r>
            <a:endParaRPr lang="nb-NO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0E56BB-C46C-4A3E-B600-EE40DC7124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54881" y="2071254"/>
            <a:ext cx="7100913" cy="1258365"/>
          </a:xfrm>
        </p:spPr>
        <p:txBody>
          <a:bodyPr anchor="b">
            <a:normAutofit/>
          </a:bodyPr>
          <a:lstStyle>
            <a:lvl1pPr algn="l">
              <a:defRPr sz="3600">
                <a:solidFill>
                  <a:schemeClr val="accent6"/>
                </a:solidFill>
                <a:latin typeface="+mj-lt"/>
              </a:defRPr>
            </a:lvl1pPr>
          </a:lstStyle>
          <a:p>
            <a:r>
              <a:rPr lang="nb-NO"/>
              <a:t>Klikk for å redigere tittelstil</a:t>
            </a:r>
          </a:p>
        </p:txBody>
      </p:sp>
      <p:sp>
        <p:nvSpPr>
          <p:cNvPr id="17" name="Text Placeholder 12">
            <a:extLst>
              <a:ext uri="{FF2B5EF4-FFF2-40B4-BE49-F238E27FC236}">
                <a16:creationId xmlns:a16="http://schemas.microsoft.com/office/drawing/2014/main" id="{A62A5584-C7B4-4259-B9B6-A849322659D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/>
              <a:t>    </a:t>
            </a:r>
            <a:endParaRPr lang="nb-NO"/>
          </a:p>
        </p:txBody>
      </p:sp>
      <p:sp>
        <p:nvSpPr>
          <p:cNvPr id="10" name="Plassholder for tekst 2">
            <a:extLst>
              <a:ext uri="{FF2B5EF4-FFF2-40B4-BE49-F238E27FC236}">
                <a16:creationId xmlns:a16="http://schemas.microsoft.com/office/drawing/2014/main" id="{C1662860-7665-49AB-AB8C-04134E7B8DB8}"/>
              </a:ext>
            </a:extLst>
          </p:cNvPr>
          <p:cNvSpPr>
            <a:spLocks noGrp="1"/>
          </p:cNvSpPr>
          <p:nvPr>
            <p:ph type="body" idx="14"/>
          </p:nvPr>
        </p:nvSpPr>
        <p:spPr>
          <a:xfrm>
            <a:off x="4754880" y="3536334"/>
            <a:ext cx="7100913" cy="1500187"/>
          </a:xfr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accent2"/>
                </a:solidFill>
                <a:latin typeface="Drammen Medium" pitchFamily="2" charset="0"/>
              </a:defRPr>
            </a:lvl1pPr>
          </a:lstStyle>
          <a:p>
            <a:pPr lvl="0"/>
            <a:r>
              <a:rPr lang="nb-NO"/>
              <a:t>Rediger tekststiler i malen</a:t>
            </a:r>
          </a:p>
        </p:txBody>
      </p:sp>
    </p:spTree>
    <p:extLst>
      <p:ext uri="{BB962C8B-B14F-4D97-AF65-F5344CB8AC3E}">
        <p14:creationId xmlns:p14="http://schemas.microsoft.com/office/powerpoint/2010/main" val="154714950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eksjo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8632EAF8-EFEB-4C1A-8A60-2BF8F71CDCC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2059389"/>
            <a:ext cx="4683318" cy="1274667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200">
                <a:latin typeface="+mn-lt"/>
              </a:defRPr>
            </a:lvl1pPr>
          </a:lstStyle>
          <a:p>
            <a:pPr lvl="0"/>
            <a:r>
              <a:rPr lang="en-US"/>
              <a:t>    </a:t>
            </a:r>
            <a:endParaRPr lang="nb-NO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0E56BB-C46C-4A3E-B600-EE40DC7124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54881" y="2071254"/>
            <a:ext cx="7100913" cy="1258365"/>
          </a:xfrm>
        </p:spPr>
        <p:txBody>
          <a:bodyPr anchor="b">
            <a:normAutofit/>
          </a:bodyPr>
          <a:lstStyle>
            <a:lvl1pPr algn="l">
              <a:defRPr sz="3600">
                <a:solidFill>
                  <a:schemeClr val="accent6"/>
                </a:solidFill>
                <a:latin typeface="+mj-lt"/>
              </a:defRPr>
            </a:lvl1pPr>
          </a:lstStyle>
          <a:p>
            <a:r>
              <a:rPr lang="nb-NO"/>
              <a:t>Klikk for å redigere tittelstil</a:t>
            </a:r>
          </a:p>
        </p:txBody>
      </p:sp>
      <p:sp>
        <p:nvSpPr>
          <p:cNvPr id="17" name="Text Placeholder 12">
            <a:extLst>
              <a:ext uri="{FF2B5EF4-FFF2-40B4-BE49-F238E27FC236}">
                <a16:creationId xmlns:a16="http://schemas.microsoft.com/office/drawing/2014/main" id="{A62A5584-C7B4-4259-B9B6-A849322659D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/>
              <a:t>    </a:t>
            </a:r>
            <a:endParaRPr lang="nb-NO"/>
          </a:p>
        </p:txBody>
      </p:sp>
      <p:sp>
        <p:nvSpPr>
          <p:cNvPr id="10" name="Plassholder for tekst 2">
            <a:extLst>
              <a:ext uri="{FF2B5EF4-FFF2-40B4-BE49-F238E27FC236}">
                <a16:creationId xmlns:a16="http://schemas.microsoft.com/office/drawing/2014/main" id="{C1662860-7665-49AB-AB8C-04134E7B8DB8}"/>
              </a:ext>
            </a:extLst>
          </p:cNvPr>
          <p:cNvSpPr>
            <a:spLocks noGrp="1"/>
          </p:cNvSpPr>
          <p:nvPr>
            <p:ph type="body" idx="14"/>
          </p:nvPr>
        </p:nvSpPr>
        <p:spPr>
          <a:xfrm>
            <a:off x="4754880" y="3536334"/>
            <a:ext cx="7100913" cy="1500187"/>
          </a:xfr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accent2"/>
                </a:solidFill>
                <a:latin typeface="Drammen Medium" pitchFamily="2" charset="0"/>
              </a:defRPr>
            </a:lvl1pPr>
          </a:lstStyle>
          <a:p>
            <a:pPr lvl="0"/>
            <a:r>
              <a:rPr lang="nb-NO"/>
              <a:t>Rediger tekststiler i malen</a:t>
            </a:r>
          </a:p>
        </p:txBody>
      </p:sp>
    </p:spTree>
    <p:extLst>
      <p:ext uri="{BB962C8B-B14F-4D97-AF65-F5344CB8AC3E}">
        <p14:creationId xmlns:p14="http://schemas.microsoft.com/office/powerpoint/2010/main" val="415536147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eksjo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8632EAF8-EFEB-4C1A-8A60-2BF8F71CDCC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2059389"/>
            <a:ext cx="4683318" cy="1274667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200">
                <a:latin typeface="+mn-lt"/>
              </a:defRPr>
            </a:lvl1pPr>
          </a:lstStyle>
          <a:p>
            <a:pPr lvl="0"/>
            <a:r>
              <a:rPr lang="en-US"/>
              <a:t>    </a:t>
            </a:r>
            <a:endParaRPr lang="nb-NO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0E56BB-C46C-4A3E-B600-EE40DC7124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54881" y="2071254"/>
            <a:ext cx="7100913" cy="1258365"/>
          </a:xfrm>
        </p:spPr>
        <p:txBody>
          <a:bodyPr anchor="b">
            <a:normAutofit/>
          </a:bodyPr>
          <a:lstStyle>
            <a:lvl1pPr algn="l">
              <a:defRPr sz="3600">
                <a:solidFill>
                  <a:schemeClr val="accent6"/>
                </a:solidFill>
                <a:latin typeface="+mj-lt"/>
              </a:defRPr>
            </a:lvl1pPr>
          </a:lstStyle>
          <a:p>
            <a:r>
              <a:rPr lang="nb-NO"/>
              <a:t>Klikk for å redigere tittelstil</a:t>
            </a:r>
          </a:p>
        </p:txBody>
      </p:sp>
      <p:sp>
        <p:nvSpPr>
          <p:cNvPr id="17" name="Text Placeholder 12">
            <a:extLst>
              <a:ext uri="{FF2B5EF4-FFF2-40B4-BE49-F238E27FC236}">
                <a16:creationId xmlns:a16="http://schemas.microsoft.com/office/drawing/2014/main" id="{A62A5584-C7B4-4259-B9B6-A849322659D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/>
              <a:t>    </a:t>
            </a:r>
            <a:endParaRPr lang="nb-NO"/>
          </a:p>
        </p:txBody>
      </p:sp>
      <p:sp>
        <p:nvSpPr>
          <p:cNvPr id="10" name="Plassholder for tekst 2">
            <a:extLst>
              <a:ext uri="{FF2B5EF4-FFF2-40B4-BE49-F238E27FC236}">
                <a16:creationId xmlns:a16="http://schemas.microsoft.com/office/drawing/2014/main" id="{C1662860-7665-49AB-AB8C-04134E7B8DB8}"/>
              </a:ext>
            </a:extLst>
          </p:cNvPr>
          <p:cNvSpPr>
            <a:spLocks noGrp="1"/>
          </p:cNvSpPr>
          <p:nvPr>
            <p:ph type="body" idx="14"/>
          </p:nvPr>
        </p:nvSpPr>
        <p:spPr>
          <a:xfrm>
            <a:off x="4754880" y="3536334"/>
            <a:ext cx="7100913" cy="1500187"/>
          </a:xfr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accent2"/>
                </a:solidFill>
                <a:latin typeface="Drammen Medium" pitchFamily="2" charset="0"/>
              </a:defRPr>
            </a:lvl1pPr>
          </a:lstStyle>
          <a:p>
            <a:pPr lvl="0"/>
            <a:r>
              <a:rPr lang="nb-NO"/>
              <a:t>Rediger tekststiler i malen</a:t>
            </a:r>
          </a:p>
        </p:txBody>
      </p:sp>
    </p:spTree>
    <p:extLst>
      <p:ext uri="{BB962C8B-B14F-4D97-AF65-F5344CB8AC3E}">
        <p14:creationId xmlns:p14="http://schemas.microsoft.com/office/powerpoint/2010/main" val="257037923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eksjo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8632EAF8-EFEB-4C1A-8A60-2BF8F71CDCC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2059389"/>
            <a:ext cx="4683318" cy="1274667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200">
                <a:latin typeface="+mn-lt"/>
              </a:defRPr>
            </a:lvl1pPr>
          </a:lstStyle>
          <a:p>
            <a:pPr lvl="0"/>
            <a:r>
              <a:rPr lang="en-US"/>
              <a:t>    </a:t>
            </a:r>
            <a:endParaRPr lang="nb-NO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0E56BB-C46C-4A3E-B600-EE40DC7124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54881" y="2071254"/>
            <a:ext cx="7100913" cy="1258365"/>
          </a:xfrm>
        </p:spPr>
        <p:txBody>
          <a:bodyPr anchor="b">
            <a:normAutofit/>
          </a:bodyPr>
          <a:lstStyle>
            <a:lvl1pPr algn="l">
              <a:defRPr sz="3600">
                <a:solidFill>
                  <a:schemeClr val="accent6"/>
                </a:solidFill>
                <a:latin typeface="+mj-lt"/>
              </a:defRPr>
            </a:lvl1pPr>
          </a:lstStyle>
          <a:p>
            <a:r>
              <a:rPr lang="nb-NO"/>
              <a:t>Klikk for å redigere tittelstil</a:t>
            </a:r>
          </a:p>
        </p:txBody>
      </p:sp>
      <p:sp>
        <p:nvSpPr>
          <p:cNvPr id="17" name="Text Placeholder 12">
            <a:extLst>
              <a:ext uri="{FF2B5EF4-FFF2-40B4-BE49-F238E27FC236}">
                <a16:creationId xmlns:a16="http://schemas.microsoft.com/office/drawing/2014/main" id="{A62A5584-C7B4-4259-B9B6-A849322659D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/>
              <a:t>    </a:t>
            </a:r>
            <a:endParaRPr lang="nb-NO"/>
          </a:p>
        </p:txBody>
      </p:sp>
      <p:sp>
        <p:nvSpPr>
          <p:cNvPr id="10" name="Plassholder for tekst 2">
            <a:extLst>
              <a:ext uri="{FF2B5EF4-FFF2-40B4-BE49-F238E27FC236}">
                <a16:creationId xmlns:a16="http://schemas.microsoft.com/office/drawing/2014/main" id="{C1662860-7665-49AB-AB8C-04134E7B8DB8}"/>
              </a:ext>
            </a:extLst>
          </p:cNvPr>
          <p:cNvSpPr>
            <a:spLocks noGrp="1"/>
          </p:cNvSpPr>
          <p:nvPr>
            <p:ph type="body" idx="14"/>
          </p:nvPr>
        </p:nvSpPr>
        <p:spPr>
          <a:xfrm>
            <a:off x="4754880" y="3536334"/>
            <a:ext cx="7100913" cy="1500187"/>
          </a:xfr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accent2"/>
                </a:solidFill>
                <a:latin typeface="Drammen Medium" pitchFamily="2" charset="0"/>
              </a:defRPr>
            </a:lvl1pPr>
          </a:lstStyle>
          <a:p>
            <a:pPr lvl="0"/>
            <a:r>
              <a:rPr lang="nb-NO"/>
              <a:t>Rediger tekststiler i malen</a:t>
            </a:r>
          </a:p>
        </p:txBody>
      </p:sp>
    </p:spTree>
    <p:extLst>
      <p:ext uri="{BB962C8B-B14F-4D97-AF65-F5344CB8AC3E}">
        <p14:creationId xmlns:p14="http://schemas.microsoft.com/office/powerpoint/2010/main" val="86489113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ksjon med bakgrunnsbil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18">
            <a:extLst>
              <a:ext uri="{FF2B5EF4-FFF2-40B4-BE49-F238E27FC236}">
                <a16:creationId xmlns:a16="http://schemas.microsoft.com/office/drawing/2014/main" id="{1ADE82D7-99C0-4C17-9332-80814333FAB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0" y="0"/>
            <a:ext cx="12192000" cy="6858000"/>
          </a:xfrm>
          <a:solidFill>
            <a:schemeClr val="bg1">
              <a:lumMod val="75000"/>
            </a:schemeClr>
          </a:solidFill>
        </p:spPr>
        <p:txBody>
          <a:bodyPr/>
          <a:lstStyle/>
          <a:p>
            <a:r>
              <a:rPr lang="nb-NO"/>
              <a:t>Klikk ikonet for å legge til et bilde</a:t>
            </a: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8632EAF8-EFEB-4C1A-8A60-2BF8F71CDCC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2059389"/>
            <a:ext cx="4683318" cy="1274667"/>
          </a:xfrm>
          <a:blipFill dpi="0" rotWithShape="1"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200">
                <a:latin typeface="+mn-lt"/>
              </a:defRPr>
            </a:lvl1pPr>
          </a:lstStyle>
          <a:p>
            <a:pPr lvl="0"/>
            <a:r>
              <a:rPr lang="en-US"/>
              <a:t>    </a:t>
            </a:r>
            <a:endParaRPr lang="nb-NO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0E56BB-C46C-4A3E-B600-EE40DC7124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54881" y="2071254"/>
            <a:ext cx="7100913" cy="1258365"/>
          </a:xfrm>
        </p:spPr>
        <p:txBody>
          <a:bodyPr anchor="b">
            <a:normAutofit/>
          </a:bodyPr>
          <a:lstStyle>
            <a:lvl1pPr algn="l">
              <a:defRPr sz="3600">
                <a:solidFill>
                  <a:schemeClr val="accent6"/>
                </a:solidFill>
                <a:latin typeface="+mj-lt"/>
              </a:defRPr>
            </a:lvl1pPr>
          </a:lstStyle>
          <a:p>
            <a:r>
              <a:rPr lang="nb-NO"/>
              <a:t>Klikk for å redigere tittelstil</a:t>
            </a:r>
          </a:p>
        </p:txBody>
      </p:sp>
      <p:sp>
        <p:nvSpPr>
          <p:cNvPr id="10" name="Plassholder for tekst 2">
            <a:extLst>
              <a:ext uri="{FF2B5EF4-FFF2-40B4-BE49-F238E27FC236}">
                <a16:creationId xmlns:a16="http://schemas.microsoft.com/office/drawing/2014/main" id="{C1662860-7665-49AB-AB8C-04134E7B8DB8}"/>
              </a:ext>
            </a:extLst>
          </p:cNvPr>
          <p:cNvSpPr>
            <a:spLocks noGrp="1"/>
          </p:cNvSpPr>
          <p:nvPr>
            <p:ph type="body" idx="14"/>
          </p:nvPr>
        </p:nvSpPr>
        <p:spPr>
          <a:xfrm>
            <a:off x="4754880" y="3536334"/>
            <a:ext cx="7100913" cy="1500187"/>
          </a:xfr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accent2"/>
                </a:solidFill>
                <a:latin typeface="Drammen Medium" pitchFamily="2" charset="0"/>
              </a:defRPr>
            </a:lvl1pPr>
          </a:lstStyle>
          <a:p>
            <a:pPr lvl="0"/>
            <a:r>
              <a:rPr lang="nb-NO"/>
              <a:t>Rediger tekststiler i malen</a:t>
            </a:r>
          </a:p>
        </p:txBody>
      </p:sp>
      <p:grpSp>
        <p:nvGrpSpPr>
          <p:cNvPr id="19" name="logo_blaa">
            <a:extLst>
              <a:ext uri="{FF2B5EF4-FFF2-40B4-BE49-F238E27FC236}">
                <a16:creationId xmlns:a16="http://schemas.microsoft.com/office/drawing/2014/main" id="{8EE5B0A4-85A3-4631-A203-6989A240E7D6}"/>
              </a:ext>
            </a:extLst>
          </p:cNvPr>
          <p:cNvGrpSpPr/>
          <p:nvPr userDrawn="1"/>
        </p:nvGrpSpPr>
        <p:grpSpPr>
          <a:xfrm>
            <a:off x="8992118" y="1329"/>
            <a:ext cx="3006779" cy="696569"/>
            <a:chOff x="8992118" y="-1332171"/>
            <a:chExt cx="3006779" cy="696569"/>
          </a:xfrm>
        </p:grpSpPr>
        <p:pic>
          <p:nvPicPr>
            <p:cNvPr id="20" name="Grafikk 19">
              <a:extLst>
                <a:ext uri="{FF2B5EF4-FFF2-40B4-BE49-F238E27FC236}">
                  <a16:creationId xmlns:a16="http://schemas.microsoft.com/office/drawing/2014/main" id="{1CCC3B39-ED5C-4051-9F14-A67B0C1513D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8992118" y="-1332171"/>
              <a:ext cx="1564895" cy="696569"/>
            </a:xfrm>
            <a:prstGeom prst="rect">
              <a:avLst/>
            </a:prstGeom>
          </p:spPr>
        </p:pic>
        <p:grpSp>
          <p:nvGrpSpPr>
            <p:cNvPr id="21" name="dasdasda">
              <a:extLst>
                <a:ext uri="{FF2B5EF4-FFF2-40B4-BE49-F238E27FC236}">
                  <a16:creationId xmlns:a16="http://schemas.microsoft.com/office/drawing/2014/main" id="{9F4F6375-82B3-4B5C-A34E-EB131D7D9D92}"/>
                </a:ext>
              </a:extLst>
            </p:cNvPr>
            <p:cNvGrpSpPr/>
            <p:nvPr userDrawn="1"/>
          </p:nvGrpSpPr>
          <p:grpSpPr>
            <a:xfrm>
              <a:off x="10819352" y="-1189482"/>
              <a:ext cx="1179545" cy="469900"/>
              <a:chOff x="10053875" y="625546"/>
              <a:chExt cx="1163332" cy="470539"/>
            </a:xfrm>
          </p:grpSpPr>
          <p:grpSp>
            <p:nvGrpSpPr>
              <p:cNvPr id="30" name="dasdasda">
                <a:extLst>
                  <a:ext uri="{FF2B5EF4-FFF2-40B4-BE49-F238E27FC236}">
                    <a16:creationId xmlns:a16="http://schemas.microsoft.com/office/drawing/2014/main" id="{D78CD267-CC8C-4A93-868B-A91DD9119E56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601392" cy="108410"/>
                <a:chOff x="10421710" y="740423"/>
                <a:chExt cx="601392" cy="108410"/>
              </a:xfrm>
              <a:solidFill>
                <a:srgbClr val="12110C"/>
              </a:solidFill>
            </p:grpSpPr>
            <p:sp>
              <p:nvSpPr>
                <p:cNvPr id="154" name="Frihåndsform: figur 153">
                  <a:extLst>
                    <a:ext uri="{FF2B5EF4-FFF2-40B4-BE49-F238E27FC236}">
                      <a16:creationId xmlns:a16="http://schemas.microsoft.com/office/drawing/2014/main" id="{293AADE3-8B93-4778-AE78-D383C5936BBF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5" name="Frihåndsform: figur 154">
                  <a:extLst>
                    <a:ext uri="{FF2B5EF4-FFF2-40B4-BE49-F238E27FC236}">
                      <a16:creationId xmlns:a16="http://schemas.microsoft.com/office/drawing/2014/main" id="{3463807E-7668-49D6-9DCC-D462FBAAF4A5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6" name="Frihåndsform: figur 155">
                  <a:extLst>
                    <a:ext uri="{FF2B5EF4-FFF2-40B4-BE49-F238E27FC236}">
                      <a16:creationId xmlns:a16="http://schemas.microsoft.com/office/drawing/2014/main" id="{3639BAD2-8DDB-4D01-8297-2C47A6171D6E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7" name="Frihåndsform: figur 156">
                  <a:extLst>
                    <a:ext uri="{FF2B5EF4-FFF2-40B4-BE49-F238E27FC236}">
                      <a16:creationId xmlns:a16="http://schemas.microsoft.com/office/drawing/2014/main" id="{F2635C92-C10B-4FE3-90D4-FB00D63CAAF3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8" name="Frihåndsform: figur 157">
                  <a:extLst>
                    <a:ext uri="{FF2B5EF4-FFF2-40B4-BE49-F238E27FC236}">
                      <a16:creationId xmlns:a16="http://schemas.microsoft.com/office/drawing/2014/main" id="{6E08EE8C-4C57-44AA-A1B3-7D281FD42C94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" name="Frihåndsform: figur 30">
                <a:extLst>
                  <a:ext uri="{FF2B5EF4-FFF2-40B4-BE49-F238E27FC236}">
                    <a16:creationId xmlns:a16="http://schemas.microsoft.com/office/drawing/2014/main" id="{2F1BA70E-CAA4-496C-8A0F-D7FA84483743}"/>
                  </a:ext>
                </a:extLst>
              </p:cNvPr>
              <p:cNvSpPr/>
              <p:nvPr/>
            </p:nvSpPr>
            <p:spPr>
              <a:xfrm>
                <a:off x="11038698" y="740423"/>
                <a:ext cx="70942" cy="108410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" name="dasdasda">
                <a:extLst>
                  <a:ext uri="{FF2B5EF4-FFF2-40B4-BE49-F238E27FC236}">
                    <a16:creationId xmlns:a16="http://schemas.microsoft.com/office/drawing/2014/main" id="{F98A818B-BCFA-4C0D-9998-8B049872F988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794629" cy="252577"/>
                <a:chOff x="10421710" y="740423"/>
                <a:chExt cx="794629" cy="252577"/>
              </a:xfrm>
              <a:solidFill>
                <a:srgbClr val="12110C"/>
              </a:solidFill>
            </p:grpSpPr>
            <p:sp>
              <p:nvSpPr>
                <p:cNvPr id="147" name="Frihåndsform: figur 146">
                  <a:extLst>
                    <a:ext uri="{FF2B5EF4-FFF2-40B4-BE49-F238E27FC236}">
                      <a16:creationId xmlns:a16="http://schemas.microsoft.com/office/drawing/2014/main" id="{86293727-8D10-48AC-985C-6DDE390F622B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8" name="Frihåndsform: figur 147">
                  <a:extLst>
                    <a:ext uri="{FF2B5EF4-FFF2-40B4-BE49-F238E27FC236}">
                      <a16:creationId xmlns:a16="http://schemas.microsoft.com/office/drawing/2014/main" id="{8288B0FE-2674-46FB-A3F9-B3AB4430EEA2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9" name="Frihåndsform: figur 148">
                  <a:extLst>
                    <a:ext uri="{FF2B5EF4-FFF2-40B4-BE49-F238E27FC236}">
                      <a16:creationId xmlns:a16="http://schemas.microsoft.com/office/drawing/2014/main" id="{030C3F14-5D43-4184-B867-00E2B2EDDBF6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0" name="Frihåndsform: figur 149">
                  <a:extLst>
                    <a:ext uri="{FF2B5EF4-FFF2-40B4-BE49-F238E27FC236}">
                      <a16:creationId xmlns:a16="http://schemas.microsoft.com/office/drawing/2014/main" id="{040E458C-BF4D-4D9C-932F-34C4F178152A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1" name="Frihåndsform: figur 150">
                  <a:extLst>
                    <a:ext uri="{FF2B5EF4-FFF2-40B4-BE49-F238E27FC236}">
                      <a16:creationId xmlns:a16="http://schemas.microsoft.com/office/drawing/2014/main" id="{5F752039-C323-4235-8B0E-383D1C12874E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2" name="Frihåndsform: figur 151">
                  <a:extLst>
                    <a:ext uri="{FF2B5EF4-FFF2-40B4-BE49-F238E27FC236}">
                      <a16:creationId xmlns:a16="http://schemas.microsoft.com/office/drawing/2014/main" id="{0326A0C1-4DC8-44DE-AF71-193863385B7F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3" name="Frihåndsform: figur 152">
                  <a:extLst>
                    <a:ext uri="{FF2B5EF4-FFF2-40B4-BE49-F238E27FC236}">
                      <a16:creationId xmlns:a16="http://schemas.microsoft.com/office/drawing/2014/main" id="{09987DA3-EA21-4190-9DE1-1B0EECE9E7CB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" name="Frihåndsform: figur 32">
                <a:extLst>
                  <a:ext uri="{FF2B5EF4-FFF2-40B4-BE49-F238E27FC236}">
                    <a16:creationId xmlns:a16="http://schemas.microsoft.com/office/drawing/2014/main" id="{6FF57268-2C65-4846-BF30-654D95AAA860}"/>
                  </a:ext>
                </a:extLst>
              </p:cNvPr>
              <p:cNvSpPr/>
              <p:nvPr/>
            </p:nvSpPr>
            <p:spPr>
              <a:xfrm>
                <a:off x="11146348" y="883069"/>
                <a:ext cx="70847" cy="108315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4" name="dasdasda">
                <a:extLst>
                  <a:ext uri="{FF2B5EF4-FFF2-40B4-BE49-F238E27FC236}">
                    <a16:creationId xmlns:a16="http://schemas.microsoft.com/office/drawing/2014/main" id="{93396CD2-555F-4A59-A5AC-2BA4F49837E6}"/>
                  </a:ext>
                </a:extLst>
              </p:cNvPr>
              <p:cNvGrpSpPr/>
              <p:nvPr/>
            </p:nvGrpSpPr>
            <p:grpSpPr>
              <a:xfrm>
                <a:off x="10053875" y="625546"/>
                <a:ext cx="302883" cy="440298"/>
                <a:chOff x="10053875" y="625546"/>
                <a:chExt cx="302883" cy="440298"/>
              </a:xfrm>
            </p:grpSpPr>
            <p:sp>
              <p:nvSpPr>
                <p:cNvPr id="141" name="Frihåndsform: figur 140">
                  <a:extLst>
                    <a:ext uri="{FF2B5EF4-FFF2-40B4-BE49-F238E27FC236}">
                      <a16:creationId xmlns:a16="http://schemas.microsoft.com/office/drawing/2014/main" id="{2163BDD0-C2F7-43F8-8FF6-71CCAB6CF445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2" name="Frihåndsform: figur 141">
                  <a:extLst>
                    <a:ext uri="{FF2B5EF4-FFF2-40B4-BE49-F238E27FC236}">
                      <a16:creationId xmlns:a16="http://schemas.microsoft.com/office/drawing/2014/main" id="{F580ADE0-2CFA-4771-AC94-732A34277EE3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3" name="Frihåndsform: figur 142">
                  <a:extLst>
                    <a:ext uri="{FF2B5EF4-FFF2-40B4-BE49-F238E27FC236}">
                      <a16:creationId xmlns:a16="http://schemas.microsoft.com/office/drawing/2014/main" id="{85CCCC0B-36A2-40AE-9A43-01EA50575044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4" name="Frihåndsform: figur 143">
                  <a:extLst>
                    <a:ext uri="{FF2B5EF4-FFF2-40B4-BE49-F238E27FC236}">
                      <a16:creationId xmlns:a16="http://schemas.microsoft.com/office/drawing/2014/main" id="{AE3BD07D-D002-44BA-B3DF-6C334988FD9C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5" name="Frihåndsform: figur 144">
                  <a:extLst>
                    <a:ext uri="{FF2B5EF4-FFF2-40B4-BE49-F238E27FC236}">
                      <a16:creationId xmlns:a16="http://schemas.microsoft.com/office/drawing/2014/main" id="{83612C2D-7D9B-4EC2-8F3F-0B3C0E9A0C58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6" name="Frihåndsform: figur 145">
                  <a:extLst>
                    <a:ext uri="{FF2B5EF4-FFF2-40B4-BE49-F238E27FC236}">
                      <a16:creationId xmlns:a16="http://schemas.microsoft.com/office/drawing/2014/main" id="{57252D95-9B71-4A97-B7DA-5BC6F082C702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5" name="Frihåndsform: figur 34">
                <a:extLst>
                  <a:ext uri="{FF2B5EF4-FFF2-40B4-BE49-F238E27FC236}">
                    <a16:creationId xmlns:a16="http://schemas.microsoft.com/office/drawing/2014/main" id="{AFDBF88C-A9E2-45E3-A8E8-EBA4874142B0}"/>
                  </a:ext>
                </a:extLst>
              </p:cNvPr>
              <p:cNvSpPr/>
              <p:nvPr/>
            </p:nvSpPr>
            <p:spPr>
              <a:xfrm>
                <a:off x="10174458" y="752691"/>
                <a:ext cx="59625" cy="8463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6" name="dasdasda">
                <a:extLst>
                  <a:ext uri="{FF2B5EF4-FFF2-40B4-BE49-F238E27FC236}">
                    <a16:creationId xmlns:a16="http://schemas.microsoft.com/office/drawing/2014/main" id="{404CF1FF-DC3B-4E24-AEB9-0E4D3633529E}"/>
                  </a:ext>
                </a:extLst>
              </p:cNvPr>
              <p:cNvGrpSpPr/>
              <p:nvPr/>
            </p:nvGrpSpPr>
            <p:grpSpPr>
              <a:xfrm>
                <a:off x="10094101" y="633820"/>
                <a:ext cx="221385" cy="367739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138" name="Frihåndsform: figur 137">
                  <a:extLst>
                    <a:ext uri="{FF2B5EF4-FFF2-40B4-BE49-F238E27FC236}">
                      <a16:creationId xmlns:a16="http://schemas.microsoft.com/office/drawing/2014/main" id="{E9067EB5-8A6F-411E-AB5E-0625A98CD1AE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9" name="Frihåndsform: figur 138">
                  <a:extLst>
                    <a:ext uri="{FF2B5EF4-FFF2-40B4-BE49-F238E27FC236}">
                      <a16:creationId xmlns:a16="http://schemas.microsoft.com/office/drawing/2014/main" id="{C4FF7E5A-2CD1-4F90-9977-EB40EAF06608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0" name="Frihåndsform: figur 139">
                  <a:extLst>
                    <a:ext uri="{FF2B5EF4-FFF2-40B4-BE49-F238E27FC236}">
                      <a16:creationId xmlns:a16="http://schemas.microsoft.com/office/drawing/2014/main" id="{73336E5F-FA54-41BE-AFE0-56CA1B1D894D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7" name="Frihåndsform: figur 36">
                <a:extLst>
                  <a:ext uri="{FF2B5EF4-FFF2-40B4-BE49-F238E27FC236}">
                    <a16:creationId xmlns:a16="http://schemas.microsoft.com/office/drawing/2014/main" id="{BAF4201F-82A1-401A-B612-0C9D9775468A}"/>
                  </a:ext>
                </a:extLst>
              </p:cNvPr>
              <p:cNvSpPr/>
              <p:nvPr/>
            </p:nvSpPr>
            <p:spPr>
              <a:xfrm>
                <a:off x="10150874" y="810225"/>
                <a:ext cx="52493" cy="54300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8" name="dasdasda">
                <a:extLst>
                  <a:ext uri="{FF2B5EF4-FFF2-40B4-BE49-F238E27FC236}">
                    <a16:creationId xmlns:a16="http://schemas.microsoft.com/office/drawing/2014/main" id="{73EEEA04-9884-4074-9A82-8C0BDD53E6A3}"/>
                  </a:ext>
                </a:extLst>
              </p:cNvPr>
              <p:cNvGrpSpPr/>
              <p:nvPr/>
            </p:nvGrpSpPr>
            <p:grpSpPr>
              <a:xfrm>
                <a:off x="10178642" y="627068"/>
                <a:ext cx="52778" cy="356137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135" name="Frihåndsform: figur 134">
                  <a:extLst>
                    <a:ext uri="{FF2B5EF4-FFF2-40B4-BE49-F238E27FC236}">
                      <a16:creationId xmlns:a16="http://schemas.microsoft.com/office/drawing/2014/main" id="{07F2C37D-3B5F-4E0A-9E06-4F71FFB8BECD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6" name="Frihåndsform: figur 135">
                  <a:extLst>
                    <a:ext uri="{FF2B5EF4-FFF2-40B4-BE49-F238E27FC236}">
                      <a16:creationId xmlns:a16="http://schemas.microsoft.com/office/drawing/2014/main" id="{91F37240-F041-4AD6-A4F2-B4E554F9734A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7" name="Frihåndsform: figur 136">
                  <a:extLst>
                    <a:ext uri="{FF2B5EF4-FFF2-40B4-BE49-F238E27FC236}">
                      <a16:creationId xmlns:a16="http://schemas.microsoft.com/office/drawing/2014/main" id="{67B0821E-5965-4A3F-AECC-D88AF4CDBFB1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9" name="Frihåndsform: figur 38">
                <a:extLst>
                  <a:ext uri="{FF2B5EF4-FFF2-40B4-BE49-F238E27FC236}">
                    <a16:creationId xmlns:a16="http://schemas.microsoft.com/office/drawing/2014/main" id="{A5AC4D7B-5EA6-45E4-8A19-DCA7BEEE15C1}"/>
                  </a:ext>
                </a:extLst>
              </p:cNvPr>
              <p:cNvSpPr/>
              <p:nvPr/>
            </p:nvSpPr>
            <p:spPr>
              <a:xfrm>
                <a:off x="10185489" y="870896"/>
                <a:ext cx="38704" cy="99281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0" name="dasdasda">
                <a:extLst>
                  <a:ext uri="{FF2B5EF4-FFF2-40B4-BE49-F238E27FC236}">
                    <a16:creationId xmlns:a16="http://schemas.microsoft.com/office/drawing/2014/main" id="{0D6B83CB-8287-4A67-A716-E57F1C735EAB}"/>
                  </a:ext>
                </a:extLst>
              </p:cNvPr>
              <p:cNvGrpSpPr/>
              <p:nvPr/>
            </p:nvGrpSpPr>
            <p:grpSpPr>
              <a:xfrm>
                <a:off x="10145644" y="656072"/>
                <a:ext cx="118395" cy="249724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132" name="Frihåndsform: figur 131">
                  <a:extLst>
                    <a:ext uri="{FF2B5EF4-FFF2-40B4-BE49-F238E27FC236}">
                      <a16:creationId xmlns:a16="http://schemas.microsoft.com/office/drawing/2014/main" id="{A5446BC3-DD5E-456F-A3C0-3C7AAD8577EE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3" name="Frihåndsform: figur 132">
                  <a:extLst>
                    <a:ext uri="{FF2B5EF4-FFF2-40B4-BE49-F238E27FC236}">
                      <a16:creationId xmlns:a16="http://schemas.microsoft.com/office/drawing/2014/main" id="{62083285-4747-47B6-875A-75C6DC49ACBD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4" name="Frihåndsform: figur 133">
                  <a:extLst>
                    <a:ext uri="{FF2B5EF4-FFF2-40B4-BE49-F238E27FC236}">
                      <a16:creationId xmlns:a16="http://schemas.microsoft.com/office/drawing/2014/main" id="{6223AA8E-308C-462F-9325-414FCD4F1C42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1" name="Frihåndsform: figur 40">
                <a:extLst>
                  <a:ext uri="{FF2B5EF4-FFF2-40B4-BE49-F238E27FC236}">
                    <a16:creationId xmlns:a16="http://schemas.microsoft.com/office/drawing/2014/main" id="{CB485BD9-8D94-437A-9178-BD227A157624}"/>
                  </a:ext>
                </a:extLst>
              </p:cNvPr>
              <p:cNvSpPr/>
              <p:nvPr/>
            </p:nvSpPr>
            <p:spPr>
              <a:xfrm>
                <a:off x="10133566" y="814979"/>
                <a:ext cx="35851" cy="36041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2" name="Frihåndsform: figur 41">
                <a:extLst>
                  <a:ext uri="{FF2B5EF4-FFF2-40B4-BE49-F238E27FC236}">
                    <a16:creationId xmlns:a16="http://schemas.microsoft.com/office/drawing/2014/main" id="{FF97E8C7-F6F4-4EF1-85F4-694A04A6E1EF}"/>
                  </a:ext>
                </a:extLst>
              </p:cNvPr>
              <p:cNvSpPr/>
              <p:nvPr/>
            </p:nvSpPr>
            <p:spPr>
              <a:xfrm>
                <a:off x="10187867" y="809844"/>
                <a:ext cx="34044" cy="5420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3" name="Frihåndsform: figur 42">
                <a:extLst>
                  <a:ext uri="{FF2B5EF4-FFF2-40B4-BE49-F238E27FC236}">
                    <a16:creationId xmlns:a16="http://schemas.microsoft.com/office/drawing/2014/main" id="{4B5402D0-0C3D-4B8B-B864-3C20695BEA3E}"/>
                  </a:ext>
                </a:extLst>
              </p:cNvPr>
              <p:cNvSpPr/>
              <p:nvPr/>
            </p:nvSpPr>
            <p:spPr>
              <a:xfrm>
                <a:off x="10189769" y="816121"/>
                <a:ext cx="29575" cy="44790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4" name="dasdasda">
                <a:extLst>
                  <a:ext uri="{FF2B5EF4-FFF2-40B4-BE49-F238E27FC236}">
                    <a16:creationId xmlns:a16="http://schemas.microsoft.com/office/drawing/2014/main" id="{3EA262FF-1755-49CD-B149-45986EF83B91}"/>
                  </a:ext>
                </a:extLst>
              </p:cNvPr>
              <p:cNvGrpSpPr/>
              <p:nvPr/>
            </p:nvGrpSpPr>
            <p:grpSpPr>
              <a:xfrm>
                <a:off x="10121109" y="701339"/>
                <a:ext cx="167560" cy="33131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110" name="Frihåndsform: figur 109">
                  <a:extLst>
                    <a:ext uri="{FF2B5EF4-FFF2-40B4-BE49-F238E27FC236}">
                      <a16:creationId xmlns:a16="http://schemas.microsoft.com/office/drawing/2014/main" id="{9AA5B22F-79ED-4204-AB2B-6A59C441A12D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1" name="Frihåndsform: figur 110">
                  <a:extLst>
                    <a:ext uri="{FF2B5EF4-FFF2-40B4-BE49-F238E27FC236}">
                      <a16:creationId xmlns:a16="http://schemas.microsoft.com/office/drawing/2014/main" id="{2BC40BD6-6A5E-4771-9466-699CA3E531A3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2" name="Frihåndsform: figur 111">
                  <a:extLst>
                    <a:ext uri="{FF2B5EF4-FFF2-40B4-BE49-F238E27FC236}">
                      <a16:creationId xmlns:a16="http://schemas.microsoft.com/office/drawing/2014/main" id="{C38D7172-F349-4CB2-B66E-E73A44869336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3" name="Frihåndsform: figur 112">
                  <a:extLst>
                    <a:ext uri="{FF2B5EF4-FFF2-40B4-BE49-F238E27FC236}">
                      <a16:creationId xmlns:a16="http://schemas.microsoft.com/office/drawing/2014/main" id="{B6223B6B-C1AA-4969-A44A-359597B25A63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4" name="Frihåndsform: figur 113">
                  <a:extLst>
                    <a:ext uri="{FF2B5EF4-FFF2-40B4-BE49-F238E27FC236}">
                      <a16:creationId xmlns:a16="http://schemas.microsoft.com/office/drawing/2014/main" id="{B88023BD-C904-4AC1-8F9B-AF9DA0BF0765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5" name="Frihåndsform: figur 114">
                  <a:extLst>
                    <a:ext uri="{FF2B5EF4-FFF2-40B4-BE49-F238E27FC236}">
                      <a16:creationId xmlns:a16="http://schemas.microsoft.com/office/drawing/2014/main" id="{2215449B-CF9A-4CF9-A1A3-897B2C9DC6BA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6" name="Frihåndsform: figur 115">
                  <a:extLst>
                    <a:ext uri="{FF2B5EF4-FFF2-40B4-BE49-F238E27FC236}">
                      <a16:creationId xmlns:a16="http://schemas.microsoft.com/office/drawing/2014/main" id="{92BB4A9E-EFBF-4418-ACE8-FC3BF71B0E21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7" name="Frihåndsform: figur 116">
                  <a:extLst>
                    <a:ext uri="{FF2B5EF4-FFF2-40B4-BE49-F238E27FC236}">
                      <a16:creationId xmlns:a16="http://schemas.microsoft.com/office/drawing/2014/main" id="{89983B8A-9CA6-4F7F-B60F-B2D16CD78A5D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8" name="Frihåndsform: figur 117">
                  <a:extLst>
                    <a:ext uri="{FF2B5EF4-FFF2-40B4-BE49-F238E27FC236}">
                      <a16:creationId xmlns:a16="http://schemas.microsoft.com/office/drawing/2014/main" id="{6675D535-0808-4487-97C4-8BB0ADD21645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9" name="Frihåndsform: figur 118">
                  <a:extLst>
                    <a:ext uri="{FF2B5EF4-FFF2-40B4-BE49-F238E27FC236}">
                      <a16:creationId xmlns:a16="http://schemas.microsoft.com/office/drawing/2014/main" id="{81C8250A-9C83-409C-A29E-0B3A799B7C56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0" name="Frihåndsform: figur 119">
                  <a:extLst>
                    <a:ext uri="{FF2B5EF4-FFF2-40B4-BE49-F238E27FC236}">
                      <a16:creationId xmlns:a16="http://schemas.microsoft.com/office/drawing/2014/main" id="{16825174-D161-4930-9C94-99368115FBDF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1" name="Frihåndsform: figur 120">
                  <a:extLst>
                    <a:ext uri="{FF2B5EF4-FFF2-40B4-BE49-F238E27FC236}">
                      <a16:creationId xmlns:a16="http://schemas.microsoft.com/office/drawing/2014/main" id="{405721A8-E3B8-4DD5-9591-4C03B061F971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2" name="Frihåndsform: figur 121">
                  <a:extLst>
                    <a:ext uri="{FF2B5EF4-FFF2-40B4-BE49-F238E27FC236}">
                      <a16:creationId xmlns:a16="http://schemas.microsoft.com/office/drawing/2014/main" id="{3B05273E-8581-4961-98C8-B8442AADD355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3" name="Frihåndsform: figur 122">
                  <a:extLst>
                    <a:ext uri="{FF2B5EF4-FFF2-40B4-BE49-F238E27FC236}">
                      <a16:creationId xmlns:a16="http://schemas.microsoft.com/office/drawing/2014/main" id="{0A38C547-FB17-4CEF-9057-8FDED39D54A5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4" name="Frihåndsform: figur 123">
                  <a:extLst>
                    <a:ext uri="{FF2B5EF4-FFF2-40B4-BE49-F238E27FC236}">
                      <a16:creationId xmlns:a16="http://schemas.microsoft.com/office/drawing/2014/main" id="{CDF15C6F-6627-4E34-9EBA-9C8288926923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5" name="Frihåndsform: figur 124">
                  <a:extLst>
                    <a:ext uri="{FF2B5EF4-FFF2-40B4-BE49-F238E27FC236}">
                      <a16:creationId xmlns:a16="http://schemas.microsoft.com/office/drawing/2014/main" id="{502541C8-2704-4BDC-AFB3-4047F28FE6E7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6" name="Frihåndsform: figur 125">
                  <a:extLst>
                    <a:ext uri="{FF2B5EF4-FFF2-40B4-BE49-F238E27FC236}">
                      <a16:creationId xmlns:a16="http://schemas.microsoft.com/office/drawing/2014/main" id="{C35A3216-407A-4DC9-B442-2E40DFE62EC7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7" name="Frihåndsform: figur 126">
                  <a:extLst>
                    <a:ext uri="{FF2B5EF4-FFF2-40B4-BE49-F238E27FC236}">
                      <a16:creationId xmlns:a16="http://schemas.microsoft.com/office/drawing/2014/main" id="{B2F2C353-3128-4C34-8109-6CA05E8A13A2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8" name="Frihåndsform: figur 127">
                  <a:extLst>
                    <a:ext uri="{FF2B5EF4-FFF2-40B4-BE49-F238E27FC236}">
                      <a16:creationId xmlns:a16="http://schemas.microsoft.com/office/drawing/2014/main" id="{39298321-843F-4FC1-ACBD-1B09F5D28584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9" name="Frihåndsform: figur 128">
                  <a:extLst>
                    <a:ext uri="{FF2B5EF4-FFF2-40B4-BE49-F238E27FC236}">
                      <a16:creationId xmlns:a16="http://schemas.microsoft.com/office/drawing/2014/main" id="{BAC63799-C37B-445C-801E-DB8BC38C4DF1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0" name="Frihåndsform: figur 129">
                  <a:extLst>
                    <a:ext uri="{FF2B5EF4-FFF2-40B4-BE49-F238E27FC236}">
                      <a16:creationId xmlns:a16="http://schemas.microsoft.com/office/drawing/2014/main" id="{4034404F-2EB8-4A6E-80A5-41268E85805D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1" name="Frihåndsform: figur 130">
                  <a:extLst>
                    <a:ext uri="{FF2B5EF4-FFF2-40B4-BE49-F238E27FC236}">
                      <a16:creationId xmlns:a16="http://schemas.microsoft.com/office/drawing/2014/main" id="{5F77F4DB-285E-4548-B401-B230BAD023BC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5" name="Frihåndsform: figur 44">
                <a:extLst>
                  <a:ext uri="{FF2B5EF4-FFF2-40B4-BE49-F238E27FC236}">
                    <a16:creationId xmlns:a16="http://schemas.microsoft.com/office/drawing/2014/main" id="{DD470A46-068E-471B-BA13-11BB59D32858}"/>
                  </a:ext>
                </a:extLst>
              </p:cNvPr>
              <p:cNvSpPr/>
              <p:nvPr/>
            </p:nvSpPr>
            <p:spPr>
              <a:xfrm>
                <a:off x="10145644" y="909125"/>
                <a:ext cx="18068" cy="17688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6" name="dasdasda">
                <a:extLst>
                  <a:ext uri="{FF2B5EF4-FFF2-40B4-BE49-F238E27FC236}">
                    <a16:creationId xmlns:a16="http://schemas.microsoft.com/office/drawing/2014/main" id="{EDE42512-9D89-4B0B-8E39-248CEC1FA267}"/>
                  </a:ext>
                </a:extLst>
              </p:cNvPr>
              <p:cNvGrpSpPr/>
              <p:nvPr/>
            </p:nvGrpSpPr>
            <p:grpSpPr>
              <a:xfrm>
                <a:off x="10235415" y="1013335"/>
                <a:ext cx="72178" cy="16088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108" name="Frihåndsform: figur 107">
                  <a:extLst>
                    <a:ext uri="{FF2B5EF4-FFF2-40B4-BE49-F238E27FC236}">
                      <a16:creationId xmlns:a16="http://schemas.microsoft.com/office/drawing/2014/main" id="{9FE160F6-8006-4230-8533-8AA627DB82CE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9" name="Frihåndsform: figur 108">
                  <a:extLst>
                    <a:ext uri="{FF2B5EF4-FFF2-40B4-BE49-F238E27FC236}">
                      <a16:creationId xmlns:a16="http://schemas.microsoft.com/office/drawing/2014/main" id="{FA711C1B-310E-4C44-B0CC-B00587AF9A31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7" name="Frihåndsform: figur 46">
                <a:extLst>
                  <a:ext uri="{FF2B5EF4-FFF2-40B4-BE49-F238E27FC236}">
                    <a16:creationId xmlns:a16="http://schemas.microsoft.com/office/drawing/2014/main" id="{100DF747-7CBC-4BC0-BC5B-E59C88B39C46}"/>
                  </a:ext>
                </a:extLst>
              </p:cNvPr>
              <p:cNvSpPr/>
              <p:nvPr/>
            </p:nvSpPr>
            <p:spPr>
              <a:xfrm>
                <a:off x="10092865" y="1001940"/>
                <a:ext cx="16832" cy="16832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" name="Frihåndsform: figur 47">
                <a:extLst>
                  <a:ext uri="{FF2B5EF4-FFF2-40B4-BE49-F238E27FC236}">
                    <a16:creationId xmlns:a16="http://schemas.microsoft.com/office/drawing/2014/main" id="{1EAE1DC7-9416-4AE7-A43C-40E871B15E73}"/>
                  </a:ext>
                </a:extLst>
              </p:cNvPr>
              <p:cNvSpPr/>
              <p:nvPr/>
            </p:nvSpPr>
            <p:spPr>
              <a:xfrm>
                <a:off x="10156104" y="1019152"/>
                <a:ext cx="17307" cy="9699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" name="Frihåndsform: figur 48">
                <a:extLst>
                  <a:ext uri="{FF2B5EF4-FFF2-40B4-BE49-F238E27FC236}">
                    <a16:creationId xmlns:a16="http://schemas.microsoft.com/office/drawing/2014/main" id="{EAFDB6D1-2D63-4A5F-8095-8817C45B0FA2}"/>
                  </a:ext>
                </a:extLst>
              </p:cNvPr>
              <p:cNvSpPr/>
              <p:nvPr/>
            </p:nvSpPr>
            <p:spPr>
              <a:xfrm>
                <a:off x="10113881" y="1021435"/>
                <a:ext cx="16261" cy="17022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" name="Frihåndsform: figur 49">
                <a:extLst>
                  <a:ext uri="{FF2B5EF4-FFF2-40B4-BE49-F238E27FC236}">
                    <a16:creationId xmlns:a16="http://schemas.microsoft.com/office/drawing/2014/main" id="{4BE5855D-9B9F-4AFD-8426-CB7D4B88A601}"/>
                  </a:ext>
                </a:extLst>
              </p:cNvPr>
              <p:cNvSpPr/>
              <p:nvPr/>
            </p:nvSpPr>
            <p:spPr>
              <a:xfrm>
                <a:off x="10063099" y="947735"/>
                <a:ext cx="16451" cy="1502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1" name="Frihåndsform: figur 50">
                <a:extLst>
                  <a:ext uri="{FF2B5EF4-FFF2-40B4-BE49-F238E27FC236}">
                    <a16:creationId xmlns:a16="http://schemas.microsoft.com/office/drawing/2014/main" id="{C31509B4-D3D9-463F-83BD-9E650C5EE7A0}"/>
                  </a:ext>
                </a:extLst>
              </p:cNvPr>
              <p:cNvSpPr/>
              <p:nvPr/>
            </p:nvSpPr>
            <p:spPr>
              <a:xfrm>
                <a:off x="10073941" y="974362"/>
                <a:ext cx="16451" cy="11316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2" name="dasdasda">
                <a:extLst>
                  <a:ext uri="{FF2B5EF4-FFF2-40B4-BE49-F238E27FC236}">
                    <a16:creationId xmlns:a16="http://schemas.microsoft.com/office/drawing/2014/main" id="{B5C3D3D9-618C-4200-8B6C-BEF878220D64}"/>
                  </a:ext>
                </a:extLst>
              </p:cNvPr>
              <p:cNvGrpSpPr/>
              <p:nvPr/>
            </p:nvGrpSpPr>
            <p:grpSpPr>
              <a:xfrm>
                <a:off x="10083640" y="703431"/>
                <a:ext cx="259825" cy="302469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103" name="Frihåndsform: figur 102">
                  <a:extLst>
                    <a:ext uri="{FF2B5EF4-FFF2-40B4-BE49-F238E27FC236}">
                      <a16:creationId xmlns:a16="http://schemas.microsoft.com/office/drawing/2014/main" id="{C0AA2BA5-D7D4-4FCF-B39E-17923788B4C7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4" name="Frihåndsform: figur 103">
                  <a:extLst>
                    <a:ext uri="{FF2B5EF4-FFF2-40B4-BE49-F238E27FC236}">
                      <a16:creationId xmlns:a16="http://schemas.microsoft.com/office/drawing/2014/main" id="{AA99EEFF-93DC-4F96-87FE-29C58BA327A3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5" name="Frihåndsform: figur 104">
                  <a:extLst>
                    <a:ext uri="{FF2B5EF4-FFF2-40B4-BE49-F238E27FC236}">
                      <a16:creationId xmlns:a16="http://schemas.microsoft.com/office/drawing/2014/main" id="{FA0C3A34-06E0-4CB6-8B7F-FCC5BAE7B85B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6" name="Frihåndsform: figur 105">
                  <a:extLst>
                    <a:ext uri="{FF2B5EF4-FFF2-40B4-BE49-F238E27FC236}">
                      <a16:creationId xmlns:a16="http://schemas.microsoft.com/office/drawing/2014/main" id="{5EE6C6A5-88AA-42DE-BDE7-A00F97CE7A6F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7" name="Frihåndsform: figur 106">
                  <a:extLst>
                    <a:ext uri="{FF2B5EF4-FFF2-40B4-BE49-F238E27FC236}">
                      <a16:creationId xmlns:a16="http://schemas.microsoft.com/office/drawing/2014/main" id="{4957749A-E976-4493-ACB5-04952F27725A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3" name="Frihåndsform: figur 52">
                <a:extLst>
                  <a:ext uri="{FF2B5EF4-FFF2-40B4-BE49-F238E27FC236}">
                    <a16:creationId xmlns:a16="http://schemas.microsoft.com/office/drawing/2014/main" id="{C1FC9841-7B54-4477-B38A-14239E70AA99}"/>
                  </a:ext>
                </a:extLst>
              </p:cNvPr>
              <p:cNvSpPr/>
              <p:nvPr/>
            </p:nvSpPr>
            <p:spPr>
              <a:xfrm>
                <a:off x="10300366" y="1000418"/>
                <a:ext cx="14835" cy="14264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4" name="Frihåndsform: figur 53">
                <a:extLst>
                  <a:ext uri="{FF2B5EF4-FFF2-40B4-BE49-F238E27FC236}">
                    <a16:creationId xmlns:a16="http://schemas.microsoft.com/office/drawing/2014/main" id="{4FE1B088-1793-4C55-A151-5B68223AB8F8}"/>
                  </a:ext>
                </a:extLst>
              </p:cNvPr>
              <p:cNvSpPr/>
              <p:nvPr/>
            </p:nvSpPr>
            <p:spPr>
              <a:xfrm>
                <a:off x="10313490" y="983491"/>
                <a:ext cx="15215" cy="13218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5" name="dasdasda">
                <a:extLst>
                  <a:ext uri="{FF2B5EF4-FFF2-40B4-BE49-F238E27FC236}">
                    <a16:creationId xmlns:a16="http://schemas.microsoft.com/office/drawing/2014/main" id="{DAD4669B-E642-4A15-9C12-6BE1674FF1F4}"/>
                  </a:ext>
                </a:extLst>
              </p:cNvPr>
              <p:cNvGrpSpPr/>
              <p:nvPr/>
            </p:nvGrpSpPr>
            <p:grpSpPr>
              <a:xfrm>
                <a:off x="10165712" y="777131"/>
                <a:ext cx="182305" cy="281209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99" name="Frihåndsform: figur 98">
                  <a:extLst>
                    <a:ext uri="{FF2B5EF4-FFF2-40B4-BE49-F238E27FC236}">
                      <a16:creationId xmlns:a16="http://schemas.microsoft.com/office/drawing/2014/main" id="{E1E46C36-03AD-4F18-A911-319BA0373D94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0" name="Frihåndsform: figur 99">
                  <a:extLst>
                    <a:ext uri="{FF2B5EF4-FFF2-40B4-BE49-F238E27FC236}">
                      <a16:creationId xmlns:a16="http://schemas.microsoft.com/office/drawing/2014/main" id="{E3C6FD0F-855B-429D-8F72-C8112C082507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1" name="Frihåndsform: figur 100">
                  <a:extLst>
                    <a:ext uri="{FF2B5EF4-FFF2-40B4-BE49-F238E27FC236}">
                      <a16:creationId xmlns:a16="http://schemas.microsoft.com/office/drawing/2014/main" id="{F5D13EAC-BBFE-4F74-B648-DDAE8608F005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2" name="Frihåndsform: figur 101">
                  <a:extLst>
                    <a:ext uri="{FF2B5EF4-FFF2-40B4-BE49-F238E27FC236}">
                      <a16:creationId xmlns:a16="http://schemas.microsoft.com/office/drawing/2014/main" id="{EBA3F82B-A91C-4681-8FD3-E48573AF0256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EA9BC7A3-438C-48AF-A8C0-51B155E3DC0F}"/>
                  </a:ext>
                </a:extLst>
              </p:cNvPr>
              <p:cNvSpPr/>
              <p:nvPr/>
            </p:nvSpPr>
            <p:spPr>
              <a:xfrm>
                <a:off x="10079076" y="984918"/>
                <a:ext cx="13313" cy="8653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7" name="Frihåndsform: figur 56">
                <a:extLst>
                  <a:ext uri="{FF2B5EF4-FFF2-40B4-BE49-F238E27FC236}">
                    <a16:creationId xmlns:a16="http://schemas.microsoft.com/office/drawing/2014/main" id="{C0963C61-3504-4292-93AF-B8DFEBB6319D}"/>
                  </a:ext>
                </a:extLst>
              </p:cNvPr>
              <p:cNvSpPr/>
              <p:nvPr/>
            </p:nvSpPr>
            <p:spPr>
              <a:xfrm>
                <a:off x="10060912" y="941458"/>
                <a:ext cx="13789" cy="6751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8" name="dasdasda">
                <a:extLst>
                  <a:ext uri="{FF2B5EF4-FFF2-40B4-BE49-F238E27FC236}">
                    <a16:creationId xmlns:a16="http://schemas.microsoft.com/office/drawing/2014/main" id="{AC813B34-257E-4791-84C7-D67B772E4BF6}"/>
                  </a:ext>
                </a:extLst>
              </p:cNvPr>
              <p:cNvGrpSpPr/>
              <p:nvPr/>
            </p:nvGrpSpPr>
            <p:grpSpPr>
              <a:xfrm>
                <a:off x="10235320" y="907033"/>
                <a:ext cx="46692" cy="2928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97" name="Frihåndsform: figur 96">
                  <a:extLst>
                    <a:ext uri="{FF2B5EF4-FFF2-40B4-BE49-F238E27FC236}">
                      <a16:creationId xmlns:a16="http://schemas.microsoft.com/office/drawing/2014/main" id="{C98852D3-0C89-4525-9DC7-1BD04C52399D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8" name="Frihåndsform: figur 97">
                  <a:extLst>
                    <a:ext uri="{FF2B5EF4-FFF2-40B4-BE49-F238E27FC236}">
                      <a16:creationId xmlns:a16="http://schemas.microsoft.com/office/drawing/2014/main" id="{920F3466-36DE-4786-B5AB-C00B011DF9AD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ED99E719-F45A-4AC5-B4A0-DFEC2758469C}"/>
                  </a:ext>
                </a:extLst>
              </p:cNvPr>
              <p:cNvSpPr/>
              <p:nvPr/>
            </p:nvSpPr>
            <p:spPr>
              <a:xfrm>
                <a:off x="10241596" y="1042927"/>
                <a:ext cx="12647" cy="15215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0" name="Frihåndsform: figur 59">
                <a:extLst>
                  <a:ext uri="{FF2B5EF4-FFF2-40B4-BE49-F238E27FC236}">
                    <a16:creationId xmlns:a16="http://schemas.microsoft.com/office/drawing/2014/main" id="{7A1ADCDE-F9F4-48FE-AB48-0C9D31F2370E}"/>
                  </a:ext>
                </a:extLst>
              </p:cNvPr>
              <p:cNvSpPr/>
              <p:nvPr/>
            </p:nvSpPr>
            <p:spPr>
              <a:xfrm>
                <a:off x="10128716" y="1027996"/>
                <a:ext cx="12838" cy="15310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1" name="Frihåndsform: figur 60">
                <a:extLst>
                  <a:ext uri="{FF2B5EF4-FFF2-40B4-BE49-F238E27FC236}">
                    <a16:creationId xmlns:a16="http://schemas.microsoft.com/office/drawing/2014/main" id="{1C6C5173-6FBF-4964-86A0-337DF7E08B10}"/>
                  </a:ext>
                </a:extLst>
              </p:cNvPr>
              <p:cNvSpPr/>
              <p:nvPr/>
            </p:nvSpPr>
            <p:spPr>
              <a:xfrm>
                <a:off x="10310351" y="995378"/>
                <a:ext cx="12552" cy="10365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5BFFA16E-673F-4809-BA2E-B5569B221FF3}"/>
                  </a:ext>
                </a:extLst>
              </p:cNvPr>
              <p:cNvSpPr/>
              <p:nvPr/>
            </p:nvSpPr>
            <p:spPr>
              <a:xfrm>
                <a:off x="10265275" y="1029993"/>
                <a:ext cx="11696" cy="16641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3" name="Frihåndsform: figur 62">
                <a:extLst>
                  <a:ext uri="{FF2B5EF4-FFF2-40B4-BE49-F238E27FC236}">
                    <a16:creationId xmlns:a16="http://schemas.microsoft.com/office/drawing/2014/main" id="{92E2DF18-6B7F-4583-BEE0-81A6F2018F6E}"/>
                  </a:ext>
                </a:extLst>
              </p:cNvPr>
              <p:cNvSpPr/>
              <p:nvPr/>
            </p:nvSpPr>
            <p:spPr>
              <a:xfrm>
                <a:off x="10217156" y="1047111"/>
                <a:ext cx="11411" cy="14264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4" name="dasdasda">
                <a:extLst>
                  <a:ext uri="{FF2B5EF4-FFF2-40B4-BE49-F238E27FC236}">
                    <a16:creationId xmlns:a16="http://schemas.microsoft.com/office/drawing/2014/main" id="{C15D5B88-DB58-4DFB-A6C7-CD3B95B82A95}"/>
                  </a:ext>
                </a:extLst>
              </p:cNvPr>
              <p:cNvGrpSpPr/>
              <p:nvPr/>
            </p:nvGrpSpPr>
            <p:grpSpPr>
              <a:xfrm>
                <a:off x="10151839" y="1041976"/>
                <a:ext cx="40046" cy="19054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95" name="Frihåndsform: figur 94">
                  <a:extLst>
                    <a:ext uri="{FF2B5EF4-FFF2-40B4-BE49-F238E27FC236}">
                      <a16:creationId xmlns:a16="http://schemas.microsoft.com/office/drawing/2014/main" id="{7D53F2DC-BDD2-47A2-9130-4C8973A48601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6" name="Frihåndsform: figur 95">
                  <a:extLst>
                    <a:ext uri="{FF2B5EF4-FFF2-40B4-BE49-F238E27FC236}">
                      <a16:creationId xmlns:a16="http://schemas.microsoft.com/office/drawing/2014/main" id="{42A3D7AC-EA5A-43DD-ABE4-050D8C7A00DE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5" name="Frihåndsform: figur 64">
                <a:extLst>
                  <a:ext uri="{FF2B5EF4-FFF2-40B4-BE49-F238E27FC236}">
                    <a16:creationId xmlns:a16="http://schemas.microsoft.com/office/drawing/2014/main" id="{142D9D83-B026-4384-8A57-BCEB0CD33922}"/>
                  </a:ext>
                </a:extLst>
              </p:cNvPr>
              <p:cNvSpPr/>
              <p:nvPr/>
            </p:nvSpPr>
            <p:spPr>
              <a:xfrm>
                <a:off x="10188627" y="854635"/>
                <a:ext cx="11031" cy="21586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6" name="Frihåndsform: figur 65">
                <a:extLst>
                  <a:ext uri="{FF2B5EF4-FFF2-40B4-BE49-F238E27FC236}">
                    <a16:creationId xmlns:a16="http://schemas.microsoft.com/office/drawing/2014/main" id="{E16C3D36-1398-49FE-9458-72C52B0F88A3}"/>
                  </a:ext>
                </a:extLst>
              </p:cNvPr>
              <p:cNvSpPr/>
              <p:nvPr/>
            </p:nvSpPr>
            <p:spPr>
              <a:xfrm>
                <a:off x="10195665" y="1048442"/>
                <a:ext cx="11221" cy="13693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7" name="Frihåndsform: figur 66">
                <a:extLst>
                  <a:ext uri="{FF2B5EF4-FFF2-40B4-BE49-F238E27FC236}">
                    <a16:creationId xmlns:a16="http://schemas.microsoft.com/office/drawing/2014/main" id="{B97BAB40-5FE3-4FD0-B806-F5CF769313B9}"/>
                  </a:ext>
                </a:extLst>
              </p:cNvPr>
              <p:cNvSpPr/>
              <p:nvPr/>
            </p:nvSpPr>
            <p:spPr>
              <a:xfrm>
                <a:off x="10209739" y="855681"/>
                <a:ext cx="10745" cy="2177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8" name="dasdasda">
                <a:extLst>
                  <a:ext uri="{FF2B5EF4-FFF2-40B4-BE49-F238E27FC236}">
                    <a16:creationId xmlns:a16="http://schemas.microsoft.com/office/drawing/2014/main" id="{F437A172-467C-402A-8D50-55F5289FA62D}"/>
                  </a:ext>
                </a:extLst>
              </p:cNvPr>
              <p:cNvGrpSpPr/>
              <p:nvPr/>
            </p:nvGrpSpPr>
            <p:grpSpPr>
              <a:xfrm>
                <a:off x="10113596" y="701814"/>
                <a:ext cx="182681" cy="239453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79" name="Frihåndsform: figur 78">
                  <a:extLst>
                    <a:ext uri="{FF2B5EF4-FFF2-40B4-BE49-F238E27FC236}">
                      <a16:creationId xmlns:a16="http://schemas.microsoft.com/office/drawing/2014/main" id="{4CF981CD-1E9B-40D0-9752-7DCFAB81A614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0" name="Frihåndsform: figur 79">
                  <a:extLst>
                    <a:ext uri="{FF2B5EF4-FFF2-40B4-BE49-F238E27FC236}">
                      <a16:creationId xmlns:a16="http://schemas.microsoft.com/office/drawing/2014/main" id="{EE42CE09-4FA4-45EA-9578-FBB3E776AD42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1" name="Frihåndsform: figur 80">
                  <a:extLst>
                    <a:ext uri="{FF2B5EF4-FFF2-40B4-BE49-F238E27FC236}">
                      <a16:creationId xmlns:a16="http://schemas.microsoft.com/office/drawing/2014/main" id="{853C6572-CCD4-483E-ADCA-A4F637465289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2" name="Frihåndsform: figur 81">
                  <a:extLst>
                    <a:ext uri="{FF2B5EF4-FFF2-40B4-BE49-F238E27FC236}">
                      <a16:creationId xmlns:a16="http://schemas.microsoft.com/office/drawing/2014/main" id="{225446BB-0B8A-49B2-9044-B387E3C4B7B5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3" name="Frihåndsform: figur 82">
                  <a:extLst>
                    <a:ext uri="{FF2B5EF4-FFF2-40B4-BE49-F238E27FC236}">
                      <a16:creationId xmlns:a16="http://schemas.microsoft.com/office/drawing/2014/main" id="{56AF509B-3C13-4B60-A8D0-60EF4009970D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4" name="Frihåndsform: figur 83">
                  <a:extLst>
                    <a:ext uri="{FF2B5EF4-FFF2-40B4-BE49-F238E27FC236}">
                      <a16:creationId xmlns:a16="http://schemas.microsoft.com/office/drawing/2014/main" id="{280BD160-B67A-48B2-BB7E-54E99CB79041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5" name="Frihåndsform: figur 84">
                  <a:extLst>
                    <a:ext uri="{FF2B5EF4-FFF2-40B4-BE49-F238E27FC236}">
                      <a16:creationId xmlns:a16="http://schemas.microsoft.com/office/drawing/2014/main" id="{F561866D-3FF1-4661-A162-1A2F1D283BBC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6" name="Frihåndsform: figur 85">
                  <a:extLst>
                    <a:ext uri="{FF2B5EF4-FFF2-40B4-BE49-F238E27FC236}">
                      <a16:creationId xmlns:a16="http://schemas.microsoft.com/office/drawing/2014/main" id="{07B9DC97-1BDB-4A2F-9FC5-C19B6519B990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7" name="Frihåndsform: figur 86">
                  <a:extLst>
                    <a:ext uri="{FF2B5EF4-FFF2-40B4-BE49-F238E27FC236}">
                      <a16:creationId xmlns:a16="http://schemas.microsoft.com/office/drawing/2014/main" id="{072606E4-3421-4D8A-BF8A-8820052AD8E9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8" name="Frihåndsform: figur 87">
                  <a:extLst>
                    <a:ext uri="{FF2B5EF4-FFF2-40B4-BE49-F238E27FC236}">
                      <a16:creationId xmlns:a16="http://schemas.microsoft.com/office/drawing/2014/main" id="{4C179006-AC7E-413C-AB4A-53A2BFF2F316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9" name="Frihåndsform: figur 88">
                  <a:extLst>
                    <a:ext uri="{FF2B5EF4-FFF2-40B4-BE49-F238E27FC236}">
                      <a16:creationId xmlns:a16="http://schemas.microsoft.com/office/drawing/2014/main" id="{117D07A6-2BB0-4229-8267-B44FCB5F2726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0" name="Frihåndsform: figur 89">
                  <a:extLst>
                    <a:ext uri="{FF2B5EF4-FFF2-40B4-BE49-F238E27FC236}">
                      <a16:creationId xmlns:a16="http://schemas.microsoft.com/office/drawing/2014/main" id="{F8E9B10F-6479-4794-87B6-A49C4AFDE8F5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1" name="Frihåndsform: figur 90">
                  <a:extLst>
                    <a:ext uri="{FF2B5EF4-FFF2-40B4-BE49-F238E27FC236}">
                      <a16:creationId xmlns:a16="http://schemas.microsoft.com/office/drawing/2014/main" id="{3966B55E-6A0F-4593-B287-D07B5F1595EF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2" name="Frihåndsform: figur 91">
                  <a:extLst>
                    <a:ext uri="{FF2B5EF4-FFF2-40B4-BE49-F238E27FC236}">
                      <a16:creationId xmlns:a16="http://schemas.microsoft.com/office/drawing/2014/main" id="{72A990FA-C506-430D-B827-18C0D941DDE8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3" name="Frihåndsform: figur 92">
                  <a:extLst>
                    <a:ext uri="{FF2B5EF4-FFF2-40B4-BE49-F238E27FC236}">
                      <a16:creationId xmlns:a16="http://schemas.microsoft.com/office/drawing/2014/main" id="{9ECD0089-7476-4FEF-BED4-CC92F28F5C2A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4" name="Frihåndsform: figur 93">
                  <a:extLst>
                    <a:ext uri="{FF2B5EF4-FFF2-40B4-BE49-F238E27FC236}">
                      <a16:creationId xmlns:a16="http://schemas.microsoft.com/office/drawing/2014/main" id="{DED25288-08C2-44FD-A00B-EBB3B951F734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9" name="Frihåndsform: figur 68">
                <a:extLst>
                  <a:ext uri="{FF2B5EF4-FFF2-40B4-BE49-F238E27FC236}">
                    <a16:creationId xmlns:a16="http://schemas.microsoft.com/office/drawing/2014/main" id="{3D05A4B3-A070-478B-BD3B-C3246ED4992F}"/>
                  </a:ext>
                </a:extLst>
              </p:cNvPr>
              <p:cNvSpPr/>
              <p:nvPr/>
            </p:nvSpPr>
            <p:spPr>
              <a:xfrm rot="-646302">
                <a:off x="10232940" y="1046083"/>
                <a:ext cx="2852" cy="13504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70" name="dasdasda">
                <a:extLst>
                  <a:ext uri="{FF2B5EF4-FFF2-40B4-BE49-F238E27FC236}">
                    <a16:creationId xmlns:a16="http://schemas.microsoft.com/office/drawing/2014/main" id="{BDEAC008-286F-4D49-B1DD-5346AEC240D9}"/>
                  </a:ext>
                </a:extLst>
              </p:cNvPr>
              <p:cNvGrpSpPr/>
              <p:nvPr/>
            </p:nvGrpSpPr>
            <p:grpSpPr>
              <a:xfrm>
                <a:off x="10145358" y="804519"/>
                <a:ext cx="7702" cy="7988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77" name="Frihåndsform: figur 76">
                  <a:extLst>
                    <a:ext uri="{FF2B5EF4-FFF2-40B4-BE49-F238E27FC236}">
                      <a16:creationId xmlns:a16="http://schemas.microsoft.com/office/drawing/2014/main" id="{4F8A9286-6B5B-48F1-8F4F-2B06A04935E5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8" name="Frihåndsform: figur 77">
                  <a:extLst>
                    <a:ext uri="{FF2B5EF4-FFF2-40B4-BE49-F238E27FC236}">
                      <a16:creationId xmlns:a16="http://schemas.microsoft.com/office/drawing/2014/main" id="{396C48CD-78BF-457C-B0DD-32ACEB9D524F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1" name="Frihåndsform: figur 70">
                <a:extLst>
                  <a:ext uri="{FF2B5EF4-FFF2-40B4-BE49-F238E27FC236}">
                    <a16:creationId xmlns:a16="http://schemas.microsoft.com/office/drawing/2014/main" id="{12E2A718-6B8F-4DA0-866D-EF671B287AC4}"/>
                  </a:ext>
                </a:extLst>
              </p:cNvPr>
              <p:cNvSpPr/>
              <p:nvPr/>
            </p:nvSpPr>
            <p:spPr>
              <a:xfrm>
                <a:off x="10210500" y="1048537"/>
                <a:ext cx="3423" cy="13598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72" name="dasdasda">
                <a:extLst>
                  <a:ext uri="{FF2B5EF4-FFF2-40B4-BE49-F238E27FC236}">
                    <a16:creationId xmlns:a16="http://schemas.microsoft.com/office/drawing/2014/main" id="{2456B143-4F61-474C-9771-536559C7E861}"/>
                  </a:ext>
                </a:extLst>
              </p:cNvPr>
              <p:cNvGrpSpPr/>
              <p:nvPr/>
            </p:nvGrpSpPr>
            <p:grpSpPr>
              <a:xfrm>
                <a:off x="10193477" y="1008787"/>
                <a:ext cx="1023730" cy="87298"/>
                <a:chOff x="10193477" y="1008787"/>
                <a:chExt cx="1023730" cy="87298"/>
              </a:xfrm>
            </p:grpSpPr>
            <p:sp>
              <p:nvSpPr>
                <p:cNvPr id="74" name="Frihåndsform: figur 73">
                  <a:extLst>
                    <a:ext uri="{FF2B5EF4-FFF2-40B4-BE49-F238E27FC236}">
                      <a16:creationId xmlns:a16="http://schemas.microsoft.com/office/drawing/2014/main" id="{D652BAB3-137B-4908-963F-114C3A493502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5" name="Frihåndsform: figur 74">
                  <a:extLst>
                    <a:ext uri="{FF2B5EF4-FFF2-40B4-BE49-F238E27FC236}">
                      <a16:creationId xmlns:a16="http://schemas.microsoft.com/office/drawing/2014/main" id="{11295F78-6197-4DC7-A605-EFC689A82CB2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6" name="Frihåndsform: figur 75">
                  <a:extLst>
                    <a:ext uri="{FF2B5EF4-FFF2-40B4-BE49-F238E27FC236}">
                      <a16:creationId xmlns:a16="http://schemas.microsoft.com/office/drawing/2014/main" id="{9B5E8D8F-F505-4836-B24F-C86C09960DAF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solidFill>
                  <a:srgbClr val="000000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3" name="Frihåndsform: figur 72">
                <a:extLst>
                  <a:ext uri="{FF2B5EF4-FFF2-40B4-BE49-F238E27FC236}">
                    <a16:creationId xmlns:a16="http://schemas.microsoft.com/office/drawing/2014/main" id="{1A7A7D32-49D9-4A14-9BE9-641761714EC8}"/>
                  </a:ext>
                </a:extLst>
              </p:cNvPr>
              <p:cNvSpPr/>
              <p:nvPr/>
            </p:nvSpPr>
            <p:spPr>
              <a:xfrm>
                <a:off x="10422185" y="1044448"/>
                <a:ext cx="36327" cy="9414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159" name="Text Placeholder 12">
            <a:extLst>
              <a:ext uri="{FF2B5EF4-FFF2-40B4-BE49-F238E27FC236}">
                <a16:creationId xmlns:a16="http://schemas.microsoft.com/office/drawing/2014/main" id="{377E5260-E6A1-42D7-B954-064D109C404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/>
              <a:t>    </a:t>
            </a:r>
            <a:endParaRPr lang="nb-NO"/>
          </a:p>
        </p:txBody>
      </p:sp>
      <p:grpSp>
        <p:nvGrpSpPr>
          <p:cNvPr id="160" name="dasdasda">
            <a:extLst>
              <a:ext uri="{FF2B5EF4-FFF2-40B4-BE49-F238E27FC236}">
                <a16:creationId xmlns:a16="http://schemas.microsoft.com/office/drawing/2014/main" id="{BF0615C2-CABE-4AA4-A18D-F2F051FB328C}"/>
              </a:ext>
            </a:extLst>
          </p:cNvPr>
          <p:cNvGrpSpPr/>
          <p:nvPr userDrawn="1"/>
        </p:nvGrpSpPr>
        <p:grpSpPr>
          <a:xfrm>
            <a:off x="10819799" y="142943"/>
            <a:ext cx="1179545" cy="469900"/>
            <a:chOff x="10053875" y="625546"/>
            <a:chExt cx="1163332" cy="470539"/>
          </a:xfrm>
        </p:grpSpPr>
        <p:grpSp>
          <p:nvGrpSpPr>
            <p:cNvPr id="161" name="dasdasda">
              <a:extLst>
                <a:ext uri="{FF2B5EF4-FFF2-40B4-BE49-F238E27FC236}">
                  <a16:creationId xmlns:a16="http://schemas.microsoft.com/office/drawing/2014/main" id="{B1CDCC03-C95F-4798-82BF-27BE19657738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285" name="Frihåndsform: figur 284">
                <a:extLst>
                  <a:ext uri="{FF2B5EF4-FFF2-40B4-BE49-F238E27FC236}">
                    <a16:creationId xmlns:a16="http://schemas.microsoft.com/office/drawing/2014/main" id="{4A2953EE-BE70-4CCA-9374-D5CC34A72D51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6" name="Frihåndsform: figur 285">
                <a:extLst>
                  <a:ext uri="{FF2B5EF4-FFF2-40B4-BE49-F238E27FC236}">
                    <a16:creationId xmlns:a16="http://schemas.microsoft.com/office/drawing/2014/main" id="{87DF5445-543C-4087-9550-734795EAD6EB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7" name="Frihåndsform: figur 286">
                <a:extLst>
                  <a:ext uri="{FF2B5EF4-FFF2-40B4-BE49-F238E27FC236}">
                    <a16:creationId xmlns:a16="http://schemas.microsoft.com/office/drawing/2014/main" id="{15F36E45-54A6-4D86-A16E-85C59DB889CF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8" name="Frihåndsform: figur 287">
                <a:extLst>
                  <a:ext uri="{FF2B5EF4-FFF2-40B4-BE49-F238E27FC236}">
                    <a16:creationId xmlns:a16="http://schemas.microsoft.com/office/drawing/2014/main" id="{9F9950FC-C33B-4F8F-BA24-6954D3597EEC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9" name="Frihåndsform: figur 288">
                <a:extLst>
                  <a:ext uri="{FF2B5EF4-FFF2-40B4-BE49-F238E27FC236}">
                    <a16:creationId xmlns:a16="http://schemas.microsoft.com/office/drawing/2014/main" id="{29410E3A-9781-45D7-BB6A-BD161513660F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2" name="Frihåndsform: figur 161">
              <a:extLst>
                <a:ext uri="{FF2B5EF4-FFF2-40B4-BE49-F238E27FC236}">
                  <a16:creationId xmlns:a16="http://schemas.microsoft.com/office/drawing/2014/main" id="{55220A71-974A-448B-BE44-C25F28752551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3" name="dasdasda">
              <a:extLst>
                <a:ext uri="{FF2B5EF4-FFF2-40B4-BE49-F238E27FC236}">
                  <a16:creationId xmlns:a16="http://schemas.microsoft.com/office/drawing/2014/main" id="{60479C79-58E3-4532-860A-41F69EB7210A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278" name="Frihåndsform: figur 277">
                <a:extLst>
                  <a:ext uri="{FF2B5EF4-FFF2-40B4-BE49-F238E27FC236}">
                    <a16:creationId xmlns:a16="http://schemas.microsoft.com/office/drawing/2014/main" id="{294CAB2D-AE77-4F98-B09C-9147D86269C2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9" name="Frihåndsform: figur 278">
                <a:extLst>
                  <a:ext uri="{FF2B5EF4-FFF2-40B4-BE49-F238E27FC236}">
                    <a16:creationId xmlns:a16="http://schemas.microsoft.com/office/drawing/2014/main" id="{4178FE50-0A11-4FEC-ACD0-5E0D7FEEAA28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0" name="Frihåndsform: figur 279">
                <a:extLst>
                  <a:ext uri="{FF2B5EF4-FFF2-40B4-BE49-F238E27FC236}">
                    <a16:creationId xmlns:a16="http://schemas.microsoft.com/office/drawing/2014/main" id="{CAA5BB51-13F7-4C25-B06F-698DAC4ACB44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1" name="Frihåndsform: figur 280">
                <a:extLst>
                  <a:ext uri="{FF2B5EF4-FFF2-40B4-BE49-F238E27FC236}">
                    <a16:creationId xmlns:a16="http://schemas.microsoft.com/office/drawing/2014/main" id="{18278069-A3FE-4FE0-8969-4B91ADBCB333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2" name="Frihåndsform: figur 281">
                <a:extLst>
                  <a:ext uri="{FF2B5EF4-FFF2-40B4-BE49-F238E27FC236}">
                    <a16:creationId xmlns:a16="http://schemas.microsoft.com/office/drawing/2014/main" id="{E7E254BA-F1B9-439E-B66F-A686E5764C19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3" name="Frihåndsform: figur 282">
                <a:extLst>
                  <a:ext uri="{FF2B5EF4-FFF2-40B4-BE49-F238E27FC236}">
                    <a16:creationId xmlns:a16="http://schemas.microsoft.com/office/drawing/2014/main" id="{A5682CDA-6DD0-4E79-9130-E28D379D2EC7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4" name="Frihåndsform: figur 283">
                <a:extLst>
                  <a:ext uri="{FF2B5EF4-FFF2-40B4-BE49-F238E27FC236}">
                    <a16:creationId xmlns:a16="http://schemas.microsoft.com/office/drawing/2014/main" id="{8D43F5B5-7C45-425A-89B2-667F9ADA900F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4" name="Frihåndsform: figur 163">
              <a:extLst>
                <a:ext uri="{FF2B5EF4-FFF2-40B4-BE49-F238E27FC236}">
                  <a16:creationId xmlns:a16="http://schemas.microsoft.com/office/drawing/2014/main" id="{C33DDC99-784E-4549-8EE0-DAAF3EC94FC8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5" name="dasdasda">
              <a:extLst>
                <a:ext uri="{FF2B5EF4-FFF2-40B4-BE49-F238E27FC236}">
                  <a16:creationId xmlns:a16="http://schemas.microsoft.com/office/drawing/2014/main" id="{C558FF33-9605-449D-9E71-6AEE5E191AFC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272" name="Frihåndsform: figur 271">
                <a:extLst>
                  <a:ext uri="{FF2B5EF4-FFF2-40B4-BE49-F238E27FC236}">
                    <a16:creationId xmlns:a16="http://schemas.microsoft.com/office/drawing/2014/main" id="{B3E859C9-CE4F-4768-A119-78772DBE5578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3" name="Frihåndsform: figur 272">
                <a:extLst>
                  <a:ext uri="{FF2B5EF4-FFF2-40B4-BE49-F238E27FC236}">
                    <a16:creationId xmlns:a16="http://schemas.microsoft.com/office/drawing/2014/main" id="{B458D0EB-7FD7-4B3A-80CD-E2BA343C4E51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4" name="Frihåndsform: figur 273">
                <a:extLst>
                  <a:ext uri="{FF2B5EF4-FFF2-40B4-BE49-F238E27FC236}">
                    <a16:creationId xmlns:a16="http://schemas.microsoft.com/office/drawing/2014/main" id="{CFDA7A14-D8D1-4E64-8797-603E656BE319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5" name="Frihåndsform: figur 274">
                <a:extLst>
                  <a:ext uri="{FF2B5EF4-FFF2-40B4-BE49-F238E27FC236}">
                    <a16:creationId xmlns:a16="http://schemas.microsoft.com/office/drawing/2014/main" id="{08E832CB-48BF-4B0C-A8C4-B7BD99C95680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6" name="Frihåndsform: figur 275">
                <a:extLst>
                  <a:ext uri="{FF2B5EF4-FFF2-40B4-BE49-F238E27FC236}">
                    <a16:creationId xmlns:a16="http://schemas.microsoft.com/office/drawing/2014/main" id="{1ECABAD2-A973-4917-961B-48B262299D27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7" name="Frihåndsform: figur 276">
                <a:extLst>
                  <a:ext uri="{FF2B5EF4-FFF2-40B4-BE49-F238E27FC236}">
                    <a16:creationId xmlns:a16="http://schemas.microsoft.com/office/drawing/2014/main" id="{0719C845-B32F-40FD-9D01-52D175F8A0F6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6" name="Frihåndsform: figur 165">
              <a:extLst>
                <a:ext uri="{FF2B5EF4-FFF2-40B4-BE49-F238E27FC236}">
                  <a16:creationId xmlns:a16="http://schemas.microsoft.com/office/drawing/2014/main" id="{7CBC5C8C-2CB8-4450-84A2-6B521EE9ACD7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7" name="dasdasda">
              <a:extLst>
                <a:ext uri="{FF2B5EF4-FFF2-40B4-BE49-F238E27FC236}">
                  <a16:creationId xmlns:a16="http://schemas.microsoft.com/office/drawing/2014/main" id="{52E9228D-D0E1-4231-BC88-140C9ADD64FD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269" name="Frihåndsform: figur 268">
                <a:extLst>
                  <a:ext uri="{FF2B5EF4-FFF2-40B4-BE49-F238E27FC236}">
                    <a16:creationId xmlns:a16="http://schemas.microsoft.com/office/drawing/2014/main" id="{F184202A-DB8C-401C-8D1D-CDB487595DB0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0" name="Frihåndsform: figur 269">
                <a:extLst>
                  <a:ext uri="{FF2B5EF4-FFF2-40B4-BE49-F238E27FC236}">
                    <a16:creationId xmlns:a16="http://schemas.microsoft.com/office/drawing/2014/main" id="{C4C09957-A36B-48B6-A260-F57768D311BA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1" name="Frihåndsform: figur 270">
                <a:extLst>
                  <a:ext uri="{FF2B5EF4-FFF2-40B4-BE49-F238E27FC236}">
                    <a16:creationId xmlns:a16="http://schemas.microsoft.com/office/drawing/2014/main" id="{40C92800-64EF-4E14-A5E2-2CA93BF01FF4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8" name="Frihåndsform: figur 167">
              <a:extLst>
                <a:ext uri="{FF2B5EF4-FFF2-40B4-BE49-F238E27FC236}">
                  <a16:creationId xmlns:a16="http://schemas.microsoft.com/office/drawing/2014/main" id="{F436D780-935E-4815-8373-DAFC8F1BD131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9" name="dasdasda">
              <a:extLst>
                <a:ext uri="{FF2B5EF4-FFF2-40B4-BE49-F238E27FC236}">
                  <a16:creationId xmlns:a16="http://schemas.microsoft.com/office/drawing/2014/main" id="{11EA8E6B-E0B5-470A-B639-161A03439187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266" name="Frihåndsform: figur 265">
                <a:extLst>
                  <a:ext uri="{FF2B5EF4-FFF2-40B4-BE49-F238E27FC236}">
                    <a16:creationId xmlns:a16="http://schemas.microsoft.com/office/drawing/2014/main" id="{478D9477-930C-49B2-8DD0-654509FA6FEE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7" name="Frihåndsform: figur 266">
                <a:extLst>
                  <a:ext uri="{FF2B5EF4-FFF2-40B4-BE49-F238E27FC236}">
                    <a16:creationId xmlns:a16="http://schemas.microsoft.com/office/drawing/2014/main" id="{4941FCD7-A30C-4E59-BE78-CFCEA9CA3FEC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8" name="Frihåndsform: figur 267">
                <a:extLst>
                  <a:ext uri="{FF2B5EF4-FFF2-40B4-BE49-F238E27FC236}">
                    <a16:creationId xmlns:a16="http://schemas.microsoft.com/office/drawing/2014/main" id="{831CB660-D314-41A9-8ADF-59A9F62002CE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0" name="Frihåndsform: figur 169">
              <a:extLst>
                <a:ext uri="{FF2B5EF4-FFF2-40B4-BE49-F238E27FC236}">
                  <a16:creationId xmlns:a16="http://schemas.microsoft.com/office/drawing/2014/main" id="{48E18416-7CFA-493C-A43C-EB28E0D6B612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1" name="dasdasda">
              <a:extLst>
                <a:ext uri="{FF2B5EF4-FFF2-40B4-BE49-F238E27FC236}">
                  <a16:creationId xmlns:a16="http://schemas.microsoft.com/office/drawing/2014/main" id="{73A8790A-1D0C-4FC2-9F25-BDE46B0F7420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263" name="Frihåndsform: figur 262">
                <a:extLst>
                  <a:ext uri="{FF2B5EF4-FFF2-40B4-BE49-F238E27FC236}">
                    <a16:creationId xmlns:a16="http://schemas.microsoft.com/office/drawing/2014/main" id="{B2CAA601-3A92-43E5-A673-351D6E4AA23B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4" name="Frihåndsform: figur 263">
                <a:extLst>
                  <a:ext uri="{FF2B5EF4-FFF2-40B4-BE49-F238E27FC236}">
                    <a16:creationId xmlns:a16="http://schemas.microsoft.com/office/drawing/2014/main" id="{DFB62E03-CA61-49BF-B007-7870AEA7CA8C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5" name="Frihåndsform: figur 264">
                <a:extLst>
                  <a:ext uri="{FF2B5EF4-FFF2-40B4-BE49-F238E27FC236}">
                    <a16:creationId xmlns:a16="http://schemas.microsoft.com/office/drawing/2014/main" id="{8004A0C8-49D0-41B0-895B-4F745FED4214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2" name="Frihåndsform: figur 171">
              <a:extLst>
                <a:ext uri="{FF2B5EF4-FFF2-40B4-BE49-F238E27FC236}">
                  <a16:creationId xmlns:a16="http://schemas.microsoft.com/office/drawing/2014/main" id="{590D6EA9-4AC6-4C4A-B18D-8DF04EBF2829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3" name="Frihåndsform: figur 172">
              <a:extLst>
                <a:ext uri="{FF2B5EF4-FFF2-40B4-BE49-F238E27FC236}">
                  <a16:creationId xmlns:a16="http://schemas.microsoft.com/office/drawing/2014/main" id="{D95A80FE-C310-4416-9C83-BAB938AC473C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4" name="Frihåndsform: figur 173">
              <a:extLst>
                <a:ext uri="{FF2B5EF4-FFF2-40B4-BE49-F238E27FC236}">
                  <a16:creationId xmlns:a16="http://schemas.microsoft.com/office/drawing/2014/main" id="{415A9600-A491-4DCE-B513-37B698D89B2A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5" name="dasdasda">
              <a:extLst>
                <a:ext uri="{FF2B5EF4-FFF2-40B4-BE49-F238E27FC236}">
                  <a16:creationId xmlns:a16="http://schemas.microsoft.com/office/drawing/2014/main" id="{9BE4E149-1ABA-4E3B-95A6-9572CC7C7E6E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241" name="Frihåndsform: figur 240">
                <a:extLst>
                  <a:ext uri="{FF2B5EF4-FFF2-40B4-BE49-F238E27FC236}">
                    <a16:creationId xmlns:a16="http://schemas.microsoft.com/office/drawing/2014/main" id="{DE3AF68C-AEDD-468A-9A2B-887B9CA74CCF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2" name="Frihåndsform: figur 241">
                <a:extLst>
                  <a:ext uri="{FF2B5EF4-FFF2-40B4-BE49-F238E27FC236}">
                    <a16:creationId xmlns:a16="http://schemas.microsoft.com/office/drawing/2014/main" id="{FECE4458-556B-44D6-BE1D-2029B9AEE87A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3" name="Frihåndsform: figur 242">
                <a:extLst>
                  <a:ext uri="{FF2B5EF4-FFF2-40B4-BE49-F238E27FC236}">
                    <a16:creationId xmlns:a16="http://schemas.microsoft.com/office/drawing/2014/main" id="{F459ECC3-BB68-4437-AA8C-D4407B9CFB2E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4" name="Frihåndsform: figur 243">
                <a:extLst>
                  <a:ext uri="{FF2B5EF4-FFF2-40B4-BE49-F238E27FC236}">
                    <a16:creationId xmlns:a16="http://schemas.microsoft.com/office/drawing/2014/main" id="{F5D663AF-E861-45EB-A4D1-83BD7D1903C7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5" name="Frihåndsform: figur 244">
                <a:extLst>
                  <a:ext uri="{FF2B5EF4-FFF2-40B4-BE49-F238E27FC236}">
                    <a16:creationId xmlns:a16="http://schemas.microsoft.com/office/drawing/2014/main" id="{6A154571-4F2E-4449-91F9-9249CD80F1AC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6" name="Frihåndsform: figur 245">
                <a:extLst>
                  <a:ext uri="{FF2B5EF4-FFF2-40B4-BE49-F238E27FC236}">
                    <a16:creationId xmlns:a16="http://schemas.microsoft.com/office/drawing/2014/main" id="{E2880FB2-0711-4ABF-97B3-A122EC63831E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7" name="Frihåndsform: figur 246">
                <a:extLst>
                  <a:ext uri="{FF2B5EF4-FFF2-40B4-BE49-F238E27FC236}">
                    <a16:creationId xmlns:a16="http://schemas.microsoft.com/office/drawing/2014/main" id="{CB87B841-6E82-44F2-9113-FB6999244EFE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8" name="Frihåndsform: figur 247">
                <a:extLst>
                  <a:ext uri="{FF2B5EF4-FFF2-40B4-BE49-F238E27FC236}">
                    <a16:creationId xmlns:a16="http://schemas.microsoft.com/office/drawing/2014/main" id="{248EA124-A9F9-48F4-8D52-EE686171BF59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9" name="Frihåndsform: figur 248">
                <a:extLst>
                  <a:ext uri="{FF2B5EF4-FFF2-40B4-BE49-F238E27FC236}">
                    <a16:creationId xmlns:a16="http://schemas.microsoft.com/office/drawing/2014/main" id="{680A0F63-C65D-4CC2-81F7-E610B19FE19B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0" name="Frihåndsform: figur 249">
                <a:extLst>
                  <a:ext uri="{FF2B5EF4-FFF2-40B4-BE49-F238E27FC236}">
                    <a16:creationId xmlns:a16="http://schemas.microsoft.com/office/drawing/2014/main" id="{A0819B60-05EC-45BA-BDB9-B95C4D5322EE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1" name="Frihåndsform: figur 250">
                <a:extLst>
                  <a:ext uri="{FF2B5EF4-FFF2-40B4-BE49-F238E27FC236}">
                    <a16:creationId xmlns:a16="http://schemas.microsoft.com/office/drawing/2014/main" id="{9A756112-CB49-452D-9F25-DEFF5CF924FB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2" name="Frihåndsform: figur 251">
                <a:extLst>
                  <a:ext uri="{FF2B5EF4-FFF2-40B4-BE49-F238E27FC236}">
                    <a16:creationId xmlns:a16="http://schemas.microsoft.com/office/drawing/2014/main" id="{E65A88E1-D303-4CCB-B293-CB529B8F3079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3" name="Frihåndsform: figur 252">
                <a:extLst>
                  <a:ext uri="{FF2B5EF4-FFF2-40B4-BE49-F238E27FC236}">
                    <a16:creationId xmlns:a16="http://schemas.microsoft.com/office/drawing/2014/main" id="{3444543C-F75F-4E6E-AFB1-15ACFA4908F6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4" name="Frihåndsform: figur 253">
                <a:extLst>
                  <a:ext uri="{FF2B5EF4-FFF2-40B4-BE49-F238E27FC236}">
                    <a16:creationId xmlns:a16="http://schemas.microsoft.com/office/drawing/2014/main" id="{0B921498-7533-4CF2-B59F-EA1F1DD53145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5" name="Frihåndsform: figur 254">
                <a:extLst>
                  <a:ext uri="{FF2B5EF4-FFF2-40B4-BE49-F238E27FC236}">
                    <a16:creationId xmlns:a16="http://schemas.microsoft.com/office/drawing/2014/main" id="{230E2218-540F-4B69-AF86-F475F7912D2B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6" name="Frihåndsform: figur 255">
                <a:extLst>
                  <a:ext uri="{FF2B5EF4-FFF2-40B4-BE49-F238E27FC236}">
                    <a16:creationId xmlns:a16="http://schemas.microsoft.com/office/drawing/2014/main" id="{5A79C8CB-4E19-4875-B0B8-38F5A7513186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7" name="Frihåndsform: figur 256">
                <a:extLst>
                  <a:ext uri="{FF2B5EF4-FFF2-40B4-BE49-F238E27FC236}">
                    <a16:creationId xmlns:a16="http://schemas.microsoft.com/office/drawing/2014/main" id="{EAA94F8B-3B09-43AF-A1CD-8A3F018CB1DA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8" name="Frihåndsform: figur 257">
                <a:extLst>
                  <a:ext uri="{FF2B5EF4-FFF2-40B4-BE49-F238E27FC236}">
                    <a16:creationId xmlns:a16="http://schemas.microsoft.com/office/drawing/2014/main" id="{1CF3A346-5A5D-4315-B322-7A0FA8508E8D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9" name="Frihåndsform: figur 258">
                <a:extLst>
                  <a:ext uri="{FF2B5EF4-FFF2-40B4-BE49-F238E27FC236}">
                    <a16:creationId xmlns:a16="http://schemas.microsoft.com/office/drawing/2014/main" id="{378E4240-C322-493F-A6C4-1C412000DA43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0" name="Frihåndsform: figur 259">
                <a:extLst>
                  <a:ext uri="{FF2B5EF4-FFF2-40B4-BE49-F238E27FC236}">
                    <a16:creationId xmlns:a16="http://schemas.microsoft.com/office/drawing/2014/main" id="{2777CD7D-BD3F-49E9-BBF4-E66DCCC31B77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1" name="Frihåndsform: figur 260">
                <a:extLst>
                  <a:ext uri="{FF2B5EF4-FFF2-40B4-BE49-F238E27FC236}">
                    <a16:creationId xmlns:a16="http://schemas.microsoft.com/office/drawing/2014/main" id="{9E16D163-417B-403A-9453-3EB97A434629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2" name="Frihåndsform: figur 261">
                <a:extLst>
                  <a:ext uri="{FF2B5EF4-FFF2-40B4-BE49-F238E27FC236}">
                    <a16:creationId xmlns:a16="http://schemas.microsoft.com/office/drawing/2014/main" id="{695D8F1B-B6C5-4C1E-9D6F-72F10ECDDCEA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6" name="Frihåndsform: figur 175">
              <a:extLst>
                <a:ext uri="{FF2B5EF4-FFF2-40B4-BE49-F238E27FC236}">
                  <a16:creationId xmlns:a16="http://schemas.microsoft.com/office/drawing/2014/main" id="{13D075A9-203E-4E0B-814B-7211BFE0AF5D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7" name="dasdasda">
              <a:extLst>
                <a:ext uri="{FF2B5EF4-FFF2-40B4-BE49-F238E27FC236}">
                  <a16:creationId xmlns:a16="http://schemas.microsoft.com/office/drawing/2014/main" id="{6A3CE344-BB27-4BC6-AD67-C0912EF87582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239" name="Frihåndsform: figur 238">
                <a:extLst>
                  <a:ext uri="{FF2B5EF4-FFF2-40B4-BE49-F238E27FC236}">
                    <a16:creationId xmlns:a16="http://schemas.microsoft.com/office/drawing/2014/main" id="{F3AEF3A6-FAD0-4933-B08B-3B93643D9298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0" name="Frihåndsform: figur 239">
                <a:extLst>
                  <a:ext uri="{FF2B5EF4-FFF2-40B4-BE49-F238E27FC236}">
                    <a16:creationId xmlns:a16="http://schemas.microsoft.com/office/drawing/2014/main" id="{79C85D6B-6EF0-4126-8D1A-6D70606E0F36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8" name="Frihåndsform: figur 177">
              <a:extLst>
                <a:ext uri="{FF2B5EF4-FFF2-40B4-BE49-F238E27FC236}">
                  <a16:creationId xmlns:a16="http://schemas.microsoft.com/office/drawing/2014/main" id="{99981640-B179-401D-B053-8C6FFD6E9140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9" name="Frihåndsform: figur 178">
              <a:extLst>
                <a:ext uri="{FF2B5EF4-FFF2-40B4-BE49-F238E27FC236}">
                  <a16:creationId xmlns:a16="http://schemas.microsoft.com/office/drawing/2014/main" id="{6A77ECA3-D8D0-40ED-8D8F-5463830AED16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0" name="Frihåndsform: figur 179">
              <a:extLst>
                <a:ext uri="{FF2B5EF4-FFF2-40B4-BE49-F238E27FC236}">
                  <a16:creationId xmlns:a16="http://schemas.microsoft.com/office/drawing/2014/main" id="{0A8052FC-F227-406D-B63F-E94E5F02AD69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1" name="Frihåndsform: figur 180">
              <a:extLst>
                <a:ext uri="{FF2B5EF4-FFF2-40B4-BE49-F238E27FC236}">
                  <a16:creationId xmlns:a16="http://schemas.microsoft.com/office/drawing/2014/main" id="{BF27F304-B357-4C3B-BDA2-114A38B8DB57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2" name="Frihåndsform: figur 181">
              <a:extLst>
                <a:ext uri="{FF2B5EF4-FFF2-40B4-BE49-F238E27FC236}">
                  <a16:creationId xmlns:a16="http://schemas.microsoft.com/office/drawing/2014/main" id="{7E016019-AD08-4F6A-9630-EE73B04A39BA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3" name="dasdasda">
              <a:extLst>
                <a:ext uri="{FF2B5EF4-FFF2-40B4-BE49-F238E27FC236}">
                  <a16:creationId xmlns:a16="http://schemas.microsoft.com/office/drawing/2014/main" id="{C5C5364D-953D-422A-8DFF-1F3AB6BA64B6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234" name="Frihåndsform: figur 233">
                <a:extLst>
                  <a:ext uri="{FF2B5EF4-FFF2-40B4-BE49-F238E27FC236}">
                    <a16:creationId xmlns:a16="http://schemas.microsoft.com/office/drawing/2014/main" id="{3D2078F1-39B4-4257-B149-AA6D4198BF1B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5" name="Frihåndsform: figur 234">
                <a:extLst>
                  <a:ext uri="{FF2B5EF4-FFF2-40B4-BE49-F238E27FC236}">
                    <a16:creationId xmlns:a16="http://schemas.microsoft.com/office/drawing/2014/main" id="{C18853CC-20E5-4377-8CCB-A186B3AE484E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6" name="Frihåndsform: figur 235">
                <a:extLst>
                  <a:ext uri="{FF2B5EF4-FFF2-40B4-BE49-F238E27FC236}">
                    <a16:creationId xmlns:a16="http://schemas.microsoft.com/office/drawing/2014/main" id="{2058D150-C441-4D50-8E59-00ECCF1DD64B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7" name="Frihåndsform: figur 236">
                <a:extLst>
                  <a:ext uri="{FF2B5EF4-FFF2-40B4-BE49-F238E27FC236}">
                    <a16:creationId xmlns:a16="http://schemas.microsoft.com/office/drawing/2014/main" id="{A3A1D7E9-EE83-48D2-A2B5-932FA8B7EDA2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8" name="Frihåndsform: figur 237">
                <a:extLst>
                  <a:ext uri="{FF2B5EF4-FFF2-40B4-BE49-F238E27FC236}">
                    <a16:creationId xmlns:a16="http://schemas.microsoft.com/office/drawing/2014/main" id="{71FE0D5E-7633-4B62-B421-660562E5D17A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4" name="Frihåndsform: figur 183">
              <a:extLst>
                <a:ext uri="{FF2B5EF4-FFF2-40B4-BE49-F238E27FC236}">
                  <a16:creationId xmlns:a16="http://schemas.microsoft.com/office/drawing/2014/main" id="{68D385EB-12B4-4940-9B79-8CBE8238DC17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5" name="Frihåndsform: figur 184">
              <a:extLst>
                <a:ext uri="{FF2B5EF4-FFF2-40B4-BE49-F238E27FC236}">
                  <a16:creationId xmlns:a16="http://schemas.microsoft.com/office/drawing/2014/main" id="{A3CCC96F-ED56-4E17-A7D2-CADBEF934D25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6" name="dasdasda">
              <a:extLst>
                <a:ext uri="{FF2B5EF4-FFF2-40B4-BE49-F238E27FC236}">
                  <a16:creationId xmlns:a16="http://schemas.microsoft.com/office/drawing/2014/main" id="{10A1D84C-4B8F-47C2-B47D-A353BE426D67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230" name="Frihåndsform: figur 229">
                <a:extLst>
                  <a:ext uri="{FF2B5EF4-FFF2-40B4-BE49-F238E27FC236}">
                    <a16:creationId xmlns:a16="http://schemas.microsoft.com/office/drawing/2014/main" id="{AFC08E76-E3CD-4F69-8310-D8220BC2BD8A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1" name="Frihåndsform: figur 230">
                <a:extLst>
                  <a:ext uri="{FF2B5EF4-FFF2-40B4-BE49-F238E27FC236}">
                    <a16:creationId xmlns:a16="http://schemas.microsoft.com/office/drawing/2014/main" id="{6DC4A93C-9F9B-4EDF-89AA-8F3CD221926B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2" name="Frihåndsform: figur 231">
                <a:extLst>
                  <a:ext uri="{FF2B5EF4-FFF2-40B4-BE49-F238E27FC236}">
                    <a16:creationId xmlns:a16="http://schemas.microsoft.com/office/drawing/2014/main" id="{F8D1B51B-1830-4449-93A2-D715DBAAA645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3" name="Frihåndsform: figur 232">
                <a:extLst>
                  <a:ext uri="{FF2B5EF4-FFF2-40B4-BE49-F238E27FC236}">
                    <a16:creationId xmlns:a16="http://schemas.microsoft.com/office/drawing/2014/main" id="{5FAEDE52-1505-4193-8B9C-76AD417BA9D9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7" name="Frihåndsform: figur 186">
              <a:extLst>
                <a:ext uri="{FF2B5EF4-FFF2-40B4-BE49-F238E27FC236}">
                  <a16:creationId xmlns:a16="http://schemas.microsoft.com/office/drawing/2014/main" id="{90162F3A-3F04-43F8-A0F8-8C55EF93C3BD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8" name="Frihåndsform: figur 187">
              <a:extLst>
                <a:ext uri="{FF2B5EF4-FFF2-40B4-BE49-F238E27FC236}">
                  <a16:creationId xmlns:a16="http://schemas.microsoft.com/office/drawing/2014/main" id="{B9834191-F7D6-4C32-BFD5-36EC77CFF394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9" name="dasdasda">
              <a:extLst>
                <a:ext uri="{FF2B5EF4-FFF2-40B4-BE49-F238E27FC236}">
                  <a16:creationId xmlns:a16="http://schemas.microsoft.com/office/drawing/2014/main" id="{67B78F5A-22C3-47A2-9657-0B438BB57851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228" name="Frihåndsform: figur 227">
                <a:extLst>
                  <a:ext uri="{FF2B5EF4-FFF2-40B4-BE49-F238E27FC236}">
                    <a16:creationId xmlns:a16="http://schemas.microsoft.com/office/drawing/2014/main" id="{EEC31A19-6360-430C-9946-E596495E5271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9" name="Frihåndsform: figur 228">
                <a:extLst>
                  <a:ext uri="{FF2B5EF4-FFF2-40B4-BE49-F238E27FC236}">
                    <a16:creationId xmlns:a16="http://schemas.microsoft.com/office/drawing/2014/main" id="{67FF5366-E308-4BAE-8F4D-E18D8800AEB4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0" name="Frihåndsform: figur 189">
              <a:extLst>
                <a:ext uri="{FF2B5EF4-FFF2-40B4-BE49-F238E27FC236}">
                  <a16:creationId xmlns:a16="http://schemas.microsoft.com/office/drawing/2014/main" id="{651AB48B-029E-44A6-B05F-B5C4DEE8EA1E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1" name="Frihåndsform: figur 190">
              <a:extLst>
                <a:ext uri="{FF2B5EF4-FFF2-40B4-BE49-F238E27FC236}">
                  <a16:creationId xmlns:a16="http://schemas.microsoft.com/office/drawing/2014/main" id="{9B11E40A-2FF0-404A-B424-F082EAB63297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2" name="Frihåndsform: figur 191">
              <a:extLst>
                <a:ext uri="{FF2B5EF4-FFF2-40B4-BE49-F238E27FC236}">
                  <a16:creationId xmlns:a16="http://schemas.microsoft.com/office/drawing/2014/main" id="{19FF2F78-595E-41A2-9ECC-E0DF4362D086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3" name="Frihåndsform: figur 192">
              <a:extLst>
                <a:ext uri="{FF2B5EF4-FFF2-40B4-BE49-F238E27FC236}">
                  <a16:creationId xmlns:a16="http://schemas.microsoft.com/office/drawing/2014/main" id="{A6DBBAF9-1C9E-4885-B7CC-ECF1C2360F0A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4" name="Frihåndsform: figur 193">
              <a:extLst>
                <a:ext uri="{FF2B5EF4-FFF2-40B4-BE49-F238E27FC236}">
                  <a16:creationId xmlns:a16="http://schemas.microsoft.com/office/drawing/2014/main" id="{0BEFAE41-B736-4175-91D7-D63BE9EEA272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5" name="dasdasda">
              <a:extLst>
                <a:ext uri="{FF2B5EF4-FFF2-40B4-BE49-F238E27FC236}">
                  <a16:creationId xmlns:a16="http://schemas.microsoft.com/office/drawing/2014/main" id="{AA291077-3231-4232-81F3-F5B377089D7C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226" name="Frihåndsform: figur 225">
                <a:extLst>
                  <a:ext uri="{FF2B5EF4-FFF2-40B4-BE49-F238E27FC236}">
                    <a16:creationId xmlns:a16="http://schemas.microsoft.com/office/drawing/2014/main" id="{5ED5DC57-9EDD-42A7-AF0B-19679087E1DD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7" name="Frihåndsform: figur 226">
                <a:extLst>
                  <a:ext uri="{FF2B5EF4-FFF2-40B4-BE49-F238E27FC236}">
                    <a16:creationId xmlns:a16="http://schemas.microsoft.com/office/drawing/2014/main" id="{1E7F7AE7-DD74-4680-988A-6E59502CBD17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6" name="Frihåndsform: figur 195">
              <a:extLst>
                <a:ext uri="{FF2B5EF4-FFF2-40B4-BE49-F238E27FC236}">
                  <a16:creationId xmlns:a16="http://schemas.microsoft.com/office/drawing/2014/main" id="{BA68A0FE-2902-4C77-9012-5A2AB62710FA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7" name="Frihåndsform: figur 196">
              <a:extLst>
                <a:ext uri="{FF2B5EF4-FFF2-40B4-BE49-F238E27FC236}">
                  <a16:creationId xmlns:a16="http://schemas.microsoft.com/office/drawing/2014/main" id="{C77B614D-068E-492B-909A-84FFAEB1B2EF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8" name="Frihåndsform: figur 197">
              <a:extLst>
                <a:ext uri="{FF2B5EF4-FFF2-40B4-BE49-F238E27FC236}">
                  <a16:creationId xmlns:a16="http://schemas.microsoft.com/office/drawing/2014/main" id="{6E951F32-56EC-40D8-B0F2-82CDF28E5E3D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9" name="dasdasda">
              <a:extLst>
                <a:ext uri="{FF2B5EF4-FFF2-40B4-BE49-F238E27FC236}">
                  <a16:creationId xmlns:a16="http://schemas.microsoft.com/office/drawing/2014/main" id="{AE6493EB-B55A-4751-B67B-D12C015831DC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210" name="Frihåndsform: figur 209">
                <a:extLst>
                  <a:ext uri="{FF2B5EF4-FFF2-40B4-BE49-F238E27FC236}">
                    <a16:creationId xmlns:a16="http://schemas.microsoft.com/office/drawing/2014/main" id="{C0872D09-11E3-4988-974D-1F9366A5CFB7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1" name="Frihåndsform: figur 210">
                <a:extLst>
                  <a:ext uri="{FF2B5EF4-FFF2-40B4-BE49-F238E27FC236}">
                    <a16:creationId xmlns:a16="http://schemas.microsoft.com/office/drawing/2014/main" id="{EB8D2FAA-EB74-4355-AF9A-5047EF4E25D0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2" name="Frihåndsform: figur 211">
                <a:extLst>
                  <a:ext uri="{FF2B5EF4-FFF2-40B4-BE49-F238E27FC236}">
                    <a16:creationId xmlns:a16="http://schemas.microsoft.com/office/drawing/2014/main" id="{09CAE4DD-5346-48AB-ADAC-3E415B0533B1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3" name="Frihåndsform: figur 212">
                <a:extLst>
                  <a:ext uri="{FF2B5EF4-FFF2-40B4-BE49-F238E27FC236}">
                    <a16:creationId xmlns:a16="http://schemas.microsoft.com/office/drawing/2014/main" id="{247C31B9-1E6A-459A-A4DE-37C5C903A144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4" name="Frihåndsform: figur 213">
                <a:extLst>
                  <a:ext uri="{FF2B5EF4-FFF2-40B4-BE49-F238E27FC236}">
                    <a16:creationId xmlns:a16="http://schemas.microsoft.com/office/drawing/2014/main" id="{CEA04556-970F-40EC-B399-19EB9C86C923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5" name="Frihåndsform: figur 214">
                <a:extLst>
                  <a:ext uri="{FF2B5EF4-FFF2-40B4-BE49-F238E27FC236}">
                    <a16:creationId xmlns:a16="http://schemas.microsoft.com/office/drawing/2014/main" id="{47E8839D-4812-4734-AF2B-B4D958772071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6" name="Frihåndsform: figur 215">
                <a:extLst>
                  <a:ext uri="{FF2B5EF4-FFF2-40B4-BE49-F238E27FC236}">
                    <a16:creationId xmlns:a16="http://schemas.microsoft.com/office/drawing/2014/main" id="{4FDDEE15-D645-4D5C-811F-EF0F94010B2C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7" name="Frihåndsform: figur 216">
                <a:extLst>
                  <a:ext uri="{FF2B5EF4-FFF2-40B4-BE49-F238E27FC236}">
                    <a16:creationId xmlns:a16="http://schemas.microsoft.com/office/drawing/2014/main" id="{85B87C76-BAF3-49E4-B105-E0F3C250F545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8" name="Frihåndsform: figur 217">
                <a:extLst>
                  <a:ext uri="{FF2B5EF4-FFF2-40B4-BE49-F238E27FC236}">
                    <a16:creationId xmlns:a16="http://schemas.microsoft.com/office/drawing/2014/main" id="{67E3B376-21F7-4B56-90C4-C9E56E3C58E5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9" name="Frihåndsform: figur 218">
                <a:extLst>
                  <a:ext uri="{FF2B5EF4-FFF2-40B4-BE49-F238E27FC236}">
                    <a16:creationId xmlns:a16="http://schemas.microsoft.com/office/drawing/2014/main" id="{C2278CC9-C812-4565-83F0-669A6C414985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0" name="Frihåndsform: figur 219">
                <a:extLst>
                  <a:ext uri="{FF2B5EF4-FFF2-40B4-BE49-F238E27FC236}">
                    <a16:creationId xmlns:a16="http://schemas.microsoft.com/office/drawing/2014/main" id="{ACB362DB-43E8-4664-896F-572DBE55F844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1" name="Frihåndsform: figur 220">
                <a:extLst>
                  <a:ext uri="{FF2B5EF4-FFF2-40B4-BE49-F238E27FC236}">
                    <a16:creationId xmlns:a16="http://schemas.microsoft.com/office/drawing/2014/main" id="{F1996428-B26A-4D02-B6E0-641320C215AF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2" name="Frihåndsform: figur 221">
                <a:extLst>
                  <a:ext uri="{FF2B5EF4-FFF2-40B4-BE49-F238E27FC236}">
                    <a16:creationId xmlns:a16="http://schemas.microsoft.com/office/drawing/2014/main" id="{7A68F796-7C18-4ADB-A2FE-8409984383EE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3" name="Frihåndsform: figur 222">
                <a:extLst>
                  <a:ext uri="{FF2B5EF4-FFF2-40B4-BE49-F238E27FC236}">
                    <a16:creationId xmlns:a16="http://schemas.microsoft.com/office/drawing/2014/main" id="{3F539F98-4961-43B1-9E48-C4AA886C39C6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4" name="Frihåndsform: figur 223">
                <a:extLst>
                  <a:ext uri="{FF2B5EF4-FFF2-40B4-BE49-F238E27FC236}">
                    <a16:creationId xmlns:a16="http://schemas.microsoft.com/office/drawing/2014/main" id="{0769598F-2CD1-4954-9445-8564FA93861C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5" name="Frihåndsform: figur 224">
                <a:extLst>
                  <a:ext uri="{FF2B5EF4-FFF2-40B4-BE49-F238E27FC236}">
                    <a16:creationId xmlns:a16="http://schemas.microsoft.com/office/drawing/2014/main" id="{C78B7E5A-BEE5-45D0-A2DE-89762674EF3F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0" name="Frihåndsform: figur 199">
              <a:extLst>
                <a:ext uri="{FF2B5EF4-FFF2-40B4-BE49-F238E27FC236}">
                  <a16:creationId xmlns:a16="http://schemas.microsoft.com/office/drawing/2014/main" id="{B518D19A-F7BB-4913-96E8-5C619880D3A6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1" name="dasdasda">
              <a:extLst>
                <a:ext uri="{FF2B5EF4-FFF2-40B4-BE49-F238E27FC236}">
                  <a16:creationId xmlns:a16="http://schemas.microsoft.com/office/drawing/2014/main" id="{61CEC0EE-EE4E-45C4-A6E5-14A159C2202E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208" name="Frihåndsform: figur 207">
                <a:extLst>
                  <a:ext uri="{FF2B5EF4-FFF2-40B4-BE49-F238E27FC236}">
                    <a16:creationId xmlns:a16="http://schemas.microsoft.com/office/drawing/2014/main" id="{AF8F60F2-04EB-4C04-B126-6721BAF379C6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9" name="Frihåndsform: figur 208">
                <a:extLst>
                  <a:ext uri="{FF2B5EF4-FFF2-40B4-BE49-F238E27FC236}">
                    <a16:creationId xmlns:a16="http://schemas.microsoft.com/office/drawing/2014/main" id="{B62F0C6F-D74C-4F47-B1F5-4B1BA4C04808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2" name="Frihåndsform: figur 201">
              <a:extLst>
                <a:ext uri="{FF2B5EF4-FFF2-40B4-BE49-F238E27FC236}">
                  <a16:creationId xmlns:a16="http://schemas.microsoft.com/office/drawing/2014/main" id="{68F2B90B-6C55-47A5-BF8D-EFA6A4DE17C2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3" name="dasdasda">
              <a:extLst>
                <a:ext uri="{FF2B5EF4-FFF2-40B4-BE49-F238E27FC236}">
                  <a16:creationId xmlns:a16="http://schemas.microsoft.com/office/drawing/2014/main" id="{42C6E449-1E9F-4CEE-AE0C-8B7F6FC49CCC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205" name="Frihåndsform: figur 204">
                <a:extLst>
                  <a:ext uri="{FF2B5EF4-FFF2-40B4-BE49-F238E27FC236}">
                    <a16:creationId xmlns:a16="http://schemas.microsoft.com/office/drawing/2014/main" id="{B8D9CBFD-3DA1-41CD-A3B0-0AA26BB71272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6" name="Frihåndsform: figur 205">
                <a:extLst>
                  <a:ext uri="{FF2B5EF4-FFF2-40B4-BE49-F238E27FC236}">
                    <a16:creationId xmlns:a16="http://schemas.microsoft.com/office/drawing/2014/main" id="{A2AF9565-8D84-4613-B613-330BAA53B17C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7" name="Frihåndsform: figur 206">
                <a:extLst>
                  <a:ext uri="{FF2B5EF4-FFF2-40B4-BE49-F238E27FC236}">
                    <a16:creationId xmlns:a16="http://schemas.microsoft.com/office/drawing/2014/main" id="{1F7454C2-E626-48B5-8A29-FD210D945DF2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4" name="Frihåndsform: figur 203">
              <a:extLst>
                <a:ext uri="{FF2B5EF4-FFF2-40B4-BE49-F238E27FC236}">
                  <a16:creationId xmlns:a16="http://schemas.microsoft.com/office/drawing/2014/main" id="{E1E386EF-D015-4120-AE5C-DD517A1EE541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  <p:grpSp>
        <p:nvGrpSpPr>
          <p:cNvPr id="290" name="logo_hvit">
            <a:extLst>
              <a:ext uri="{FF2B5EF4-FFF2-40B4-BE49-F238E27FC236}">
                <a16:creationId xmlns:a16="http://schemas.microsoft.com/office/drawing/2014/main" id="{BA1433EB-9987-419C-8598-C5FC4A432065}"/>
              </a:ext>
            </a:extLst>
          </p:cNvPr>
          <p:cNvGrpSpPr/>
          <p:nvPr userDrawn="1"/>
        </p:nvGrpSpPr>
        <p:grpSpPr>
          <a:xfrm>
            <a:off x="8991232" y="1437"/>
            <a:ext cx="3010067" cy="696569"/>
            <a:chOff x="5369779" y="394353"/>
            <a:chExt cx="3010067" cy="696569"/>
          </a:xfrm>
        </p:grpSpPr>
        <p:pic>
          <p:nvPicPr>
            <p:cNvPr id="291" name="Grafikk 290">
              <a:extLst>
                <a:ext uri="{FF2B5EF4-FFF2-40B4-BE49-F238E27FC236}">
                  <a16:creationId xmlns:a16="http://schemas.microsoft.com/office/drawing/2014/main" id="{4A02C170-1675-420B-82C1-2A4E1F7D7E9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5369779" y="394353"/>
              <a:ext cx="1564895" cy="696569"/>
            </a:xfrm>
            <a:prstGeom prst="rect">
              <a:avLst/>
            </a:prstGeom>
          </p:spPr>
        </p:pic>
        <p:grpSp>
          <p:nvGrpSpPr>
            <p:cNvPr id="292" name="Gruppe 291">
              <a:extLst>
                <a:ext uri="{FF2B5EF4-FFF2-40B4-BE49-F238E27FC236}">
                  <a16:creationId xmlns:a16="http://schemas.microsoft.com/office/drawing/2014/main" id="{148B6115-0D66-41CB-919F-1179AB035819}"/>
                </a:ext>
              </a:extLst>
            </p:cNvPr>
            <p:cNvGrpSpPr/>
            <p:nvPr userDrawn="1"/>
          </p:nvGrpSpPr>
          <p:grpSpPr>
            <a:xfrm>
              <a:off x="7200301" y="538204"/>
              <a:ext cx="1179545" cy="469900"/>
              <a:chOff x="7200301" y="538204"/>
              <a:chExt cx="1179545" cy="469900"/>
            </a:xfrm>
          </p:grpSpPr>
          <p:grpSp>
            <p:nvGrpSpPr>
              <p:cNvPr id="293" name="dasdasda">
                <a:extLst>
                  <a:ext uri="{FF2B5EF4-FFF2-40B4-BE49-F238E27FC236}">
                    <a16:creationId xmlns:a16="http://schemas.microsoft.com/office/drawing/2014/main" id="{B86201C0-7E82-41B1-9DA4-1DF07C234BBA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609773" cy="108263"/>
                <a:chOff x="10421710" y="740423"/>
                <a:chExt cx="601392" cy="108410"/>
              </a:xfrm>
              <a:solidFill>
                <a:schemeClr val="bg1"/>
              </a:solidFill>
            </p:grpSpPr>
            <p:sp>
              <p:nvSpPr>
                <p:cNvPr id="417" name="Frihåndsform: figur 416">
                  <a:extLst>
                    <a:ext uri="{FF2B5EF4-FFF2-40B4-BE49-F238E27FC236}">
                      <a16:creationId xmlns:a16="http://schemas.microsoft.com/office/drawing/2014/main" id="{36452217-C95E-4102-9303-32B989B5F9DC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8" name="Frihåndsform: figur 417">
                  <a:extLst>
                    <a:ext uri="{FF2B5EF4-FFF2-40B4-BE49-F238E27FC236}">
                      <a16:creationId xmlns:a16="http://schemas.microsoft.com/office/drawing/2014/main" id="{9B9929B3-4E73-4CB0-9D73-27E2E0780A9C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9" name="Frihåndsform: figur 418">
                  <a:extLst>
                    <a:ext uri="{FF2B5EF4-FFF2-40B4-BE49-F238E27FC236}">
                      <a16:creationId xmlns:a16="http://schemas.microsoft.com/office/drawing/2014/main" id="{9E92F77D-A67F-4544-A8E5-34524E719A06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20" name="Frihåndsform: figur 419">
                  <a:extLst>
                    <a:ext uri="{FF2B5EF4-FFF2-40B4-BE49-F238E27FC236}">
                      <a16:creationId xmlns:a16="http://schemas.microsoft.com/office/drawing/2014/main" id="{1375476A-C24E-474D-A9C7-27F530B20608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21" name="Frihåndsform: figur 420">
                  <a:extLst>
                    <a:ext uri="{FF2B5EF4-FFF2-40B4-BE49-F238E27FC236}">
                      <a16:creationId xmlns:a16="http://schemas.microsoft.com/office/drawing/2014/main" id="{FB64ECB0-DD44-410B-90E5-5CC6E0B1AA45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4" name="Frihåndsform: figur 293">
                <a:extLst>
                  <a:ext uri="{FF2B5EF4-FFF2-40B4-BE49-F238E27FC236}">
                    <a16:creationId xmlns:a16="http://schemas.microsoft.com/office/drawing/2014/main" id="{2C01EA25-E5F8-4995-AB77-9CBFAD5B8613}"/>
                  </a:ext>
                </a:extLst>
              </p:cNvPr>
              <p:cNvSpPr/>
              <p:nvPr/>
            </p:nvSpPr>
            <p:spPr>
              <a:xfrm>
                <a:off x="8198849" y="652925"/>
                <a:ext cx="71931" cy="108263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5" name="dasdasda">
                <a:extLst>
                  <a:ext uri="{FF2B5EF4-FFF2-40B4-BE49-F238E27FC236}">
                    <a16:creationId xmlns:a16="http://schemas.microsoft.com/office/drawing/2014/main" id="{F6032EA5-77D4-4837-9B4D-B8E2108127B9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805703" cy="252234"/>
                <a:chOff x="10421710" y="740423"/>
                <a:chExt cx="794629" cy="252577"/>
              </a:xfrm>
              <a:solidFill>
                <a:schemeClr val="bg1"/>
              </a:solidFill>
            </p:grpSpPr>
            <p:sp>
              <p:nvSpPr>
                <p:cNvPr id="410" name="Frihåndsform: figur 409">
                  <a:extLst>
                    <a:ext uri="{FF2B5EF4-FFF2-40B4-BE49-F238E27FC236}">
                      <a16:creationId xmlns:a16="http://schemas.microsoft.com/office/drawing/2014/main" id="{1EA307E2-A050-4FD9-8453-CCBCA85866EA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1" name="Frihåndsform: figur 410">
                  <a:extLst>
                    <a:ext uri="{FF2B5EF4-FFF2-40B4-BE49-F238E27FC236}">
                      <a16:creationId xmlns:a16="http://schemas.microsoft.com/office/drawing/2014/main" id="{3179E3EC-878A-4C27-ADE2-4A4D59F6536B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2" name="Frihåndsform: figur 411">
                  <a:extLst>
                    <a:ext uri="{FF2B5EF4-FFF2-40B4-BE49-F238E27FC236}">
                      <a16:creationId xmlns:a16="http://schemas.microsoft.com/office/drawing/2014/main" id="{8F8D36B1-0DFD-4E95-AA10-46AC0C6BE52F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3" name="Frihåndsform: figur 412">
                  <a:extLst>
                    <a:ext uri="{FF2B5EF4-FFF2-40B4-BE49-F238E27FC236}">
                      <a16:creationId xmlns:a16="http://schemas.microsoft.com/office/drawing/2014/main" id="{F016421C-D47F-419C-94AF-C227BC2424AD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4" name="Frihåndsform: figur 413">
                  <a:extLst>
                    <a:ext uri="{FF2B5EF4-FFF2-40B4-BE49-F238E27FC236}">
                      <a16:creationId xmlns:a16="http://schemas.microsoft.com/office/drawing/2014/main" id="{D2728BC4-601E-4C44-A4D7-0030EBDB3628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5" name="Frihåndsform: figur 414">
                  <a:extLst>
                    <a:ext uri="{FF2B5EF4-FFF2-40B4-BE49-F238E27FC236}">
                      <a16:creationId xmlns:a16="http://schemas.microsoft.com/office/drawing/2014/main" id="{19D35C79-C08B-4204-B060-17932AB864DB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6" name="Frihåndsform: figur 415">
                  <a:extLst>
                    <a:ext uri="{FF2B5EF4-FFF2-40B4-BE49-F238E27FC236}">
                      <a16:creationId xmlns:a16="http://schemas.microsoft.com/office/drawing/2014/main" id="{37EA2694-7F23-447F-A4CB-98C0A2C2CF8B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6" name="Frihåndsform: figur 295">
                <a:extLst>
                  <a:ext uri="{FF2B5EF4-FFF2-40B4-BE49-F238E27FC236}">
                    <a16:creationId xmlns:a16="http://schemas.microsoft.com/office/drawing/2014/main" id="{B63C3019-530D-4D14-ACED-D7BCE1217661}"/>
                  </a:ext>
                </a:extLst>
              </p:cNvPr>
              <p:cNvSpPr/>
              <p:nvPr/>
            </p:nvSpPr>
            <p:spPr>
              <a:xfrm>
                <a:off x="8307999" y="795377"/>
                <a:ext cx="71834" cy="108168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7" name="dasdasda">
                <a:extLst>
                  <a:ext uri="{FF2B5EF4-FFF2-40B4-BE49-F238E27FC236}">
                    <a16:creationId xmlns:a16="http://schemas.microsoft.com/office/drawing/2014/main" id="{2D3ABCD0-1090-4868-9CD8-2D9673C05456}"/>
                  </a:ext>
                </a:extLst>
              </p:cNvPr>
              <p:cNvGrpSpPr/>
              <p:nvPr/>
            </p:nvGrpSpPr>
            <p:grpSpPr>
              <a:xfrm>
                <a:off x="7200301" y="538204"/>
                <a:ext cx="307104" cy="439700"/>
                <a:chOff x="10053875" y="625546"/>
                <a:chExt cx="302883" cy="440298"/>
              </a:xfrm>
            </p:grpSpPr>
            <p:sp>
              <p:nvSpPr>
                <p:cNvPr id="404" name="Frihåndsform: figur 403">
                  <a:extLst>
                    <a:ext uri="{FF2B5EF4-FFF2-40B4-BE49-F238E27FC236}">
                      <a16:creationId xmlns:a16="http://schemas.microsoft.com/office/drawing/2014/main" id="{B8977C63-E337-49D2-BD2C-23CBCB6909E4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5" name="Frihåndsform: figur 404">
                  <a:extLst>
                    <a:ext uri="{FF2B5EF4-FFF2-40B4-BE49-F238E27FC236}">
                      <a16:creationId xmlns:a16="http://schemas.microsoft.com/office/drawing/2014/main" id="{0C7B7426-A996-4DE3-A3BF-AA23B8CCDDFC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6" name="Frihåndsform: figur 405">
                  <a:extLst>
                    <a:ext uri="{FF2B5EF4-FFF2-40B4-BE49-F238E27FC236}">
                      <a16:creationId xmlns:a16="http://schemas.microsoft.com/office/drawing/2014/main" id="{79C4B917-DA39-4F47-B6DE-0648C906929D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7" name="Frihåndsform: figur 406">
                  <a:extLst>
                    <a:ext uri="{FF2B5EF4-FFF2-40B4-BE49-F238E27FC236}">
                      <a16:creationId xmlns:a16="http://schemas.microsoft.com/office/drawing/2014/main" id="{F15F3247-0809-466A-BFB3-3B9631DFFFC9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8" name="Frihåndsform: figur 407">
                  <a:extLst>
                    <a:ext uri="{FF2B5EF4-FFF2-40B4-BE49-F238E27FC236}">
                      <a16:creationId xmlns:a16="http://schemas.microsoft.com/office/drawing/2014/main" id="{F3C01C13-F7BE-4001-944A-39038B089B1E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9" name="Frihåndsform: figur 408">
                  <a:extLst>
                    <a:ext uri="{FF2B5EF4-FFF2-40B4-BE49-F238E27FC236}">
                      <a16:creationId xmlns:a16="http://schemas.microsoft.com/office/drawing/2014/main" id="{3C5DF9C0-9C0B-44A9-B7C4-8243112DECA0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8" name="Frihåndsform: figur 297">
                <a:extLst>
                  <a:ext uri="{FF2B5EF4-FFF2-40B4-BE49-F238E27FC236}">
                    <a16:creationId xmlns:a16="http://schemas.microsoft.com/office/drawing/2014/main" id="{C975D2AE-38C8-4EB6-8790-F61678B8D256}"/>
                  </a:ext>
                </a:extLst>
              </p:cNvPr>
              <p:cNvSpPr/>
              <p:nvPr/>
            </p:nvSpPr>
            <p:spPr>
              <a:xfrm>
                <a:off x="7322565" y="665176"/>
                <a:ext cx="60456" cy="8452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9" name="dasdasda">
                <a:extLst>
                  <a:ext uri="{FF2B5EF4-FFF2-40B4-BE49-F238E27FC236}">
                    <a16:creationId xmlns:a16="http://schemas.microsoft.com/office/drawing/2014/main" id="{D7255840-2ECD-417F-8FF1-CDE141188819}"/>
                  </a:ext>
                </a:extLst>
              </p:cNvPr>
              <p:cNvGrpSpPr/>
              <p:nvPr/>
            </p:nvGrpSpPr>
            <p:grpSpPr>
              <a:xfrm>
                <a:off x="7241088" y="546467"/>
                <a:ext cx="224470" cy="367240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401" name="Frihåndsform: figur 400">
                  <a:extLst>
                    <a:ext uri="{FF2B5EF4-FFF2-40B4-BE49-F238E27FC236}">
                      <a16:creationId xmlns:a16="http://schemas.microsoft.com/office/drawing/2014/main" id="{A25F2FA6-0EA8-40E8-AC87-BD4FACB3CB8C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2" name="Frihåndsform: figur 401">
                  <a:extLst>
                    <a:ext uri="{FF2B5EF4-FFF2-40B4-BE49-F238E27FC236}">
                      <a16:creationId xmlns:a16="http://schemas.microsoft.com/office/drawing/2014/main" id="{E95024FA-06A8-4F9D-97BB-E443C30E97C0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3" name="Frihåndsform: figur 402">
                  <a:extLst>
                    <a:ext uri="{FF2B5EF4-FFF2-40B4-BE49-F238E27FC236}">
                      <a16:creationId xmlns:a16="http://schemas.microsoft.com/office/drawing/2014/main" id="{CA8709AE-BE7D-4D79-8B7E-689232A59EA8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0" name="Frihåndsform: figur 299">
                <a:extLst>
                  <a:ext uri="{FF2B5EF4-FFF2-40B4-BE49-F238E27FC236}">
                    <a16:creationId xmlns:a16="http://schemas.microsoft.com/office/drawing/2014/main" id="{59AA1CC5-1CD1-4F40-B547-46F246CA77D1}"/>
                  </a:ext>
                </a:extLst>
              </p:cNvPr>
              <p:cNvSpPr/>
              <p:nvPr/>
            </p:nvSpPr>
            <p:spPr>
              <a:xfrm>
                <a:off x="7298652" y="722632"/>
                <a:ext cx="53225" cy="54226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1" name="dasdasda">
                <a:extLst>
                  <a:ext uri="{FF2B5EF4-FFF2-40B4-BE49-F238E27FC236}">
                    <a16:creationId xmlns:a16="http://schemas.microsoft.com/office/drawing/2014/main" id="{840B6DC2-9B34-4806-8052-97C2BB4BD761}"/>
                  </a:ext>
                </a:extLst>
              </p:cNvPr>
              <p:cNvGrpSpPr/>
              <p:nvPr/>
            </p:nvGrpSpPr>
            <p:grpSpPr>
              <a:xfrm>
                <a:off x="7326807" y="539724"/>
                <a:ext cx="53514" cy="355653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398" name="Frihåndsform: figur 397">
                  <a:extLst>
                    <a:ext uri="{FF2B5EF4-FFF2-40B4-BE49-F238E27FC236}">
                      <a16:creationId xmlns:a16="http://schemas.microsoft.com/office/drawing/2014/main" id="{C0DC8767-1444-4A8B-82E0-F66FFEF4D2AD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9" name="Frihåndsform: figur 398">
                  <a:extLst>
                    <a:ext uri="{FF2B5EF4-FFF2-40B4-BE49-F238E27FC236}">
                      <a16:creationId xmlns:a16="http://schemas.microsoft.com/office/drawing/2014/main" id="{A71AA538-F35B-4133-846A-380504E2CE20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0" name="Frihåndsform: figur 399">
                  <a:extLst>
                    <a:ext uri="{FF2B5EF4-FFF2-40B4-BE49-F238E27FC236}">
                      <a16:creationId xmlns:a16="http://schemas.microsoft.com/office/drawing/2014/main" id="{AB89A56C-E187-48DD-BD53-B5CB329FAF0D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2" name="Frihåndsform: figur 301">
                <a:extLst>
                  <a:ext uri="{FF2B5EF4-FFF2-40B4-BE49-F238E27FC236}">
                    <a16:creationId xmlns:a16="http://schemas.microsoft.com/office/drawing/2014/main" id="{6FEB3A3C-5AF1-4644-ABF0-2D3DD65ABE4F}"/>
                  </a:ext>
                </a:extLst>
              </p:cNvPr>
              <p:cNvSpPr/>
              <p:nvPr/>
            </p:nvSpPr>
            <p:spPr>
              <a:xfrm>
                <a:off x="7333749" y="783221"/>
                <a:ext cx="39243" cy="99146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3" name="dasdasda">
                <a:extLst>
                  <a:ext uri="{FF2B5EF4-FFF2-40B4-BE49-F238E27FC236}">
                    <a16:creationId xmlns:a16="http://schemas.microsoft.com/office/drawing/2014/main" id="{3DBC30C5-E5E4-4AD3-95FD-44CB915C715A}"/>
                  </a:ext>
                </a:extLst>
              </p:cNvPr>
              <p:cNvGrpSpPr/>
              <p:nvPr/>
            </p:nvGrpSpPr>
            <p:grpSpPr>
              <a:xfrm>
                <a:off x="7293349" y="568689"/>
                <a:ext cx="120045" cy="249385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395" name="Frihåndsform: figur 394">
                  <a:extLst>
                    <a:ext uri="{FF2B5EF4-FFF2-40B4-BE49-F238E27FC236}">
                      <a16:creationId xmlns:a16="http://schemas.microsoft.com/office/drawing/2014/main" id="{5B8EA349-FB96-4E22-8EAE-6E8EC1524745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6" name="Frihåndsform: figur 395">
                  <a:extLst>
                    <a:ext uri="{FF2B5EF4-FFF2-40B4-BE49-F238E27FC236}">
                      <a16:creationId xmlns:a16="http://schemas.microsoft.com/office/drawing/2014/main" id="{079A3950-28A0-44C7-8A5E-078FFC6C4381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7" name="Frihåndsform: figur 396">
                  <a:extLst>
                    <a:ext uri="{FF2B5EF4-FFF2-40B4-BE49-F238E27FC236}">
                      <a16:creationId xmlns:a16="http://schemas.microsoft.com/office/drawing/2014/main" id="{B5CDCC55-DA05-43AD-9CA0-B4C563FEE0C1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4" name="Frihåndsform: figur 303">
                <a:extLst>
                  <a:ext uri="{FF2B5EF4-FFF2-40B4-BE49-F238E27FC236}">
                    <a16:creationId xmlns:a16="http://schemas.microsoft.com/office/drawing/2014/main" id="{2FC65907-BE1E-4162-9F1C-5F6A3DBBF138}"/>
                  </a:ext>
                </a:extLst>
              </p:cNvPr>
              <p:cNvSpPr/>
              <p:nvPr/>
            </p:nvSpPr>
            <p:spPr>
              <a:xfrm>
                <a:off x="7281103" y="727380"/>
                <a:ext cx="36351" cy="35992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5" name="Frihåndsform: figur 304">
                <a:extLst>
                  <a:ext uri="{FF2B5EF4-FFF2-40B4-BE49-F238E27FC236}">
                    <a16:creationId xmlns:a16="http://schemas.microsoft.com/office/drawing/2014/main" id="{3B8BC6CC-E641-4A86-9E3F-E24863EA150B}"/>
                  </a:ext>
                </a:extLst>
              </p:cNvPr>
              <p:cNvSpPr/>
              <p:nvPr/>
            </p:nvSpPr>
            <p:spPr>
              <a:xfrm>
                <a:off x="7336160" y="722252"/>
                <a:ext cx="34518" cy="5413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6" name="Frihåndsform: figur 305">
                <a:extLst>
                  <a:ext uri="{FF2B5EF4-FFF2-40B4-BE49-F238E27FC236}">
                    <a16:creationId xmlns:a16="http://schemas.microsoft.com/office/drawing/2014/main" id="{4E3698CA-E739-45F8-ADA2-F73570962764}"/>
                  </a:ext>
                </a:extLst>
              </p:cNvPr>
              <p:cNvSpPr/>
              <p:nvPr/>
            </p:nvSpPr>
            <p:spPr>
              <a:xfrm>
                <a:off x="7338089" y="728520"/>
                <a:ext cx="29987" cy="44729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7" name="dasdasda">
                <a:extLst>
                  <a:ext uri="{FF2B5EF4-FFF2-40B4-BE49-F238E27FC236}">
                    <a16:creationId xmlns:a16="http://schemas.microsoft.com/office/drawing/2014/main" id="{1D5EFFF3-166E-430D-BFB6-1C5B3A78D7EE}"/>
                  </a:ext>
                </a:extLst>
              </p:cNvPr>
              <p:cNvGrpSpPr/>
              <p:nvPr/>
            </p:nvGrpSpPr>
            <p:grpSpPr>
              <a:xfrm>
                <a:off x="7268472" y="613894"/>
                <a:ext cx="169895" cy="33086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373" name="Frihåndsform: figur 372">
                  <a:extLst>
                    <a:ext uri="{FF2B5EF4-FFF2-40B4-BE49-F238E27FC236}">
                      <a16:creationId xmlns:a16="http://schemas.microsoft.com/office/drawing/2014/main" id="{8AD943B0-F835-429A-95D8-AE366EB43C5E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4" name="Frihåndsform: figur 373">
                  <a:extLst>
                    <a:ext uri="{FF2B5EF4-FFF2-40B4-BE49-F238E27FC236}">
                      <a16:creationId xmlns:a16="http://schemas.microsoft.com/office/drawing/2014/main" id="{F502F99A-C3EF-4496-96BF-48236A947F40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5" name="Frihåndsform: figur 374">
                  <a:extLst>
                    <a:ext uri="{FF2B5EF4-FFF2-40B4-BE49-F238E27FC236}">
                      <a16:creationId xmlns:a16="http://schemas.microsoft.com/office/drawing/2014/main" id="{AD709D51-6567-4FEC-8AB7-FC34926EEC1B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6" name="Frihåndsform: figur 375">
                  <a:extLst>
                    <a:ext uri="{FF2B5EF4-FFF2-40B4-BE49-F238E27FC236}">
                      <a16:creationId xmlns:a16="http://schemas.microsoft.com/office/drawing/2014/main" id="{6B6DE7F6-646B-4DD5-90E6-229717B8BC13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7" name="Frihåndsform: figur 376">
                  <a:extLst>
                    <a:ext uri="{FF2B5EF4-FFF2-40B4-BE49-F238E27FC236}">
                      <a16:creationId xmlns:a16="http://schemas.microsoft.com/office/drawing/2014/main" id="{EB4528B2-1C21-4B49-97CF-4B2952F072D5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8" name="Frihåndsform: figur 377">
                  <a:extLst>
                    <a:ext uri="{FF2B5EF4-FFF2-40B4-BE49-F238E27FC236}">
                      <a16:creationId xmlns:a16="http://schemas.microsoft.com/office/drawing/2014/main" id="{F8CE008F-62CD-4537-895A-1E26E6F75B56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9" name="Frihåndsform: figur 378">
                  <a:extLst>
                    <a:ext uri="{FF2B5EF4-FFF2-40B4-BE49-F238E27FC236}">
                      <a16:creationId xmlns:a16="http://schemas.microsoft.com/office/drawing/2014/main" id="{04FE14FF-FBDE-493B-A5A3-47C277C30085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0" name="Frihåndsform: figur 379">
                  <a:extLst>
                    <a:ext uri="{FF2B5EF4-FFF2-40B4-BE49-F238E27FC236}">
                      <a16:creationId xmlns:a16="http://schemas.microsoft.com/office/drawing/2014/main" id="{8EE28DEC-9EA1-465F-B291-5FECC89DF8DD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1" name="Frihåndsform: figur 380">
                  <a:extLst>
                    <a:ext uri="{FF2B5EF4-FFF2-40B4-BE49-F238E27FC236}">
                      <a16:creationId xmlns:a16="http://schemas.microsoft.com/office/drawing/2014/main" id="{55D747A9-BE8E-42B9-9A0F-EF49F294CB35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2" name="Frihåndsform: figur 381">
                  <a:extLst>
                    <a:ext uri="{FF2B5EF4-FFF2-40B4-BE49-F238E27FC236}">
                      <a16:creationId xmlns:a16="http://schemas.microsoft.com/office/drawing/2014/main" id="{30A07A8B-5B59-4E8A-8A86-F6FBDD599210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3" name="Frihåndsform: figur 382">
                  <a:extLst>
                    <a:ext uri="{FF2B5EF4-FFF2-40B4-BE49-F238E27FC236}">
                      <a16:creationId xmlns:a16="http://schemas.microsoft.com/office/drawing/2014/main" id="{73B41AD0-F875-4998-AE37-16BE256940F4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4" name="Frihåndsform: figur 383">
                  <a:extLst>
                    <a:ext uri="{FF2B5EF4-FFF2-40B4-BE49-F238E27FC236}">
                      <a16:creationId xmlns:a16="http://schemas.microsoft.com/office/drawing/2014/main" id="{F63E9822-2DD5-4C73-9E7A-4AC7D6584ECD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5" name="Frihåndsform: figur 384">
                  <a:extLst>
                    <a:ext uri="{FF2B5EF4-FFF2-40B4-BE49-F238E27FC236}">
                      <a16:creationId xmlns:a16="http://schemas.microsoft.com/office/drawing/2014/main" id="{082349E8-A53F-4E71-86CE-A3D1018E6F9D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6" name="Frihåndsform: figur 385">
                  <a:extLst>
                    <a:ext uri="{FF2B5EF4-FFF2-40B4-BE49-F238E27FC236}">
                      <a16:creationId xmlns:a16="http://schemas.microsoft.com/office/drawing/2014/main" id="{552F0440-A35C-4D3B-B268-8651ACDBE93D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7" name="Frihåndsform: figur 386">
                  <a:extLst>
                    <a:ext uri="{FF2B5EF4-FFF2-40B4-BE49-F238E27FC236}">
                      <a16:creationId xmlns:a16="http://schemas.microsoft.com/office/drawing/2014/main" id="{FC226BE2-B90A-4DF0-A146-85A270025BB7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8" name="Frihåndsform: figur 387">
                  <a:extLst>
                    <a:ext uri="{FF2B5EF4-FFF2-40B4-BE49-F238E27FC236}">
                      <a16:creationId xmlns:a16="http://schemas.microsoft.com/office/drawing/2014/main" id="{416DB47C-DB00-4943-A855-EC1021D31A6B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9" name="Frihåndsform: figur 388">
                  <a:extLst>
                    <a:ext uri="{FF2B5EF4-FFF2-40B4-BE49-F238E27FC236}">
                      <a16:creationId xmlns:a16="http://schemas.microsoft.com/office/drawing/2014/main" id="{274B4775-B299-4604-8D94-9286EA863F5B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0" name="Frihåndsform: figur 389">
                  <a:extLst>
                    <a:ext uri="{FF2B5EF4-FFF2-40B4-BE49-F238E27FC236}">
                      <a16:creationId xmlns:a16="http://schemas.microsoft.com/office/drawing/2014/main" id="{6FFECEE8-B6A3-4C87-8549-F20423E2AF9A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1" name="Frihåndsform: figur 390">
                  <a:extLst>
                    <a:ext uri="{FF2B5EF4-FFF2-40B4-BE49-F238E27FC236}">
                      <a16:creationId xmlns:a16="http://schemas.microsoft.com/office/drawing/2014/main" id="{295F1939-B538-4D3F-8A69-68197797EC33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2" name="Frihåndsform: figur 391">
                  <a:extLst>
                    <a:ext uri="{FF2B5EF4-FFF2-40B4-BE49-F238E27FC236}">
                      <a16:creationId xmlns:a16="http://schemas.microsoft.com/office/drawing/2014/main" id="{4F772452-955D-49A3-B81C-5B1290A27194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3" name="Frihåndsform: figur 392">
                  <a:extLst>
                    <a:ext uri="{FF2B5EF4-FFF2-40B4-BE49-F238E27FC236}">
                      <a16:creationId xmlns:a16="http://schemas.microsoft.com/office/drawing/2014/main" id="{4DC5B62B-439C-499B-93B4-5D53F346B89D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4" name="Frihåndsform: figur 393">
                  <a:extLst>
                    <a:ext uri="{FF2B5EF4-FFF2-40B4-BE49-F238E27FC236}">
                      <a16:creationId xmlns:a16="http://schemas.microsoft.com/office/drawing/2014/main" id="{429374E0-1827-4810-B71E-28A7BF881B17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8" name="Frihåndsform: figur 307">
                <a:extLst>
                  <a:ext uri="{FF2B5EF4-FFF2-40B4-BE49-F238E27FC236}">
                    <a16:creationId xmlns:a16="http://schemas.microsoft.com/office/drawing/2014/main" id="{21840391-954B-48D8-8B66-1DD2FBB47FAB}"/>
                  </a:ext>
                </a:extLst>
              </p:cNvPr>
              <p:cNvSpPr/>
              <p:nvPr/>
            </p:nvSpPr>
            <p:spPr>
              <a:xfrm>
                <a:off x="7293349" y="821398"/>
                <a:ext cx="18320" cy="17664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9" name="dasdasda">
                <a:extLst>
                  <a:ext uri="{FF2B5EF4-FFF2-40B4-BE49-F238E27FC236}">
                    <a16:creationId xmlns:a16="http://schemas.microsoft.com/office/drawing/2014/main" id="{9C1044F2-32AC-4A7D-B872-D32E6D1F7952}"/>
                  </a:ext>
                </a:extLst>
              </p:cNvPr>
              <p:cNvGrpSpPr/>
              <p:nvPr/>
            </p:nvGrpSpPr>
            <p:grpSpPr>
              <a:xfrm>
                <a:off x="7384371" y="925466"/>
                <a:ext cx="73184" cy="16066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371" name="Frihåndsform: figur 370">
                  <a:extLst>
                    <a:ext uri="{FF2B5EF4-FFF2-40B4-BE49-F238E27FC236}">
                      <a16:creationId xmlns:a16="http://schemas.microsoft.com/office/drawing/2014/main" id="{CEB6694E-A0C7-4E3A-A9CF-C33051910206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2" name="Frihåndsform: figur 371">
                  <a:extLst>
                    <a:ext uri="{FF2B5EF4-FFF2-40B4-BE49-F238E27FC236}">
                      <a16:creationId xmlns:a16="http://schemas.microsoft.com/office/drawing/2014/main" id="{B3C771E8-4CCF-450F-B3A3-DCF04DC3B462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0" name="Frihåndsform: figur 309">
                <a:extLst>
                  <a:ext uri="{FF2B5EF4-FFF2-40B4-BE49-F238E27FC236}">
                    <a16:creationId xmlns:a16="http://schemas.microsoft.com/office/drawing/2014/main" id="{8BFD8574-EEE8-4633-B19A-FC4BABA4568C}"/>
                  </a:ext>
                </a:extLst>
              </p:cNvPr>
              <p:cNvSpPr/>
              <p:nvPr/>
            </p:nvSpPr>
            <p:spPr>
              <a:xfrm>
                <a:off x="7239834" y="914087"/>
                <a:ext cx="17067" cy="16809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1" name="Frihåndsform: figur 310">
                <a:extLst>
                  <a:ext uri="{FF2B5EF4-FFF2-40B4-BE49-F238E27FC236}">
                    <a16:creationId xmlns:a16="http://schemas.microsoft.com/office/drawing/2014/main" id="{4F3B4F59-1301-479D-8213-A637E720DDFE}"/>
                  </a:ext>
                </a:extLst>
              </p:cNvPr>
              <p:cNvSpPr/>
              <p:nvPr/>
            </p:nvSpPr>
            <p:spPr>
              <a:xfrm>
                <a:off x="7303955" y="931275"/>
                <a:ext cx="17548" cy="9686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2" name="Frihåndsform: figur 311">
                <a:extLst>
                  <a:ext uri="{FF2B5EF4-FFF2-40B4-BE49-F238E27FC236}">
                    <a16:creationId xmlns:a16="http://schemas.microsoft.com/office/drawing/2014/main" id="{BB421F67-C5A5-45FE-955F-33B3B0823D67}"/>
                  </a:ext>
                </a:extLst>
              </p:cNvPr>
              <p:cNvSpPr/>
              <p:nvPr/>
            </p:nvSpPr>
            <p:spPr>
              <a:xfrm>
                <a:off x="7261143" y="933555"/>
                <a:ext cx="16488" cy="16999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3" name="Frihåndsform: figur 312">
                <a:extLst>
                  <a:ext uri="{FF2B5EF4-FFF2-40B4-BE49-F238E27FC236}">
                    <a16:creationId xmlns:a16="http://schemas.microsoft.com/office/drawing/2014/main" id="{DBAD4585-B4C0-4E88-83CF-D91EB7FCEC3C}"/>
                  </a:ext>
                </a:extLst>
              </p:cNvPr>
              <p:cNvSpPr/>
              <p:nvPr/>
            </p:nvSpPr>
            <p:spPr>
              <a:xfrm>
                <a:off x="7209654" y="859955"/>
                <a:ext cx="16680" cy="1500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4" name="Frihåndsform: figur 313">
                <a:extLst>
                  <a:ext uri="{FF2B5EF4-FFF2-40B4-BE49-F238E27FC236}">
                    <a16:creationId xmlns:a16="http://schemas.microsoft.com/office/drawing/2014/main" id="{874A7C18-22B9-4C7E-A865-6C2A3D3E29B4}"/>
                  </a:ext>
                </a:extLst>
              </p:cNvPr>
              <p:cNvSpPr/>
              <p:nvPr/>
            </p:nvSpPr>
            <p:spPr>
              <a:xfrm>
                <a:off x="7220647" y="886546"/>
                <a:ext cx="16680" cy="11301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5" name="dasdasda">
                <a:extLst>
                  <a:ext uri="{FF2B5EF4-FFF2-40B4-BE49-F238E27FC236}">
                    <a16:creationId xmlns:a16="http://schemas.microsoft.com/office/drawing/2014/main" id="{236A5264-B644-4A3C-9684-493A64726637}"/>
                  </a:ext>
                </a:extLst>
              </p:cNvPr>
              <p:cNvGrpSpPr/>
              <p:nvPr/>
            </p:nvGrpSpPr>
            <p:grpSpPr>
              <a:xfrm>
                <a:off x="7230481" y="615983"/>
                <a:ext cx="263446" cy="302058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366" name="Frihåndsform: figur 365">
                  <a:extLst>
                    <a:ext uri="{FF2B5EF4-FFF2-40B4-BE49-F238E27FC236}">
                      <a16:creationId xmlns:a16="http://schemas.microsoft.com/office/drawing/2014/main" id="{2F9E0F68-B5D9-411D-888C-9E204E6BAA72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7" name="Frihåndsform: figur 366">
                  <a:extLst>
                    <a:ext uri="{FF2B5EF4-FFF2-40B4-BE49-F238E27FC236}">
                      <a16:creationId xmlns:a16="http://schemas.microsoft.com/office/drawing/2014/main" id="{27F0162D-523D-4CB0-8F32-F482CDB4B74B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8" name="Frihåndsform: figur 367">
                  <a:extLst>
                    <a:ext uri="{FF2B5EF4-FFF2-40B4-BE49-F238E27FC236}">
                      <a16:creationId xmlns:a16="http://schemas.microsoft.com/office/drawing/2014/main" id="{8C11756F-1BA7-4CDC-B600-EEB0375F27AE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9" name="Frihåndsform: figur 368">
                  <a:extLst>
                    <a:ext uri="{FF2B5EF4-FFF2-40B4-BE49-F238E27FC236}">
                      <a16:creationId xmlns:a16="http://schemas.microsoft.com/office/drawing/2014/main" id="{AB627A12-CDA1-4E8A-B66D-9DA7EB286A1F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0" name="Frihåndsform: figur 369">
                  <a:extLst>
                    <a:ext uri="{FF2B5EF4-FFF2-40B4-BE49-F238E27FC236}">
                      <a16:creationId xmlns:a16="http://schemas.microsoft.com/office/drawing/2014/main" id="{E727413A-AA30-46D7-807C-4DC3C7E0F313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6" name="Frihåndsform: figur 315">
                <a:extLst>
                  <a:ext uri="{FF2B5EF4-FFF2-40B4-BE49-F238E27FC236}">
                    <a16:creationId xmlns:a16="http://schemas.microsoft.com/office/drawing/2014/main" id="{5DCB6228-9CAF-4A07-B2F8-6242141C59F5}"/>
                  </a:ext>
                </a:extLst>
              </p:cNvPr>
              <p:cNvSpPr/>
              <p:nvPr/>
            </p:nvSpPr>
            <p:spPr>
              <a:xfrm>
                <a:off x="7450227" y="912567"/>
                <a:ext cx="15042" cy="14245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7" name="Frihåndsform: figur 316">
                <a:extLst>
                  <a:ext uri="{FF2B5EF4-FFF2-40B4-BE49-F238E27FC236}">
                    <a16:creationId xmlns:a16="http://schemas.microsoft.com/office/drawing/2014/main" id="{A841AD59-A427-460E-84E5-9372E81C6274}"/>
                  </a:ext>
                </a:extLst>
              </p:cNvPr>
              <p:cNvSpPr/>
              <p:nvPr/>
            </p:nvSpPr>
            <p:spPr>
              <a:xfrm>
                <a:off x="7463534" y="895663"/>
                <a:ext cx="15427" cy="13200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8" name="dasdasda">
                <a:extLst>
                  <a:ext uri="{FF2B5EF4-FFF2-40B4-BE49-F238E27FC236}">
                    <a16:creationId xmlns:a16="http://schemas.microsoft.com/office/drawing/2014/main" id="{4691DF18-2703-4606-8087-B271BF50A3A0}"/>
                  </a:ext>
                </a:extLst>
              </p:cNvPr>
              <p:cNvGrpSpPr/>
              <p:nvPr/>
            </p:nvGrpSpPr>
            <p:grpSpPr>
              <a:xfrm>
                <a:off x="7313697" y="689583"/>
                <a:ext cx="184846" cy="280827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362" name="Frihåndsform: figur 361">
                  <a:extLst>
                    <a:ext uri="{FF2B5EF4-FFF2-40B4-BE49-F238E27FC236}">
                      <a16:creationId xmlns:a16="http://schemas.microsoft.com/office/drawing/2014/main" id="{834C0A31-977F-4583-8FE7-F7A7CAADB10F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3" name="Frihåndsform: figur 362">
                  <a:extLst>
                    <a:ext uri="{FF2B5EF4-FFF2-40B4-BE49-F238E27FC236}">
                      <a16:creationId xmlns:a16="http://schemas.microsoft.com/office/drawing/2014/main" id="{BE785C5A-C760-4A4F-8C1C-C13AEBF98167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4" name="Frihåndsform: figur 363">
                  <a:extLst>
                    <a:ext uri="{FF2B5EF4-FFF2-40B4-BE49-F238E27FC236}">
                      <a16:creationId xmlns:a16="http://schemas.microsoft.com/office/drawing/2014/main" id="{4181EC82-09C5-46E2-AD00-CBE6BAAF9727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5" name="Frihåndsform: figur 364">
                  <a:extLst>
                    <a:ext uri="{FF2B5EF4-FFF2-40B4-BE49-F238E27FC236}">
                      <a16:creationId xmlns:a16="http://schemas.microsoft.com/office/drawing/2014/main" id="{3E2FA133-115D-4CA9-AD7B-283944DAC442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9" name="Frihåndsform: figur 318">
                <a:extLst>
                  <a:ext uri="{FF2B5EF4-FFF2-40B4-BE49-F238E27FC236}">
                    <a16:creationId xmlns:a16="http://schemas.microsoft.com/office/drawing/2014/main" id="{216E1C01-38FB-4C61-8841-51E75C294E2E}"/>
                  </a:ext>
                </a:extLst>
              </p:cNvPr>
              <p:cNvSpPr/>
              <p:nvPr/>
            </p:nvSpPr>
            <p:spPr>
              <a:xfrm>
                <a:off x="7225853" y="897088"/>
                <a:ext cx="13499" cy="8641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0" name="Frihåndsform: figur 319">
                <a:extLst>
                  <a:ext uri="{FF2B5EF4-FFF2-40B4-BE49-F238E27FC236}">
                    <a16:creationId xmlns:a16="http://schemas.microsoft.com/office/drawing/2014/main" id="{DD39CB94-26E1-410D-9285-FCBB23ABA7D3}"/>
                  </a:ext>
                </a:extLst>
              </p:cNvPr>
              <p:cNvSpPr/>
              <p:nvPr/>
            </p:nvSpPr>
            <p:spPr>
              <a:xfrm>
                <a:off x="7207436" y="853687"/>
                <a:ext cx="13981" cy="6742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1" name="dasdasda">
                <a:extLst>
                  <a:ext uri="{FF2B5EF4-FFF2-40B4-BE49-F238E27FC236}">
                    <a16:creationId xmlns:a16="http://schemas.microsoft.com/office/drawing/2014/main" id="{2970DA19-C3EB-41EB-8BD4-76616AE7E4C9}"/>
                  </a:ext>
                </a:extLst>
              </p:cNvPr>
              <p:cNvGrpSpPr/>
              <p:nvPr/>
            </p:nvGrpSpPr>
            <p:grpSpPr>
              <a:xfrm>
                <a:off x="7384275" y="819309"/>
                <a:ext cx="47343" cy="2924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360" name="Frihåndsform: figur 359">
                  <a:extLst>
                    <a:ext uri="{FF2B5EF4-FFF2-40B4-BE49-F238E27FC236}">
                      <a16:creationId xmlns:a16="http://schemas.microsoft.com/office/drawing/2014/main" id="{65893ACD-647E-4924-B8D0-6057B2B14A73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1" name="Frihåndsform: figur 360">
                  <a:extLst>
                    <a:ext uri="{FF2B5EF4-FFF2-40B4-BE49-F238E27FC236}">
                      <a16:creationId xmlns:a16="http://schemas.microsoft.com/office/drawing/2014/main" id="{DB0C2D79-770E-46BD-B8AD-89AA51846F4C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2" name="Frihåndsform: figur 321">
                <a:extLst>
                  <a:ext uri="{FF2B5EF4-FFF2-40B4-BE49-F238E27FC236}">
                    <a16:creationId xmlns:a16="http://schemas.microsoft.com/office/drawing/2014/main" id="{33FCB702-11D2-4581-9863-8B530DA08203}"/>
                  </a:ext>
                </a:extLst>
              </p:cNvPr>
              <p:cNvSpPr/>
              <p:nvPr/>
            </p:nvSpPr>
            <p:spPr>
              <a:xfrm>
                <a:off x="7390638" y="955018"/>
                <a:ext cx="12823" cy="15194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3" name="Frihåndsform: figur 322">
                <a:extLst>
                  <a:ext uri="{FF2B5EF4-FFF2-40B4-BE49-F238E27FC236}">
                    <a16:creationId xmlns:a16="http://schemas.microsoft.com/office/drawing/2014/main" id="{122598B0-644A-40D8-8FE1-2B262A15FD4D}"/>
                  </a:ext>
                </a:extLst>
              </p:cNvPr>
              <p:cNvSpPr/>
              <p:nvPr/>
            </p:nvSpPr>
            <p:spPr>
              <a:xfrm>
                <a:off x="7276185" y="940107"/>
                <a:ext cx="13017" cy="15289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4" name="Frihåndsform: figur 323">
                <a:extLst>
                  <a:ext uri="{FF2B5EF4-FFF2-40B4-BE49-F238E27FC236}">
                    <a16:creationId xmlns:a16="http://schemas.microsoft.com/office/drawing/2014/main" id="{8BA882A0-D382-40F6-90AD-957182A17C3D}"/>
                  </a:ext>
                </a:extLst>
              </p:cNvPr>
              <p:cNvSpPr/>
              <p:nvPr/>
            </p:nvSpPr>
            <p:spPr>
              <a:xfrm>
                <a:off x="7460351" y="907534"/>
                <a:ext cx="12727" cy="10351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5" name="Frihåndsform: figur 324">
                <a:extLst>
                  <a:ext uri="{FF2B5EF4-FFF2-40B4-BE49-F238E27FC236}">
                    <a16:creationId xmlns:a16="http://schemas.microsoft.com/office/drawing/2014/main" id="{2C6A3B21-07F2-4D6F-8FF8-8439D7F544ED}"/>
                  </a:ext>
                </a:extLst>
              </p:cNvPr>
              <p:cNvSpPr/>
              <p:nvPr/>
            </p:nvSpPr>
            <p:spPr>
              <a:xfrm>
                <a:off x="7414647" y="942102"/>
                <a:ext cx="11859" cy="16618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6" name="Frihåndsform: figur 325">
                <a:extLst>
                  <a:ext uri="{FF2B5EF4-FFF2-40B4-BE49-F238E27FC236}">
                    <a16:creationId xmlns:a16="http://schemas.microsoft.com/office/drawing/2014/main" id="{94163B46-8D78-4BB3-8BF1-EFA4DB1C31FC}"/>
                  </a:ext>
                </a:extLst>
              </p:cNvPr>
              <p:cNvSpPr/>
              <p:nvPr/>
            </p:nvSpPr>
            <p:spPr>
              <a:xfrm>
                <a:off x="7365858" y="959197"/>
                <a:ext cx="11570" cy="14245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7" name="dasdasda">
                <a:extLst>
                  <a:ext uri="{FF2B5EF4-FFF2-40B4-BE49-F238E27FC236}">
                    <a16:creationId xmlns:a16="http://schemas.microsoft.com/office/drawing/2014/main" id="{44E0907B-994A-45B7-9556-97048D1E7429}"/>
                  </a:ext>
                </a:extLst>
              </p:cNvPr>
              <p:cNvGrpSpPr/>
              <p:nvPr/>
            </p:nvGrpSpPr>
            <p:grpSpPr>
              <a:xfrm>
                <a:off x="7299630" y="954068"/>
                <a:ext cx="40604" cy="19028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358" name="Frihåndsform: figur 357">
                  <a:extLst>
                    <a:ext uri="{FF2B5EF4-FFF2-40B4-BE49-F238E27FC236}">
                      <a16:creationId xmlns:a16="http://schemas.microsoft.com/office/drawing/2014/main" id="{3B77F623-C45E-440B-96BA-B0D3C3FD74DF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9" name="Frihåndsform: figur 358">
                  <a:extLst>
                    <a:ext uri="{FF2B5EF4-FFF2-40B4-BE49-F238E27FC236}">
                      <a16:creationId xmlns:a16="http://schemas.microsoft.com/office/drawing/2014/main" id="{98E56CCC-57C2-4DF1-A414-D2F23FE07424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8" name="Frihåndsform: figur 327">
                <a:extLst>
                  <a:ext uri="{FF2B5EF4-FFF2-40B4-BE49-F238E27FC236}">
                    <a16:creationId xmlns:a16="http://schemas.microsoft.com/office/drawing/2014/main" id="{9B74CB48-E88C-454C-BACD-6C7E097CDFCD}"/>
                  </a:ext>
                </a:extLst>
              </p:cNvPr>
              <p:cNvSpPr/>
              <p:nvPr/>
            </p:nvSpPr>
            <p:spPr>
              <a:xfrm>
                <a:off x="7336931" y="766982"/>
                <a:ext cx="11185" cy="21557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9" name="Frihåndsform: figur 328">
                <a:extLst>
                  <a:ext uri="{FF2B5EF4-FFF2-40B4-BE49-F238E27FC236}">
                    <a16:creationId xmlns:a16="http://schemas.microsoft.com/office/drawing/2014/main" id="{D7B3934B-CF8B-4B50-8FE3-6A9B840689C8}"/>
                  </a:ext>
                </a:extLst>
              </p:cNvPr>
              <p:cNvSpPr/>
              <p:nvPr/>
            </p:nvSpPr>
            <p:spPr>
              <a:xfrm>
                <a:off x="7344067" y="960526"/>
                <a:ext cx="11377" cy="13674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30" name="Frihåndsform: figur 329">
                <a:extLst>
                  <a:ext uri="{FF2B5EF4-FFF2-40B4-BE49-F238E27FC236}">
                    <a16:creationId xmlns:a16="http://schemas.microsoft.com/office/drawing/2014/main" id="{4A2EF32C-3B78-4CCB-B8FE-883747E4A59E}"/>
                  </a:ext>
                </a:extLst>
              </p:cNvPr>
              <p:cNvSpPr/>
              <p:nvPr/>
            </p:nvSpPr>
            <p:spPr>
              <a:xfrm>
                <a:off x="7358337" y="768026"/>
                <a:ext cx="10895" cy="2174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1" name="dasdasda">
                <a:extLst>
                  <a:ext uri="{FF2B5EF4-FFF2-40B4-BE49-F238E27FC236}">
                    <a16:creationId xmlns:a16="http://schemas.microsoft.com/office/drawing/2014/main" id="{0387149E-DCAA-4BD0-89C9-D582219B54B8}"/>
                  </a:ext>
                </a:extLst>
              </p:cNvPr>
              <p:cNvGrpSpPr/>
              <p:nvPr/>
            </p:nvGrpSpPr>
            <p:grpSpPr>
              <a:xfrm>
                <a:off x="7260854" y="614368"/>
                <a:ext cx="185227" cy="239128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342" name="Frihåndsform: figur 341">
                  <a:extLst>
                    <a:ext uri="{FF2B5EF4-FFF2-40B4-BE49-F238E27FC236}">
                      <a16:creationId xmlns:a16="http://schemas.microsoft.com/office/drawing/2014/main" id="{2D490AE0-7FFE-431E-8FC6-F24F7EE4783E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3" name="Frihåndsform: figur 342">
                  <a:extLst>
                    <a:ext uri="{FF2B5EF4-FFF2-40B4-BE49-F238E27FC236}">
                      <a16:creationId xmlns:a16="http://schemas.microsoft.com/office/drawing/2014/main" id="{B972A547-2955-4136-995A-8E8D94A882D8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4" name="Frihåndsform: figur 343">
                  <a:extLst>
                    <a:ext uri="{FF2B5EF4-FFF2-40B4-BE49-F238E27FC236}">
                      <a16:creationId xmlns:a16="http://schemas.microsoft.com/office/drawing/2014/main" id="{747E52AC-7DEF-4F82-9135-1C73E6F7BF83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5" name="Frihåndsform: figur 344">
                  <a:extLst>
                    <a:ext uri="{FF2B5EF4-FFF2-40B4-BE49-F238E27FC236}">
                      <a16:creationId xmlns:a16="http://schemas.microsoft.com/office/drawing/2014/main" id="{39025729-40C7-405C-988C-D4E42563B4C1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6" name="Frihåndsform: figur 345">
                  <a:extLst>
                    <a:ext uri="{FF2B5EF4-FFF2-40B4-BE49-F238E27FC236}">
                      <a16:creationId xmlns:a16="http://schemas.microsoft.com/office/drawing/2014/main" id="{DD4581A4-720E-4A5C-938D-80EB39ED2D91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7" name="Frihåndsform: figur 346">
                  <a:extLst>
                    <a:ext uri="{FF2B5EF4-FFF2-40B4-BE49-F238E27FC236}">
                      <a16:creationId xmlns:a16="http://schemas.microsoft.com/office/drawing/2014/main" id="{DD595906-36F2-4AA9-884C-B4FAA9EDD3A1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8" name="Frihåndsform: figur 347">
                  <a:extLst>
                    <a:ext uri="{FF2B5EF4-FFF2-40B4-BE49-F238E27FC236}">
                      <a16:creationId xmlns:a16="http://schemas.microsoft.com/office/drawing/2014/main" id="{35FF9648-BB58-4E7A-ACD1-A52CFA0CBE6D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9" name="Frihåndsform: figur 348">
                  <a:extLst>
                    <a:ext uri="{FF2B5EF4-FFF2-40B4-BE49-F238E27FC236}">
                      <a16:creationId xmlns:a16="http://schemas.microsoft.com/office/drawing/2014/main" id="{5C156058-AEF9-426A-86CE-25FF2F7AE491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0" name="Frihåndsform: figur 349">
                  <a:extLst>
                    <a:ext uri="{FF2B5EF4-FFF2-40B4-BE49-F238E27FC236}">
                      <a16:creationId xmlns:a16="http://schemas.microsoft.com/office/drawing/2014/main" id="{35FFBDE5-5604-4245-B677-8734DDB1A484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1" name="Frihåndsform: figur 350">
                  <a:extLst>
                    <a:ext uri="{FF2B5EF4-FFF2-40B4-BE49-F238E27FC236}">
                      <a16:creationId xmlns:a16="http://schemas.microsoft.com/office/drawing/2014/main" id="{738817B2-FF33-4FC5-AC52-936E2F171FAC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2" name="Frihåndsform: figur 351">
                  <a:extLst>
                    <a:ext uri="{FF2B5EF4-FFF2-40B4-BE49-F238E27FC236}">
                      <a16:creationId xmlns:a16="http://schemas.microsoft.com/office/drawing/2014/main" id="{E9CA1967-D577-465C-90A5-C9F6F534EDD1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3" name="Frihåndsform: figur 352">
                  <a:extLst>
                    <a:ext uri="{FF2B5EF4-FFF2-40B4-BE49-F238E27FC236}">
                      <a16:creationId xmlns:a16="http://schemas.microsoft.com/office/drawing/2014/main" id="{33F3268B-7583-4417-9C10-6EF973892B09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4" name="Frihåndsform: figur 353">
                  <a:extLst>
                    <a:ext uri="{FF2B5EF4-FFF2-40B4-BE49-F238E27FC236}">
                      <a16:creationId xmlns:a16="http://schemas.microsoft.com/office/drawing/2014/main" id="{D003321E-C473-4365-9D3D-3DF5C4F528A7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5" name="Frihåndsform: figur 354">
                  <a:extLst>
                    <a:ext uri="{FF2B5EF4-FFF2-40B4-BE49-F238E27FC236}">
                      <a16:creationId xmlns:a16="http://schemas.microsoft.com/office/drawing/2014/main" id="{31F857EA-79D3-450B-B413-9D7FD60086FE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6" name="Frihåndsform: figur 355">
                  <a:extLst>
                    <a:ext uri="{FF2B5EF4-FFF2-40B4-BE49-F238E27FC236}">
                      <a16:creationId xmlns:a16="http://schemas.microsoft.com/office/drawing/2014/main" id="{8B994734-EF45-4D40-AD7D-CA9C9A72476D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7" name="Frihåndsform: figur 356">
                  <a:extLst>
                    <a:ext uri="{FF2B5EF4-FFF2-40B4-BE49-F238E27FC236}">
                      <a16:creationId xmlns:a16="http://schemas.microsoft.com/office/drawing/2014/main" id="{F28817FF-AF5C-4606-A456-ED5448444454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2" name="Frihåndsform: figur 331">
                <a:extLst>
                  <a:ext uri="{FF2B5EF4-FFF2-40B4-BE49-F238E27FC236}">
                    <a16:creationId xmlns:a16="http://schemas.microsoft.com/office/drawing/2014/main" id="{9689E63D-4051-4014-B975-A6EC3D5EB2D9}"/>
                  </a:ext>
                </a:extLst>
              </p:cNvPr>
              <p:cNvSpPr/>
              <p:nvPr/>
            </p:nvSpPr>
            <p:spPr>
              <a:xfrm rot="20953698">
                <a:off x="7381862" y="958170"/>
                <a:ext cx="2892" cy="13486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3" name="dasdasda">
                <a:extLst>
                  <a:ext uri="{FF2B5EF4-FFF2-40B4-BE49-F238E27FC236}">
                    <a16:creationId xmlns:a16="http://schemas.microsoft.com/office/drawing/2014/main" id="{BE5EC426-B5F6-4A90-ACC4-BC932016EFB9}"/>
                  </a:ext>
                </a:extLst>
              </p:cNvPr>
              <p:cNvGrpSpPr/>
              <p:nvPr/>
            </p:nvGrpSpPr>
            <p:grpSpPr>
              <a:xfrm>
                <a:off x="7293059" y="716934"/>
                <a:ext cx="7809" cy="7977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340" name="Frihåndsform: figur 339">
                  <a:extLst>
                    <a:ext uri="{FF2B5EF4-FFF2-40B4-BE49-F238E27FC236}">
                      <a16:creationId xmlns:a16="http://schemas.microsoft.com/office/drawing/2014/main" id="{09E2C84C-A0D3-4FBA-BEE9-B209691121B1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1" name="Frihåndsform: figur 340">
                  <a:extLst>
                    <a:ext uri="{FF2B5EF4-FFF2-40B4-BE49-F238E27FC236}">
                      <a16:creationId xmlns:a16="http://schemas.microsoft.com/office/drawing/2014/main" id="{EA715555-2537-4CD8-88F3-1E18E7ADE33A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4" name="Frihåndsform: figur 333">
                <a:extLst>
                  <a:ext uri="{FF2B5EF4-FFF2-40B4-BE49-F238E27FC236}">
                    <a16:creationId xmlns:a16="http://schemas.microsoft.com/office/drawing/2014/main" id="{F09FD2D5-80B1-4057-8F36-85A553A52C20}"/>
                  </a:ext>
                </a:extLst>
              </p:cNvPr>
              <p:cNvSpPr/>
              <p:nvPr/>
            </p:nvSpPr>
            <p:spPr>
              <a:xfrm>
                <a:off x="7359109" y="960621"/>
                <a:ext cx="3471" cy="13580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5" name="dasdasda">
                <a:extLst>
                  <a:ext uri="{FF2B5EF4-FFF2-40B4-BE49-F238E27FC236}">
                    <a16:creationId xmlns:a16="http://schemas.microsoft.com/office/drawing/2014/main" id="{9A9598B2-77D2-4ADB-8757-73E985CAB4A4}"/>
                  </a:ext>
                </a:extLst>
              </p:cNvPr>
              <p:cNvGrpSpPr/>
              <p:nvPr/>
            </p:nvGrpSpPr>
            <p:grpSpPr>
              <a:xfrm>
                <a:off x="7341849" y="920925"/>
                <a:ext cx="1037997" cy="87179"/>
                <a:chOff x="10193477" y="1008787"/>
                <a:chExt cx="1023730" cy="87298"/>
              </a:xfrm>
              <a:solidFill>
                <a:schemeClr val="bg1"/>
              </a:solidFill>
            </p:grpSpPr>
            <p:sp>
              <p:nvSpPr>
                <p:cNvPr id="337" name="Frihåndsform: figur 336">
                  <a:extLst>
                    <a:ext uri="{FF2B5EF4-FFF2-40B4-BE49-F238E27FC236}">
                      <a16:creationId xmlns:a16="http://schemas.microsoft.com/office/drawing/2014/main" id="{10A0F7E5-6953-4B37-9781-1F1FF073D6C7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8" name="Frihåndsform: figur 337">
                  <a:extLst>
                    <a:ext uri="{FF2B5EF4-FFF2-40B4-BE49-F238E27FC236}">
                      <a16:creationId xmlns:a16="http://schemas.microsoft.com/office/drawing/2014/main" id="{767F4949-3180-4276-B471-11F755EE1234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9" name="Frihåndsform: figur 338">
                  <a:extLst>
                    <a:ext uri="{FF2B5EF4-FFF2-40B4-BE49-F238E27FC236}">
                      <a16:creationId xmlns:a16="http://schemas.microsoft.com/office/drawing/2014/main" id="{4BFA70C2-33BE-4E9E-A9D8-3CC4CA503F63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6" name="Frihåndsform: figur 335">
                <a:extLst>
                  <a:ext uri="{FF2B5EF4-FFF2-40B4-BE49-F238E27FC236}">
                    <a16:creationId xmlns:a16="http://schemas.microsoft.com/office/drawing/2014/main" id="{0457D0DE-5312-4E17-B736-063EAB6A62A5}"/>
                  </a:ext>
                </a:extLst>
              </p:cNvPr>
              <p:cNvSpPr/>
              <p:nvPr/>
            </p:nvSpPr>
            <p:spPr>
              <a:xfrm>
                <a:off x="7573744" y="956537"/>
                <a:ext cx="36833" cy="9401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422" name="Plassholder for tekst 6">
            <a:extLst>
              <a:ext uri="{FF2B5EF4-FFF2-40B4-BE49-F238E27FC236}">
                <a16:creationId xmlns:a16="http://schemas.microsoft.com/office/drawing/2014/main" id="{00C0C721-BBED-4C9A-8AC8-810FE45FCF5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818689" y="144014"/>
            <a:ext cx="1179545" cy="469900"/>
          </a:xfrm>
          <a:prstGeom prst="rect">
            <a:avLst/>
          </a:prstGeom>
          <a:blipFill dpi="0" rotWithShape="1">
            <a:blip r:embed="rId8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>
              <a:defRPr sz="100">
                <a:solidFill>
                  <a:srgbClr val="000000"/>
                </a:solidFill>
                <a:latin typeface="+mn-lt"/>
              </a:defRPr>
            </a:lvl1pPr>
            <a:lvl2pPr>
              <a:defRPr sz="100">
                <a:solidFill>
                  <a:srgbClr val="000000"/>
                </a:solidFill>
              </a:defRPr>
            </a:lvl2pPr>
            <a:lvl3pPr>
              <a:defRPr sz="100">
                <a:solidFill>
                  <a:srgbClr val="000000"/>
                </a:solidFill>
              </a:defRPr>
            </a:lvl3pPr>
            <a:lvl4pPr>
              <a:defRPr sz="100">
                <a:solidFill>
                  <a:srgbClr val="000000"/>
                </a:solidFill>
              </a:defRPr>
            </a:lvl4pPr>
            <a:lvl5pPr>
              <a:defRPr sz="100">
                <a:solidFill>
                  <a:srgbClr val="000000"/>
                </a:solidFill>
              </a:defRPr>
            </a:lvl5pPr>
          </a:lstStyle>
          <a:p>
            <a:pPr lvl="0"/>
            <a:r>
              <a:rPr lang="nb-NO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59587777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image" Target="../media/image4.svg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image" Target="../media/image3.png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image" Target="../media/image2.sv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image" Target="../media/image1.png"/><Relationship Id="rId8" Type="http://schemas.openxmlformats.org/officeDocument/2006/relationships/slideLayout" Target="../slideLayouts/slideLayout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dk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89A2710-C5A6-4298-A3E0-877637FFEB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nb-NO"/>
              <a:t>Klikk for å redigere tittelstil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7AB4C70-4847-4FFD-B7A3-CB21DF63E89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nb-NO"/>
              <a:t>Rediger tekststiler i malen</a:t>
            </a:r>
          </a:p>
          <a:p>
            <a:pPr lvl="1"/>
            <a:r>
              <a:rPr lang="nb-NO"/>
              <a:t>Andre nivå</a:t>
            </a:r>
          </a:p>
          <a:p>
            <a:pPr lvl="2"/>
            <a:r>
              <a:rPr lang="nb-NO"/>
              <a:t>Tredje nivå</a:t>
            </a:r>
          </a:p>
          <a:p>
            <a:pPr lvl="3"/>
            <a:r>
              <a:rPr lang="nb-NO"/>
              <a:t>Fjerde nivå</a:t>
            </a:r>
          </a:p>
          <a:p>
            <a:pPr lvl="4"/>
            <a:r>
              <a:rPr lang="nb-NO"/>
              <a:t>Femte nivå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503D4FF-B199-4DFF-A449-AE4505768EB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fld id="{9129AD9B-5E55-4321-AF73-6FDFF7E8D469}" type="datetimeFigureOut">
              <a:rPr lang="nb-NO" smtClean="0"/>
              <a:pPr/>
              <a:t>29.01.2024</a:t>
            </a:fld>
            <a:endParaRPr lang="nb-NO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52C59A7-BB27-4651-9314-07E68F52B40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endParaRPr lang="nb-NO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1405C29-3FC5-4601-AAA1-892B34AEDC1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fld id="{064C4A7E-88F8-49D2-A0A4-9E88FAFB49BA}" type="slidenum">
              <a:rPr lang="nb-NO" smtClean="0"/>
              <a:pPr/>
              <a:t>‹#›</a:t>
            </a:fld>
            <a:endParaRPr lang="nb-NO"/>
          </a:p>
        </p:txBody>
      </p:sp>
      <p:pic>
        <p:nvPicPr>
          <p:cNvPr id="22" name="Grafikk 21">
            <a:extLst>
              <a:ext uri="{FF2B5EF4-FFF2-40B4-BE49-F238E27FC236}">
                <a16:creationId xmlns:a16="http://schemas.microsoft.com/office/drawing/2014/main" id="{BB3D6482-6003-4E4B-A6A0-457B4499322D}"/>
              </a:ext>
            </a:extLst>
          </p:cNvPr>
          <p:cNvPicPr>
            <a:picLocks noChangeAspect="1"/>
          </p:cNvPicPr>
          <p:nvPr userDrawn="1"/>
        </p:nvPicPr>
        <p:blipFill>
          <a:blip r:embed="rId3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1"/>
              </a:ext>
            </a:extLst>
          </a:blip>
          <a:stretch>
            <a:fillRect/>
          </a:stretch>
        </p:blipFill>
        <p:spPr>
          <a:xfrm>
            <a:off x="8992118" y="1329"/>
            <a:ext cx="1564895" cy="696569"/>
          </a:xfrm>
          <a:prstGeom prst="rect">
            <a:avLst/>
          </a:prstGeom>
        </p:spPr>
      </p:pic>
      <p:grpSp>
        <p:nvGrpSpPr>
          <p:cNvPr id="152" name="dasdasda">
            <a:extLst>
              <a:ext uri="{FF2B5EF4-FFF2-40B4-BE49-F238E27FC236}">
                <a16:creationId xmlns:a16="http://schemas.microsoft.com/office/drawing/2014/main" id="{7C700849-B9CA-4BC7-9F8D-5C6E89D5A697}"/>
              </a:ext>
            </a:extLst>
          </p:cNvPr>
          <p:cNvGrpSpPr/>
          <p:nvPr userDrawn="1"/>
        </p:nvGrpSpPr>
        <p:grpSpPr>
          <a:xfrm>
            <a:off x="10819799" y="142943"/>
            <a:ext cx="1179545" cy="469900"/>
            <a:chOff x="10053875" y="625546"/>
            <a:chExt cx="1163332" cy="470539"/>
          </a:xfrm>
        </p:grpSpPr>
        <p:grpSp>
          <p:nvGrpSpPr>
            <p:cNvPr id="153" name="dasdasda">
              <a:extLst>
                <a:ext uri="{FF2B5EF4-FFF2-40B4-BE49-F238E27FC236}">
                  <a16:creationId xmlns:a16="http://schemas.microsoft.com/office/drawing/2014/main" id="{ED6C03B5-777A-4474-A036-B39057A2D4EF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277" name="Frihåndsform: figur 276">
                <a:extLst>
                  <a:ext uri="{FF2B5EF4-FFF2-40B4-BE49-F238E27FC236}">
                    <a16:creationId xmlns:a16="http://schemas.microsoft.com/office/drawing/2014/main" id="{7735F663-5AB5-44DC-B7E6-0B3B1A7AFADC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8" name="Frihåndsform: figur 277">
                <a:extLst>
                  <a:ext uri="{FF2B5EF4-FFF2-40B4-BE49-F238E27FC236}">
                    <a16:creationId xmlns:a16="http://schemas.microsoft.com/office/drawing/2014/main" id="{96FA678E-7F95-4C69-AA05-9B066FCB8E2A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9" name="Frihåndsform: figur 278">
                <a:extLst>
                  <a:ext uri="{FF2B5EF4-FFF2-40B4-BE49-F238E27FC236}">
                    <a16:creationId xmlns:a16="http://schemas.microsoft.com/office/drawing/2014/main" id="{C70147F5-1189-4366-BB7C-70C87DAA0649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0" name="Frihåndsform: figur 279">
                <a:extLst>
                  <a:ext uri="{FF2B5EF4-FFF2-40B4-BE49-F238E27FC236}">
                    <a16:creationId xmlns:a16="http://schemas.microsoft.com/office/drawing/2014/main" id="{7103C755-8080-47A4-8648-5C9ED2DE484A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1" name="Frihåndsform: figur 280">
                <a:extLst>
                  <a:ext uri="{FF2B5EF4-FFF2-40B4-BE49-F238E27FC236}">
                    <a16:creationId xmlns:a16="http://schemas.microsoft.com/office/drawing/2014/main" id="{F0484A47-CC58-47FA-A2D1-FF18C4FEDEE7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54" name="Frihåndsform: figur 153">
              <a:extLst>
                <a:ext uri="{FF2B5EF4-FFF2-40B4-BE49-F238E27FC236}">
                  <a16:creationId xmlns:a16="http://schemas.microsoft.com/office/drawing/2014/main" id="{852E93C1-0998-4AF1-90E9-0AD9B129AF77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55" name="dasdasda">
              <a:extLst>
                <a:ext uri="{FF2B5EF4-FFF2-40B4-BE49-F238E27FC236}">
                  <a16:creationId xmlns:a16="http://schemas.microsoft.com/office/drawing/2014/main" id="{FA341CA1-CB7C-44E5-A6B8-953AE372CBFA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270" name="Frihåndsform: figur 269">
                <a:extLst>
                  <a:ext uri="{FF2B5EF4-FFF2-40B4-BE49-F238E27FC236}">
                    <a16:creationId xmlns:a16="http://schemas.microsoft.com/office/drawing/2014/main" id="{2686308F-9AC3-4321-B64A-A3321FB2C48F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1" name="Frihåndsform: figur 270">
                <a:extLst>
                  <a:ext uri="{FF2B5EF4-FFF2-40B4-BE49-F238E27FC236}">
                    <a16:creationId xmlns:a16="http://schemas.microsoft.com/office/drawing/2014/main" id="{8352FA7B-3099-4015-92B3-26AF4604B7B3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2" name="Frihåndsform: figur 271">
                <a:extLst>
                  <a:ext uri="{FF2B5EF4-FFF2-40B4-BE49-F238E27FC236}">
                    <a16:creationId xmlns:a16="http://schemas.microsoft.com/office/drawing/2014/main" id="{0CC30C31-B38B-4AF5-A48B-44021D10EB3B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3" name="Frihåndsform: figur 272">
                <a:extLst>
                  <a:ext uri="{FF2B5EF4-FFF2-40B4-BE49-F238E27FC236}">
                    <a16:creationId xmlns:a16="http://schemas.microsoft.com/office/drawing/2014/main" id="{0BCC4CF0-626F-45BF-8673-13E618FEFB1E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4" name="Frihåndsform: figur 273">
                <a:extLst>
                  <a:ext uri="{FF2B5EF4-FFF2-40B4-BE49-F238E27FC236}">
                    <a16:creationId xmlns:a16="http://schemas.microsoft.com/office/drawing/2014/main" id="{140FFAC6-95EE-4054-B4D1-BDA829646FF9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5" name="Frihåndsform: figur 274">
                <a:extLst>
                  <a:ext uri="{FF2B5EF4-FFF2-40B4-BE49-F238E27FC236}">
                    <a16:creationId xmlns:a16="http://schemas.microsoft.com/office/drawing/2014/main" id="{373FB415-936D-4502-970A-BE84013F60E3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6" name="Frihåndsform: figur 275">
                <a:extLst>
                  <a:ext uri="{FF2B5EF4-FFF2-40B4-BE49-F238E27FC236}">
                    <a16:creationId xmlns:a16="http://schemas.microsoft.com/office/drawing/2014/main" id="{3D2CD9E5-01C0-4627-84B9-9C9AFC28D9EA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56" name="Frihåndsform: figur 155">
              <a:extLst>
                <a:ext uri="{FF2B5EF4-FFF2-40B4-BE49-F238E27FC236}">
                  <a16:creationId xmlns:a16="http://schemas.microsoft.com/office/drawing/2014/main" id="{C5030F51-C7FF-46DC-A48F-F66D5311DED2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57" name="dasdasda">
              <a:extLst>
                <a:ext uri="{FF2B5EF4-FFF2-40B4-BE49-F238E27FC236}">
                  <a16:creationId xmlns:a16="http://schemas.microsoft.com/office/drawing/2014/main" id="{C51DA6A7-F75A-4C4E-9CD4-8A847C6A3B24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264" name="Frihåndsform: figur 263">
                <a:extLst>
                  <a:ext uri="{FF2B5EF4-FFF2-40B4-BE49-F238E27FC236}">
                    <a16:creationId xmlns:a16="http://schemas.microsoft.com/office/drawing/2014/main" id="{8CDABEF9-840D-4010-936F-3CEDF22003B4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5" name="Frihåndsform: figur 264">
                <a:extLst>
                  <a:ext uri="{FF2B5EF4-FFF2-40B4-BE49-F238E27FC236}">
                    <a16:creationId xmlns:a16="http://schemas.microsoft.com/office/drawing/2014/main" id="{0782684B-4FD1-4259-83FC-DEAE2B4A8353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6" name="Frihåndsform: figur 265">
                <a:extLst>
                  <a:ext uri="{FF2B5EF4-FFF2-40B4-BE49-F238E27FC236}">
                    <a16:creationId xmlns:a16="http://schemas.microsoft.com/office/drawing/2014/main" id="{8C22FEE9-2F21-4679-858D-8BFDE8ABFC2E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7" name="Frihåndsform: figur 266">
                <a:extLst>
                  <a:ext uri="{FF2B5EF4-FFF2-40B4-BE49-F238E27FC236}">
                    <a16:creationId xmlns:a16="http://schemas.microsoft.com/office/drawing/2014/main" id="{6A45B0A1-0174-4F7A-A29C-0CAA191C9E6C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8" name="Frihåndsform: figur 267">
                <a:extLst>
                  <a:ext uri="{FF2B5EF4-FFF2-40B4-BE49-F238E27FC236}">
                    <a16:creationId xmlns:a16="http://schemas.microsoft.com/office/drawing/2014/main" id="{A51E1E64-7098-4669-99EC-5281F58072BD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9" name="Frihåndsform: figur 268">
                <a:extLst>
                  <a:ext uri="{FF2B5EF4-FFF2-40B4-BE49-F238E27FC236}">
                    <a16:creationId xmlns:a16="http://schemas.microsoft.com/office/drawing/2014/main" id="{4966876F-E77E-4F37-A4EC-6469325C0C20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58" name="Frihåndsform: figur 157">
              <a:extLst>
                <a:ext uri="{FF2B5EF4-FFF2-40B4-BE49-F238E27FC236}">
                  <a16:creationId xmlns:a16="http://schemas.microsoft.com/office/drawing/2014/main" id="{509312F8-6F13-40B7-9DC4-A1C24D08FDC9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59" name="dasdasda">
              <a:extLst>
                <a:ext uri="{FF2B5EF4-FFF2-40B4-BE49-F238E27FC236}">
                  <a16:creationId xmlns:a16="http://schemas.microsoft.com/office/drawing/2014/main" id="{3A73D100-C7AE-4867-8176-B8A3FE55BBF1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261" name="Frihåndsform: figur 260">
                <a:extLst>
                  <a:ext uri="{FF2B5EF4-FFF2-40B4-BE49-F238E27FC236}">
                    <a16:creationId xmlns:a16="http://schemas.microsoft.com/office/drawing/2014/main" id="{5A161F2A-AE98-4AF5-BF53-7A656797CBD1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2" name="Frihåndsform: figur 261">
                <a:extLst>
                  <a:ext uri="{FF2B5EF4-FFF2-40B4-BE49-F238E27FC236}">
                    <a16:creationId xmlns:a16="http://schemas.microsoft.com/office/drawing/2014/main" id="{7309D0DA-9F83-4B67-A90F-B232FAB16233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3" name="Frihåndsform: figur 262">
                <a:extLst>
                  <a:ext uri="{FF2B5EF4-FFF2-40B4-BE49-F238E27FC236}">
                    <a16:creationId xmlns:a16="http://schemas.microsoft.com/office/drawing/2014/main" id="{CC4EEDB6-C92F-42ED-9285-51FB8A7CC7F8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0" name="Frihåndsform: figur 159">
              <a:extLst>
                <a:ext uri="{FF2B5EF4-FFF2-40B4-BE49-F238E27FC236}">
                  <a16:creationId xmlns:a16="http://schemas.microsoft.com/office/drawing/2014/main" id="{1817B3BE-DA5C-4E0D-8493-220C6455A967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1" name="dasdasda">
              <a:extLst>
                <a:ext uri="{FF2B5EF4-FFF2-40B4-BE49-F238E27FC236}">
                  <a16:creationId xmlns:a16="http://schemas.microsoft.com/office/drawing/2014/main" id="{E4D01420-8C3A-44A4-9987-0486C3C40057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258" name="Frihåndsform: figur 257">
                <a:extLst>
                  <a:ext uri="{FF2B5EF4-FFF2-40B4-BE49-F238E27FC236}">
                    <a16:creationId xmlns:a16="http://schemas.microsoft.com/office/drawing/2014/main" id="{2BD030C1-E7B2-40EB-A354-70B57EE85CFF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9" name="Frihåndsform: figur 258">
                <a:extLst>
                  <a:ext uri="{FF2B5EF4-FFF2-40B4-BE49-F238E27FC236}">
                    <a16:creationId xmlns:a16="http://schemas.microsoft.com/office/drawing/2014/main" id="{BB878213-0900-4130-BB2B-93C43279C121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0" name="Frihåndsform: figur 259">
                <a:extLst>
                  <a:ext uri="{FF2B5EF4-FFF2-40B4-BE49-F238E27FC236}">
                    <a16:creationId xmlns:a16="http://schemas.microsoft.com/office/drawing/2014/main" id="{8381130D-28BB-433A-983F-6D3F24AAC2F6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2" name="Frihåndsform: figur 161">
              <a:extLst>
                <a:ext uri="{FF2B5EF4-FFF2-40B4-BE49-F238E27FC236}">
                  <a16:creationId xmlns:a16="http://schemas.microsoft.com/office/drawing/2014/main" id="{0109C279-F4FD-4747-9FBB-2A6B96CBA948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3" name="dasdasda">
              <a:extLst>
                <a:ext uri="{FF2B5EF4-FFF2-40B4-BE49-F238E27FC236}">
                  <a16:creationId xmlns:a16="http://schemas.microsoft.com/office/drawing/2014/main" id="{21C665DA-4DB3-484C-95BC-BDD97665262A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255" name="Frihåndsform: figur 254">
                <a:extLst>
                  <a:ext uri="{FF2B5EF4-FFF2-40B4-BE49-F238E27FC236}">
                    <a16:creationId xmlns:a16="http://schemas.microsoft.com/office/drawing/2014/main" id="{17DBDD88-FD44-494E-8670-E389B48CD2DC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6" name="Frihåndsform: figur 255">
                <a:extLst>
                  <a:ext uri="{FF2B5EF4-FFF2-40B4-BE49-F238E27FC236}">
                    <a16:creationId xmlns:a16="http://schemas.microsoft.com/office/drawing/2014/main" id="{54E991CF-24C1-48B6-9BE2-6E3A406DF6AB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7" name="Frihåndsform: figur 256">
                <a:extLst>
                  <a:ext uri="{FF2B5EF4-FFF2-40B4-BE49-F238E27FC236}">
                    <a16:creationId xmlns:a16="http://schemas.microsoft.com/office/drawing/2014/main" id="{B0F4B537-0228-44FE-AD7B-D478D397FA53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4" name="Frihåndsform: figur 163">
              <a:extLst>
                <a:ext uri="{FF2B5EF4-FFF2-40B4-BE49-F238E27FC236}">
                  <a16:creationId xmlns:a16="http://schemas.microsoft.com/office/drawing/2014/main" id="{145512D3-0C2A-4589-BE5A-B3A95206233F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65" name="Frihåndsform: figur 164">
              <a:extLst>
                <a:ext uri="{FF2B5EF4-FFF2-40B4-BE49-F238E27FC236}">
                  <a16:creationId xmlns:a16="http://schemas.microsoft.com/office/drawing/2014/main" id="{AB876B98-4EBB-4143-B8D7-C3A21C76E903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66" name="Frihåndsform: figur 165">
              <a:extLst>
                <a:ext uri="{FF2B5EF4-FFF2-40B4-BE49-F238E27FC236}">
                  <a16:creationId xmlns:a16="http://schemas.microsoft.com/office/drawing/2014/main" id="{7BEFC8B8-F147-49A4-BC1B-BA7C174CAC55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7" name="dasdasda">
              <a:extLst>
                <a:ext uri="{FF2B5EF4-FFF2-40B4-BE49-F238E27FC236}">
                  <a16:creationId xmlns:a16="http://schemas.microsoft.com/office/drawing/2014/main" id="{1E79A2AC-01BF-407F-8421-6877A47FACE2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233" name="Frihåndsform: figur 232">
                <a:extLst>
                  <a:ext uri="{FF2B5EF4-FFF2-40B4-BE49-F238E27FC236}">
                    <a16:creationId xmlns:a16="http://schemas.microsoft.com/office/drawing/2014/main" id="{13AFDA7D-B589-4D13-904A-A4143AB35440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4" name="Frihåndsform: figur 233">
                <a:extLst>
                  <a:ext uri="{FF2B5EF4-FFF2-40B4-BE49-F238E27FC236}">
                    <a16:creationId xmlns:a16="http://schemas.microsoft.com/office/drawing/2014/main" id="{007A0731-201A-49E3-B4A7-21E4766BF995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5" name="Frihåndsform: figur 234">
                <a:extLst>
                  <a:ext uri="{FF2B5EF4-FFF2-40B4-BE49-F238E27FC236}">
                    <a16:creationId xmlns:a16="http://schemas.microsoft.com/office/drawing/2014/main" id="{00313677-E186-41A8-9932-B3B9993A3B0F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6" name="Frihåndsform: figur 235">
                <a:extLst>
                  <a:ext uri="{FF2B5EF4-FFF2-40B4-BE49-F238E27FC236}">
                    <a16:creationId xmlns:a16="http://schemas.microsoft.com/office/drawing/2014/main" id="{F76D6D68-C3E0-42DA-B81F-9A8FF0306690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7" name="Frihåndsform: figur 236">
                <a:extLst>
                  <a:ext uri="{FF2B5EF4-FFF2-40B4-BE49-F238E27FC236}">
                    <a16:creationId xmlns:a16="http://schemas.microsoft.com/office/drawing/2014/main" id="{6F4970C1-8C08-4771-8D82-8FF7F3CC2396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8" name="Frihåndsform: figur 237">
                <a:extLst>
                  <a:ext uri="{FF2B5EF4-FFF2-40B4-BE49-F238E27FC236}">
                    <a16:creationId xmlns:a16="http://schemas.microsoft.com/office/drawing/2014/main" id="{848E4BBB-0BEA-481E-9AE9-1EB9CA6426DD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9" name="Frihåndsform: figur 238">
                <a:extLst>
                  <a:ext uri="{FF2B5EF4-FFF2-40B4-BE49-F238E27FC236}">
                    <a16:creationId xmlns:a16="http://schemas.microsoft.com/office/drawing/2014/main" id="{3A6E9316-4A71-4D46-9943-3D0F07A5E899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0" name="Frihåndsform: figur 239">
                <a:extLst>
                  <a:ext uri="{FF2B5EF4-FFF2-40B4-BE49-F238E27FC236}">
                    <a16:creationId xmlns:a16="http://schemas.microsoft.com/office/drawing/2014/main" id="{6730974A-B105-4BC1-90A6-4EE0B40588E4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1" name="Frihåndsform: figur 240">
                <a:extLst>
                  <a:ext uri="{FF2B5EF4-FFF2-40B4-BE49-F238E27FC236}">
                    <a16:creationId xmlns:a16="http://schemas.microsoft.com/office/drawing/2014/main" id="{CDE8C752-FC84-4337-83AF-66E48E9940F1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2" name="Frihåndsform: figur 241">
                <a:extLst>
                  <a:ext uri="{FF2B5EF4-FFF2-40B4-BE49-F238E27FC236}">
                    <a16:creationId xmlns:a16="http://schemas.microsoft.com/office/drawing/2014/main" id="{416BB35D-E4D2-4758-9529-C2A57BAD7450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3" name="Frihåndsform: figur 242">
                <a:extLst>
                  <a:ext uri="{FF2B5EF4-FFF2-40B4-BE49-F238E27FC236}">
                    <a16:creationId xmlns:a16="http://schemas.microsoft.com/office/drawing/2014/main" id="{FC0D7D32-F5A4-4C65-837C-CCB7D557D1FF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4" name="Frihåndsform: figur 243">
                <a:extLst>
                  <a:ext uri="{FF2B5EF4-FFF2-40B4-BE49-F238E27FC236}">
                    <a16:creationId xmlns:a16="http://schemas.microsoft.com/office/drawing/2014/main" id="{797B3212-AE35-4D7F-A83A-411319072BF5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5" name="Frihåndsform: figur 244">
                <a:extLst>
                  <a:ext uri="{FF2B5EF4-FFF2-40B4-BE49-F238E27FC236}">
                    <a16:creationId xmlns:a16="http://schemas.microsoft.com/office/drawing/2014/main" id="{C5DFDF42-E7A1-4E9D-935D-689FEF7D2EA6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6" name="Frihåndsform: figur 245">
                <a:extLst>
                  <a:ext uri="{FF2B5EF4-FFF2-40B4-BE49-F238E27FC236}">
                    <a16:creationId xmlns:a16="http://schemas.microsoft.com/office/drawing/2014/main" id="{8CEBFA85-1A47-4A9C-82D7-8BCD8D2F6E21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7" name="Frihåndsform: figur 246">
                <a:extLst>
                  <a:ext uri="{FF2B5EF4-FFF2-40B4-BE49-F238E27FC236}">
                    <a16:creationId xmlns:a16="http://schemas.microsoft.com/office/drawing/2014/main" id="{0F5589E3-8C10-4B40-A26B-A3CB5222FD68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8" name="Frihåndsform: figur 247">
                <a:extLst>
                  <a:ext uri="{FF2B5EF4-FFF2-40B4-BE49-F238E27FC236}">
                    <a16:creationId xmlns:a16="http://schemas.microsoft.com/office/drawing/2014/main" id="{1A157538-71DB-450E-9D32-09BE9F1A7F9E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9" name="Frihåndsform: figur 248">
                <a:extLst>
                  <a:ext uri="{FF2B5EF4-FFF2-40B4-BE49-F238E27FC236}">
                    <a16:creationId xmlns:a16="http://schemas.microsoft.com/office/drawing/2014/main" id="{017CEE05-B203-425A-9D8A-17C10195D6F0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0" name="Frihåndsform: figur 249">
                <a:extLst>
                  <a:ext uri="{FF2B5EF4-FFF2-40B4-BE49-F238E27FC236}">
                    <a16:creationId xmlns:a16="http://schemas.microsoft.com/office/drawing/2014/main" id="{11EF0B5F-D5DD-447E-9860-D9CECF98DD96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1" name="Frihåndsform: figur 250">
                <a:extLst>
                  <a:ext uri="{FF2B5EF4-FFF2-40B4-BE49-F238E27FC236}">
                    <a16:creationId xmlns:a16="http://schemas.microsoft.com/office/drawing/2014/main" id="{49566E98-1B65-44AF-B9AD-5C19956EAFCB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2" name="Frihåndsform: figur 251">
                <a:extLst>
                  <a:ext uri="{FF2B5EF4-FFF2-40B4-BE49-F238E27FC236}">
                    <a16:creationId xmlns:a16="http://schemas.microsoft.com/office/drawing/2014/main" id="{7342B004-8B9E-4F71-A26C-79AB03B0F507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3" name="Frihåndsform: figur 252">
                <a:extLst>
                  <a:ext uri="{FF2B5EF4-FFF2-40B4-BE49-F238E27FC236}">
                    <a16:creationId xmlns:a16="http://schemas.microsoft.com/office/drawing/2014/main" id="{C34A3B16-B879-476F-A76F-D3ADE7640B41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4" name="Frihåndsform: figur 253">
                <a:extLst>
                  <a:ext uri="{FF2B5EF4-FFF2-40B4-BE49-F238E27FC236}">
                    <a16:creationId xmlns:a16="http://schemas.microsoft.com/office/drawing/2014/main" id="{51232B4C-7D35-4028-AD7E-36F8C1CA730D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8" name="Frihåndsform: figur 167">
              <a:extLst>
                <a:ext uri="{FF2B5EF4-FFF2-40B4-BE49-F238E27FC236}">
                  <a16:creationId xmlns:a16="http://schemas.microsoft.com/office/drawing/2014/main" id="{BD45B5EE-EF7B-4BF5-A029-615B650BD03D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9" name="dasdasda">
              <a:extLst>
                <a:ext uri="{FF2B5EF4-FFF2-40B4-BE49-F238E27FC236}">
                  <a16:creationId xmlns:a16="http://schemas.microsoft.com/office/drawing/2014/main" id="{5A3132E9-0C7B-46CF-8FF4-257E450E8EB3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231" name="Frihåndsform: figur 230">
                <a:extLst>
                  <a:ext uri="{FF2B5EF4-FFF2-40B4-BE49-F238E27FC236}">
                    <a16:creationId xmlns:a16="http://schemas.microsoft.com/office/drawing/2014/main" id="{1F062CBB-63A2-4FA5-8D9D-3D70610B7DE3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2" name="Frihåndsform: figur 231">
                <a:extLst>
                  <a:ext uri="{FF2B5EF4-FFF2-40B4-BE49-F238E27FC236}">
                    <a16:creationId xmlns:a16="http://schemas.microsoft.com/office/drawing/2014/main" id="{04042C95-7A63-4BF0-B8D7-CCB436D4E7B4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0" name="Frihåndsform: figur 169">
              <a:extLst>
                <a:ext uri="{FF2B5EF4-FFF2-40B4-BE49-F238E27FC236}">
                  <a16:creationId xmlns:a16="http://schemas.microsoft.com/office/drawing/2014/main" id="{65B42379-5FD0-4AC3-9AAD-25D4E9C0DBA4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1" name="Frihåndsform: figur 170">
              <a:extLst>
                <a:ext uri="{FF2B5EF4-FFF2-40B4-BE49-F238E27FC236}">
                  <a16:creationId xmlns:a16="http://schemas.microsoft.com/office/drawing/2014/main" id="{3B84A87C-CF56-45DB-B7B2-01480757950C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2" name="Frihåndsform: figur 171">
              <a:extLst>
                <a:ext uri="{FF2B5EF4-FFF2-40B4-BE49-F238E27FC236}">
                  <a16:creationId xmlns:a16="http://schemas.microsoft.com/office/drawing/2014/main" id="{D05ED41B-7C2E-48EE-922D-A3A7158222D1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3" name="Frihåndsform: figur 172">
              <a:extLst>
                <a:ext uri="{FF2B5EF4-FFF2-40B4-BE49-F238E27FC236}">
                  <a16:creationId xmlns:a16="http://schemas.microsoft.com/office/drawing/2014/main" id="{94EB9A40-D907-418E-9D78-C11804D1189A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4" name="Frihåndsform: figur 173">
              <a:extLst>
                <a:ext uri="{FF2B5EF4-FFF2-40B4-BE49-F238E27FC236}">
                  <a16:creationId xmlns:a16="http://schemas.microsoft.com/office/drawing/2014/main" id="{3513FB15-39D1-40F8-88D2-7C89BAF2A7F3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5" name="dasdasda">
              <a:extLst>
                <a:ext uri="{FF2B5EF4-FFF2-40B4-BE49-F238E27FC236}">
                  <a16:creationId xmlns:a16="http://schemas.microsoft.com/office/drawing/2014/main" id="{81B188E6-C309-4ED4-9C76-6D13D02BD6AB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226" name="Frihåndsform: figur 225">
                <a:extLst>
                  <a:ext uri="{FF2B5EF4-FFF2-40B4-BE49-F238E27FC236}">
                    <a16:creationId xmlns:a16="http://schemas.microsoft.com/office/drawing/2014/main" id="{A035A6BF-654C-450B-B859-C0D245CBCDF4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7" name="Frihåndsform: figur 226">
                <a:extLst>
                  <a:ext uri="{FF2B5EF4-FFF2-40B4-BE49-F238E27FC236}">
                    <a16:creationId xmlns:a16="http://schemas.microsoft.com/office/drawing/2014/main" id="{D01F8AC6-C44D-487A-96A3-2F358B7F9435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8" name="Frihåndsform: figur 227">
                <a:extLst>
                  <a:ext uri="{FF2B5EF4-FFF2-40B4-BE49-F238E27FC236}">
                    <a16:creationId xmlns:a16="http://schemas.microsoft.com/office/drawing/2014/main" id="{4C945D86-8D4E-406A-8A44-4138D988CC61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9" name="Frihåndsform: figur 228">
                <a:extLst>
                  <a:ext uri="{FF2B5EF4-FFF2-40B4-BE49-F238E27FC236}">
                    <a16:creationId xmlns:a16="http://schemas.microsoft.com/office/drawing/2014/main" id="{8EA758FA-EF1C-4B54-9994-7FB410D26788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0" name="Frihåndsform: figur 229">
                <a:extLst>
                  <a:ext uri="{FF2B5EF4-FFF2-40B4-BE49-F238E27FC236}">
                    <a16:creationId xmlns:a16="http://schemas.microsoft.com/office/drawing/2014/main" id="{3DDE0E3E-9E38-44EE-B3F4-7F03B7E9E1B4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6" name="Frihåndsform: figur 175">
              <a:extLst>
                <a:ext uri="{FF2B5EF4-FFF2-40B4-BE49-F238E27FC236}">
                  <a16:creationId xmlns:a16="http://schemas.microsoft.com/office/drawing/2014/main" id="{7A1FD14E-728E-4614-82F7-1B529966443B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7" name="Frihåndsform: figur 176">
              <a:extLst>
                <a:ext uri="{FF2B5EF4-FFF2-40B4-BE49-F238E27FC236}">
                  <a16:creationId xmlns:a16="http://schemas.microsoft.com/office/drawing/2014/main" id="{67CC79DF-2A6A-4133-A467-782B240FCC9F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8" name="dasdasda">
              <a:extLst>
                <a:ext uri="{FF2B5EF4-FFF2-40B4-BE49-F238E27FC236}">
                  <a16:creationId xmlns:a16="http://schemas.microsoft.com/office/drawing/2014/main" id="{AF83083B-710F-4819-953D-8FCE155ED123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222" name="Frihåndsform: figur 221">
                <a:extLst>
                  <a:ext uri="{FF2B5EF4-FFF2-40B4-BE49-F238E27FC236}">
                    <a16:creationId xmlns:a16="http://schemas.microsoft.com/office/drawing/2014/main" id="{C0208418-E34A-455B-BB01-54A713B1090E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3" name="Frihåndsform: figur 222">
                <a:extLst>
                  <a:ext uri="{FF2B5EF4-FFF2-40B4-BE49-F238E27FC236}">
                    <a16:creationId xmlns:a16="http://schemas.microsoft.com/office/drawing/2014/main" id="{E6730AE7-1B23-497F-B55F-0B6E483AFD14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4" name="Frihåndsform: figur 223">
                <a:extLst>
                  <a:ext uri="{FF2B5EF4-FFF2-40B4-BE49-F238E27FC236}">
                    <a16:creationId xmlns:a16="http://schemas.microsoft.com/office/drawing/2014/main" id="{3F08D22E-F73F-4164-A5B9-0EA722C21ED6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5" name="Frihåndsform: figur 224">
                <a:extLst>
                  <a:ext uri="{FF2B5EF4-FFF2-40B4-BE49-F238E27FC236}">
                    <a16:creationId xmlns:a16="http://schemas.microsoft.com/office/drawing/2014/main" id="{4E7C0BFB-FF1C-4847-AF75-F214E0157E06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9" name="Frihåndsform: figur 178">
              <a:extLst>
                <a:ext uri="{FF2B5EF4-FFF2-40B4-BE49-F238E27FC236}">
                  <a16:creationId xmlns:a16="http://schemas.microsoft.com/office/drawing/2014/main" id="{FE0CC3C4-A32D-4722-B917-79484AE7A517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0" name="Frihåndsform: figur 179">
              <a:extLst>
                <a:ext uri="{FF2B5EF4-FFF2-40B4-BE49-F238E27FC236}">
                  <a16:creationId xmlns:a16="http://schemas.microsoft.com/office/drawing/2014/main" id="{6BA1063D-AB6D-4AE7-B7FE-441D15BB8A6F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1" name="dasdasda">
              <a:extLst>
                <a:ext uri="{FF2B5EF4-FFF2-40B4-BE49-F238E27FC236}">
                  <a16:creationId xmlns:a16="http://schemas.microsoft.com/office/drawing/2014/main" id="{72331972-A508-4D89-9D2A-93F5B8E08D3F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220" name="Frihåndsform: figur 219">
                <a:extLst>
                  <a:ext uri="{FF2B5EF4-FFF2-40B4-BE49-F238E27FC236}">
                    <a16:creationId xmlns:a16="http://schemas.microsoft.com/office/drawing/2014/main" id="{3A982E60-7C2E-4BD8-B42A-3C5C4F44166C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1" name="Frihåndsform: figur 220">
                <a:extLst>
                  <a:ext uri="{FF2B5EF4-FFF2-40B4-BE49-F238E27FC236}">
                    <a16:creationId xmlns:a16="http://schemas.microsoft.com/office/drawing/2014/main" id="{6EBC74F7-74B1-4265-8EBF-07206E76B630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2" name="Frihåndsform: figur 181">
              <a:extLst>
                <a:ext uri="{FF2B5EF4-FFF2-40B4-BE49-F238E27FC236}">
                  <a16:creationId xmlns:a16="http://schemas.microsoft.com/office/drawing/2014/main" id="{D99687E9-9DFE-4407-99AE-7D0DEBA3B87A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3" name="Frihåndsform: figur 182">
              <a:extLst>
                <a:ext uri="{FF2B5EF4-FFF2-40B4-BE49-F238E27FC236}">
                  <a16:creationId xmlns:a16="http://schemas.microsoft.com/office/drawing/2014/main" id="{9D781D47-40DC-40BF-8063-D68980AAA5B8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4" name="Frihåndsform: figur 183">
              <a:extLst>
                <a:ext uri="{FF2B5EF4-FFF2-40B4-BE49-F238E27FC236}">
                  <a16:creationId xmlns:a16="http://schemas.microsoft.com/office/drawing/2014/main" id="{C9E1D056-30F2-4499-8DD2-C832A353BF27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5" name="Frihåndsform: figur 184">
              <a:extLst>
                <a:ext uri="{FF2B5EF4-FFF2-40B4-BE49-F238E27FC236}">
                  <a16:creationId xmlns:a16="http://schemas.microsoft.com/office/drawing/2014/main" id="{9C1DA054-D275-4F0C-BFF0-68E9284EFA6B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6" name="Frihåndsform: figur 185">
              <a:extLst>
                <a:ext uri="{FF2B5EF4-FFF2-40B4-BE49-F238E27FC236}">
                  <a16:creationId xmlns:a16="http://schemas.microsoft.com/office/drawing/2014/main" id="{F5FBBE6B-69DB-4D26-97D4-BCEE00385FFC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7" name="dasdasda">
              <a:extLst>
                <a:ext uri="{FF2B5EF4-FFF2-40B4-BE49-F238E27FC236}">
                  <a16:creationId xmlns:a16="http://schemas.microsoft.com/office/drawing/2014/main" id="{D7425263-E007-4D32-99E2-39FA6C802BD6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218" name="Frihåndsform: figur 217">
                <a:extLst>
                  <a:ext uri="{FF2B5EF4-FFF2-40B4-BE49-F238E27FC236}">
                    <a16:creationId xmlns:a16="http://schemas.microsoft.com/office/drawing/2014/main" id="{A912F4AD-77E1-4A89-A28E-8FE206D5BF99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9" name="Frihåndsform: figur 218">
                <a:extLst>
                  <a:ext uri="{FF2B5EF4-FFF2-40B4-BE49-F238E27FC236}">
                    <a16:creationId xmlns:a16="http://schemas.microsoft.com/office/drawing/2014/main" id="{90893608-3DA3-4D51-8401-B0112B53567C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8" name="Frihåndsform: figur 187">
              <a:extLst>
                <a:ext uri="{FF2B5EF4-FFF2-40B4-BE49-F238E27FC236}">
                  <a16:creationId xmlns:a16="http://schemas.microsoft.com/office/drawing/2014/main" id="{09DC9D30-5A02-447A-A81B-9F95002A6354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9" name="Frihåndsform: figur 188">
              <a:extLst>
                <a:ext uri="{FF2B5EF4-FFF2-40B4-BE49-F238E27FC236}">
                  <a16:creationId xmlns:a16="http://schemas.microsoft.com/office/drawing/2014/main" id="{4990B458-673E-400D-ADA9-A3ADC50ACC70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0" name="Frihåndsform: figur 189">
              <a:extLst>
                <a:ext uri="{FF2B5EF4-FFF2-40B4-BE49-F238E27FC236}">
                  <a16:creationId xmlns:a16="http://schemas.microsoft.com/office/drawing/2014/main" id="{16C7E21C-1628-46B8-802F-ABD1C5124944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1" name="dasdasda">
              <a:extLst>
                <a:ext uri="{FF2B5EF4-FFF2-40B4-BE49-F238E27FC236}">
                  <a16:creationId xmlns:a16="http://schemas.microsoft.com/office/drawing/2014/main" id="{D3AF7E94-249F-49EF-A2EA-47184038ECF1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202" name="Frihåndsform: figur 201">
                <a:extLst>
                  <a:ext uri="{FF2B5EF4-FFF2-40B4-BE49-F238E27FC236}">
                    <a16:creationId xmlns:a16="http://schemas.microsoft.com/office/drawing/2014/main" id="{A524A3FC-A6CD-485A-A528-E9C19CF99D66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3" name="Frihåndsform: figur 202">
                <a:extLst>
                  <a:ext uri="{FF2B5EF4-FFF2-40B4-BE49-F238E27FC236}">
                    <a16:creationId xmlns:a16="http://schemas.microsoft.com/office/drawing/2014/main" id="{D1B18AA0-5B0F-4D24-B4BB-BA65DCEE2BD1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4" name="Frihåndsform: figur 203">
                <a:extLst>
                  <a:ext uri="{FF2B5EF4-FFF2-40B4-BE49-F238E27FC236}">
                    <a16:creationId xmlns:a16="http://schemas.microsoft.com/office/drawing/2014/main" id="{D55B59C4-BFDE-48D0-9C46-133D8CE7BAFA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5" name="Frihåndsform: figur 204">
                <a:extLst>
                  <a:ext uri="{FF2B5EF4-FFF2-40B4-BE49-F238E27FC236}">
                    <a16:creationId xmlns:a16="http://schemas.microsoft.com/office/drawing/2014/main" id="{7E367AF5-4C93-4DF4-9787-88D8DB026D85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6" name="Frihåndsform: figur 205">
                <a:extLst>
                  <a:ext uri="{FF2B5EF4-FFF2-40B4-BE49-F238E27FC236}">
                    <a16:creationId xmlns:a16="http://schemas.microsoft.com/office/drawing/2014/main" id="{5DADD997-8C8D-4B30-A110-F1AEB032D854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7" name="Frihåndsform: figur 206">
                <a:extLst>
                  <a:ext uri="{FF2B5EF4-FFF2-40B4-BE49-F238E27FC236}">
                    <a16:creationId xmlns:a16="http://schemas.microsoft.com/office/drawing/2014/main" id="{823CF5A1-6BD3-4280-B6D7-FE23CD02D2EC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8" name="Frihåndsform: figur 207">
                <a:extLst>
                  <a:ext uri="{FF2B5EF4-FFF2-40B4-BE49-F238E27FC236}">
                    <a16:creationId xmlns:a16="http://schemas.microsoft.com/office/drawing/2014/main" id="{EE74A578-6D2F-463D-87D8-2EC0CA6B73F7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9" name="Frihåndsform: figur 208">
                <a:extLst>
                  <a:ext uri="{FF2B5EF4-FFF2-40B4-BE49-F238E27FC236}">
                    <a16:creationId xmlns:a16="http://schemas.microsoft.com/office/drawing/2014/main" id="{B420FB43-5998-4F8D-982E-E08B3F63B08A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0" name="Frihåndsform: figur 209">
                <a:extLst>
                  <a:ext uri="{FF2B5EF4-FFF2-40B4-BE49-F238E27FC236}">
                    <a16:creationId xmlns:a16="http://schemas.microsoft.com/office/drawing/2014/main" id="{357515C5-ADFB-4377-AFB0-88D027616FC9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1" name="Frihåndsform: figur 210">
                <a:extLst>
                  <a:ext uri="{FF2B5EF4-FFF2-40B4-BE49-F238E27FC236}">
                    <a16:creationId xmlns:a16="http://schemas.microsoft.com/office/drawing/2014/main" id="{57C65270-59B0-4156-BBC9-F94D93F39C29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2" name="Frihåndsform: figur 211">
                <a:extLst>
                  <a:ext uri="{FF2B5EF4-FFF2-40B4-BE49-F238E27FC236}">
                    <a16:creationId xmlns:a16="http://schemas.microsoft.com/office/drawing/2014/main" id="{AE69E71B-80BA-44D4-B6F7-915319648D78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3" name="Frihåndsform: figur 212">
                <a:extLst>
                  <a:ext uri="{FF2B5EF4-FFF2-40B4-BE49-F238E27FC236}">
                    <a16:creationId xmlns:a16="http://schemas.microsoft.com/office/drawing/2014/main" id="{6931AA7E-9E91-4755-A2F1-85096152E0F1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4" name="Frihåndsform: figur 213">
                <a:extLst>
                  <a:ext uri="{FF2B5EF4-FFF2-40B4-BE49-F238E27FC236}">
                    <a16:creationId xmlns:a16="http://schemas.microsoft.com/office/drawing/2014/main" id="{8393B860-A143-4B6A-A82D-673FF6214934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5" name="Frihåndsform: figur 214">
                <a:extLst>
                  <a:ext uri="{FF2B5EF4-FFF2-40B4-BE49-F238E27FC236}">
                    <a16:creationId xmlns:a16="http://schemas.microsoft.com/office/drawing/2014/main" id="{790EA5F1-929E-4C16-BB7C-D1BF432F3F3E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6" name="Frihåndsform: figur 215">
                <a:extLst>
                  <a:ext uri="{FF2B5EF4-FFF2-40B4-BE49-F238E27FC236}">
                    <a16:creationId xmlns:a16="http://schemas.microsoft.com/office/drawing/2014/main" id="{798D1A2A-055B-47A8-AFF2-2FB00C0536A5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7" name="Frihåndsform: figur 216">
                <a:extLst>
                  <a:ext uri="{FF2B5EF4-FFF2-40B4-BE49-F238E27FC236}">
                    <a16:creationId xmlns:a16="http://schemas.microsoft.com/office/drawing/2014/main" id="{F25B045E-053D-4134-A095-5AC2712B90D8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2" name="Frihåndsform: figur 191">
              <a:extLst>
                <a:ext uri="{FF2B5EF4-FFF2-40B4-BE49-F238E27FC236}">
                  <a16:creationId xmlns:a16="http://schemas.microsoft.com/office/drawing/2014/main" id="{1AEFB684-D28A-4977-A996-CDF4EA71EA58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3" name="dasdasda">
              <a:extLst>
                <a:ext uri="{FF2B5EF4-FFF2-40B4-BE49-F238E27FC236}">
                  <a16:creationId xmlns:a16="http://schemas.microsoft.com/office/drawing/2014/main" id="{2D3EE5A4-F091-4D3D-BEAD-A30C0E73073A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200" name="Frihåndsform: figur 199">
                <a:extLst>
                  <a:ext uri="{FF2B5EF4-FFF2-40B4-BE49-F238E27FC236}">
                    <a16:creationId xmlns:a16="http://schemas.microsoft.com/office/drawing/2014/main" id="{C2868E78-972D-42F3-8D7D-A424981A0CB0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1" name="Frihåndsform: figur 200">
                <a:extLst>
                  <a:ext uri="{FF2B5EF4-FFF2-40B4-BE49-F238E27FC236}">
                    <a16:creationId xmlns:a16="http://schemas.microsoft.com/office/drawing/2014/main" id="{A40A1818-8B67-4FF8-990A-969A26520E42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4" name="Frihåndsform: figur 193">
              <a:extLst>
                <a:ext uri="{FF2B5EF4-FFF2-40B4-BE49-F238E27FC236}">
                  <a16:creationId xmlns:a16="http://schemas.microsoft.com/office/drawing/2014/main" id="{A643D1A9-C435-4823-9DF9-833595CE2FB1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5" name="dasdasda">
              <a:extLst>
                <a:ext uri="{FF2B5EF4-FFF2-40B4-BE49-F238E27FC236}">
                  <a16:creationId xmlns:a16="http://schemas.microsoft.com/office/drawing/2014/main" id="{E7C6329B-0B7A-43D6-BD18-1FF1F00691D4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197" name="Frihåndsform: figur 196">
                <a:extLst>
                  <a:ext uri="{FF2B5EF4-FFF2-40B4-BE49-F238E27FC236}">
                    <a16:creationId xmlns:a16="http://schemas.microsoft.com/office/drawing/2014/main" id="{3972D3A6-B80A-42E6-B04B-F4B0D936D57E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98" name="Frihåndsform: figur 197">
                <a:extLst>
                  <a:ext uri="{FF2B5EF4-FFF2-40B4-BE49-F238E27FC236}">
                    <a16:creationId xmlns:a16="http://schemas.microsoft.com/office/drawing/2014/main" id="{AE5505FB-F9F0-4349-82D3-46BA8B96B499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99" name="Frihåndsform: figur 198">
                <a:extLst>
                  <a:ext uri="{FF2B5EF4-FFF2-40B4-BE49-F238E27FC236}">
                    <a16:creationId xmlns:a16="http://schemas.microsoft.com/office/drawing/2014/main" id="{A9F1E281-23EB-45EB-A7F5-4050D78BA73E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6" name="Frihåndsform: figur 195">
              <a:extLst>
                <a:ext uri="{FF2B5EF4-FFF2-40B4-BE49-F238E27FC236}">
                  <a16:creationId xmlns:a16="http://schemas.microsoft.com/office/drawing/2014/main" id="{3F7FF8EB-00DF-4C00-A571-8062611C7A02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  <p:grpSp>
        <p:nvGrpSpPr>
          <p:cNvPr id="7" name="Fokuspunkt" hidden="1">
            <a:extLst>
              <a:ext uri="{FF2B5EF4-FFF2-40B4-BE49-F238E27FC236}">
                <a16:creationId xmlns:a16="http://schemas.microsoft.com/office/drawing/2014/main" id="{4B5D1898-895E-4CBE-9385-0ABA0DCDA400}"/>
              </a:ext>
            </a:extLst>
          </p:cNvPr>
          <p:cNvGrpSpPr/>
          <p:nvPr userDrawn="1"/>
        </p:nvGrpSpPr>
        <p:grpSpPr>
          <a:xfrm>
            <a:off x="5879757" y="1504643"/>
            <a:ext cx="4263931" cy="2920219"/>
            <a:chOff x="5879757" y="1504643"/>
            <a:chExt cx="4263931" cy="2920219"/>
          </a:xfrm>
        </p:grpSpPr>
        <p:grpSp>
          <p:nvGrpSpPr>
            <p:cNvPr id="18" name="Fokuspunkt">
              <a:extLst>
                <a:ext uri="{FF2B5EF4-FFF2-40B4-BE49-F238E27FC236}">
                  <a16:creationId xmlns:a16="http://schemas.microsoft.com/office/drawing/2014/main" id="{F108752D-EEA7-4E0C-BEF7-AF121DEF0605}"/>
                </a:ext>
              </a:extLst>
            </p:cNvPr>
            <p:cNvGrpSpPr/>
            <p:nvPr userDrawn="1"/>
          </p:nvGrpSpPr>
          <p:grpSpPr>
            <a:xfrm rot="10800000">
              <a:off x="8547653" y="1504643"/>
              <a:ext cx="1596035" cy="1716954"/>
              <a:chOff x="9362424" y="2919123"/>
              <a:chExt cx="1596035" cy="1716954"/>
            </a:xfrm>
            <a:solidFill>
              <a:schemeClr val="bg1"/>
            </a:solidFill>
          </p:grpSpPr>
          <p:pic>
            <p:nvPicPr>
              <p:cNvPr id="15" name="Grafikk 14">
                <a:extLst>
                  <a:ext uri="{FF2B5EF4-FFF2-40B4-BE49-F238E27FC236}">
                    <a16:creationId xmlns:a16="http://schemas.microsoft.com/office/drawing/2014/main" id="{CACC84F5-1A83-43BF-9D46-021E51665C4A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2">
                <a:extLst>
                  <a:ext uri="{96DAC541-7B7A-43D3-8B79-37D633B846F1}">
                    <asvg:svgBlip xmlns:asvg="http://schemas.microsoft.com/office/drawing/2016/SVG/main" r:embed="rId33"/>
                  </a:ext>
                </a:extLst>
              </a:blip>
              <a:stretch>
                <a:fillRect/>
              </a:stretch>
            </p:blipFill>
            <p:spPr>
              <a:xfrm rot="15136257">
                <a:off x="9362424" y="3040042"/>
                <a:ext cx="1596035" cy="1596035"/>
              </a:xfrm>
              <a:prstGeom prst="rect">
                <a:avLst/>
              </a:prstGeom>
            </p:spPr>
          </p:pic>
          <p:cxnSp>
            <p:nvCxnSpPr>
              <p:cNvPr id="16" name="Rett linje 15">
                <a:extLst>
                  <a:ext uri="{FF2B5EF4-FFF2-40B4-BE49-F238E27FC236}">
                    <a16:creationId xmlns:a16="http://schemas.microsoft.com/office/drawing/2014/main" id="{41AD61B8-A637-4375-9F43-174CF0057D1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rot="10800000">
                <a:off x="10160441" y="2919123"/>
                <a:ext cx="0" cy="567497"/>
              </a:xfrm>
              <a:prstGeom prst="line">
                <a:avLst/>
              </a:prstGeom>
              <a:grpFill/>
              <a:ln w="44450">
                <a:solidFill>
                  <a:schemeClr val="bg1"/>
                </a:solidFill>
                <a:headEnd type="none" w="sm" len="sm"/>
                <a:tailEnd type="oval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6" name="TekstSylinder 145">
              <a:extLst>
                <a:ext uri="{FF2B5EF4-FFF2-40B4-BE49-F238E27FC236}">
                  <a16:creationId xmlns:a16="http://schemas.microsoft.com/office/drawing/2014/main" id="{6276C26F-77E4-4CCC-A9B0-BF96553624CE}"/>
                </a:ext>
              </a:extLst>
            </p:cNvPr>
            <p:cNvSpPr txBox="1"/>
            <p:nvPr userDrawn="1"/>
          </p:nvSpPr>
          <p:spPr>
            <a:xfrm>
              <a:off x="5879757" y="4055530"/>
              <a:ext cx="246278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nb-NO">
                  <a:latin typeface="Drammen Medium" pitchFamily="2" charset="0"/>
                </a:rPr>
                <a:t>Tekst</a:t>
              </a:r>
            </a:p>
          </p:txBody>
        </p:sp>
        <p:cxnSp>
          <p:nvCxnSpPr>
            <p:cNvPr id="147" name="Rett linje 146">
              <a:extLst>
                <a:ext uri="{FF2B5EF4-FFF2-40B4-BE49-F238E27FC236}">
                  <a16:creationId xmlns:a16="http://schemas.microsoft.com/office/drawing/2014/main" id="{F3B5A614-8B16-4CE8-8634-801B8CA1A4A4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8458200" y="3221597"/>
              <a:ext cx="889285" cy="1018599"/>
            </a:xfrm>
            <a:prstGeom prst="line">
              <a:avLst/>
            </a:prstGeom>
            <a:ln w="57150">
              <a:solidFill>
                <a:schemeClr val="bg1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2550543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3" r:id="rId1"/>
    <p:sldLayoutId id="2147483727" r:id="rId2"/>
    <p:sldLayoutId id="2147483728" r:id="rId3"/>
    <p:sldLayoutId id="2147483729" r:id="rId4"/>
    <p:sldLayoutId id="2147483715" r:id="rId5"/>
    <p:sldLayoutId id="2147483736" r:id="rId6"/>
    <p:sldLayoutId id="2147483737" r:id="rId7"/>
    <p:sldLayoutId id="2147483738" r:id="rId8"/>
    <p:sldLayoutId id="2147483716" r:id="rId9"/>
    <p:sldLayoutId id="2147483739" r:id="rId10"/>
    <p:sldLayoutId id="2147483740" r:id="rId11"/>
    <p:sldLayoutId id="2147483741" r:id="rId12"/>
    <p:sldLayoutId id="2147483717" r:id="rId13"/>
    <p:sldLayoutId id="2147483733" r:id="rId14"/>
    <p:sldLayoutId id="2147483718" r:id="rId15"/>
    <p:sldLayoutId id="2147483734" r:id="rId16"/>
    <p:sldLayoutId id="2147483735" r:id="rId17"/>
    <p:sldLayoutId id="2147483719" r:id="rId18"/>
    <p:sldLayoutId id="2147483720" r:id="rId19"/>
    <p:sldLayoutId id="2147483721" r:id="rId20"/>
    <p:sldLayoutId id="2147483722" r:id="rId21"/>
    <p:sldLayoutId id="2147483723" r:id="rId22"/>
    <p:sldLayoutId id="2147483724" r:id="rId23"/>
    <p:sldLayoutId id="2147483725" r:id="rId24"/>
    <p:sldLayoutId id="2147483726" r:id="rId25"/>
    <p:sldLayoutId id="2147483730" r:id="rId26"/>
    <p:sldLayoutId id="2147483731" r:id="rId27"/>
    <p:sldLayoutId id="2147483732" r:id="rId28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nb-NO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14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9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ssholder for bilde 1">
            <a:extLst>
              <a:ext uri="{FF2B5EF4-FFF2-40B4-BE49-F238E27FC236}">
                <a16:creationId xmlns:a16="http://schemas.microsoft.com/office/drawing/2014/main" id="{2AC0E487-0A4C-81B0-32D8-A0B96EE9A1B9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  <p:txBody>
          <a:bodyPr/>
          <a:lstStyle/>
          <a:p>
            <a:endParaRPr lang="nb-NO"/>
          </a:p>
        </p:txBody>
      </p:sp>
      <p:sp>
        <p:nvSpPr>
          <p:cNvPr id="3" name="Plassholder for tekst 2">
            <a:extLst>
              <a:ext uri="{FF2B5EF4-FFF2-40B4-BE49-F238E27FC236}">
                <a16:creationId xmlns:a16="http://schemas.microsoft.com/office/drawing/2014/main" id="{8D846CE0-5478-02AC-3F1F-702E99B99112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endParaRPr lang="nb-NO"/>
          </a:p>
        </p:txBody>
      </p:sp>
      <p:sp>
        <p:nvSpPr>
          <p:cNvPr id="4" name="Tittel 3">
            <a:extLst>
              <a:ext uri="{FF2B5EF4-FFF2-40B4-BE49-F238E27FC236}">
                <a16:creationId xmlns:a16="http://schemas.microsoft.com/office/drawing/2014/main" id="{9FB1D0F5-1517-DCD6-13C3-DDC37402C68E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nb-NO" dirty="0"/>
              <a:t>Pårørendeundersøkelse</a:t>
            </a:r>
          </a:p>
        </p:txBody>
      </p:sp>
      <p:sp>
        <p:nvSpPr>
          <p:cNvPr id="5" name="Undertittel 4">
            <a:extLst>
              <a:ext uri="{FF2B5EF4-FFF2-40B4-BE49-F238E27FC236}">
                <a16:creationId xmlns:a16="http://schemas.microsoft.com/office/drawing/2014/main" id="{E332C398-4920-9625-9EA6-016ED44FCD71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nb-NO" dirty="0">
                <a:latin typeface="Drammen Medium"/>
              </a:rPr>
              <a:t>Hovedutvalg for helse og omsorg 30. Januar 2024</a:t>
            </a:r>
            <a:endParaRPr lang="nb-NO" dirty="0"/>
          </a:p>
        </p:txBody>
      </p:sp>
      <p:sp>
        <p:nvSpPr>
          <p:cNvPr id="6" name="Plassholder for tekst 5">
            <a:extLst>
              <a:ext uri="{FF2B5EF4-FFF2-40B4-BE49-F238E27FC236}">
                <a16:creationId xmlns:a16="http://schemas.microsoft.com/office/drawing/2014/main" id="{2D3EF5E7-55F9-EAB7-8737-1EFB807E0C1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nb-NO"/>
          </a:p>
        </p:txBody>
      </p:sp>
      <p:sp>
        <p:nvSpPr>
          <p:cNvPr id="7" name="Plassholder for tekst 6">
            <a:extLst>
              <a:ext uri="{FF2B5EF4-FFF2-40B4-BE49-F238E27FC236}">
                <a16:creationId xmlns:a16="http://schemas.microsoft.com/office/drawing/2014/main" id="{1E438483-C037-2E65-6ABB-83978CD7C13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endParaRPr lang="nb-NO"/>
          </a:p>
        </p:txBody>
      </p:sp>
    </p:spTree>
    <p:extLst>
      <p:ext uri="{BB962C8B-B14F-4D97-AF65-F5344CB8AC3E}">
        <p14:creationId xmlns:p14="http://schemas.microsoft.com/office/powerpoint/2010/main" val="33909388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ktangel 9">
            <a:extLst>
              <a:ext uri="{FF2B5EF4-FFF2-40B4-BE49-F238E27FC236}">
                <a16:creationId xmlns:a16="http://schemas.microsoft.com/office/drawing/2014/main" id="{968B6DF6-B14C-C291-368D-A8A0F8F948EC}"/>
              </a:ext>
            </a:extLst>
          </p:cNvPr>
          <p:cNvSpPr/>
          <p:nvPr/>
        </p:nvSpPr>
        <p:spPr>
          <a:xfrm>
            <a:off x="6944751" y="0"/>
            <a:ext cx="5247249" cy="6858000"/>
          </a:xfrm>
          <a:prstGeom prst="rect">
            <a:avLst/>
          </a:prstGeom>
          <a:solidFill>
            <a:srgbClr val="FFFFFF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b-NO"/>
          </a:p>
        </p:txBody>
      </p:sp>
      <p:pic>
        <p:nvPicPr>
          <p:cNvPr id="8" name="Plassholder for bilde 7" descr="Et bilde som inneholder Grafikk, Fargerikt, design&#10;&#10;Automatisk generert beskrivelse">
            <a:extLst>
              <a:ext uri="{FF2B5EF4-FFF2-40B4-BE49-F238E27FC236}">
                <a16:creationId xmlns:a16="http://schemas.microsoft.com/office/drawing/2014/main" id="{CAC785EA-8C39-AA58-97F5-DE613CC9D4E9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611" r="35105"/>
          <a:stretch/>
        </p:blipFill>
        <p:spPr>
          <a:xfrm>
            <a:off x="6996922" y="1673679"/>
            <a:ext cx="4651126" cy="3578259"/>
          </a:xfrm>
        </p:spPr>
      </p:pic>
      <p:sp>
        <p:nvSpPr>
          <p:cNvPr id="3" name="Plassholder for innhold 2">
            <a:extLst>
              <a:ext uri="{FF2B5EF4-FFF2-40B4-BE49-F238E27FC236}">
                <a16:creationId xmlns:a16="http://schemas.microsoft.com/office/drawing/2014/main" id="{EE310C6E-A2CB-2CC7-6890-52775A7AF4D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10000"/>
          </a:bodyPr>
          <a:lstStyle/>
          <a:p>
            <a:r>
              <a:rPr lang="nb-NO" dirty="0"/>
              <a:t>Undersøkelsen er sendt til pårørende til beboere i sykehjem og omsorgsboliger. </a:t>
            </a:r>
          </a:p>
          <a:p>
            <a:r>
              <a:rPr lang="nb-NO" dirty="0"/>
              <a:t>Spørreskjema i to deler: </a:t>
            </a:r>
          </a:p>
          <a:p>
            <a:pPr lvl="1"/>
            <a:r>
              <a:rPr lang="nb-NO" dirty="0"/>
              <a:t>Del 1 - spørsmål om pårørendes opplevelse av kvaliteten på tjenestetilbudet til den nærstående</a:t>
            </a:r>
          </a:p>
          <a:p>
            <a:pPr lvl="1"/>
            <a:r>
              <a:rPr lang="nb-NO" dirty="0"/>
              <a:t>Del 2 - spørsmål om de pårørendes opplevelse av det å være pårørende. </a:t>
            </a:r>
          </a:p>
          <a:p>
            <a:r>
              <a:rPr lang="nb-NO" dirty="0"/>
              <a:t>Svarfrist var 15. desember 2023 </a:t>
            </a:r>
          </a:p>
          <a:p>
            <a:r>
              <a:rPr lang="nb-NO" dirty="0"/>
              <a:t>Kombinasjon av spørsmål med </a:t>
            </a:r>
          </a:p>
          <a:p>
            <a:pPr lvl="1"/>
            <a:r>
              <a:rPr lang="nb-NO" dirty="0"/>
              <a:t>avkrysning (skala fra en (i liten grad til 6 (i stor grad)</a:t>
            </a:r>
          </a:p>
          <a:p>
            <a:pPr lvl="1"/>
            <a:r>
              <a:rPr lang="nb-NO" dirty="0"/>
              <a:t>fritekstfelt</a:t>
            </a:r>
          </a:p>
          <a:p>
            <a:endParaRPr lang="nb-NO" dirty="0"/>
          </a:p>
        </p:txBody>
      </p:sp>
      <p:sp>
        <p:nvSpPr>
          <p:cNvPr id="4" name="Tittel 3">
            <a:extLst>
              <a:ext uri="{FF2B5EF4-FFF2-40B4-BE49-F238E27FC236}">
                <a16:creationId xmlns:a16="http://schemas.microsoft.com/office/drawing/2014/main" id="{6763D3D9-C8FF-FEFC-DBE1-F9015EFFE51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b-NO" dirty="0"/>
              <a:t>Om undersøkelsen</a:t>
            </a:r>
          </a:p>
        </p:txBody>
      </p:sp>
      <p:sp>
        <p:nvSpPr>
          <p:cNvPr id="5" name="Plassholder for tekst 4">
            <a:extLst>
              <a:ext uri="{FF2B5EF4-FFF2-40B4-BE49-F238E27FC236}">
                <a16:creationId xmlns:a16="http://schemas.microsoft.com/office/drawing/2014/main" id="{754CEA5F-7B73-B404-8C1B-DBD12F72BFE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nb-NO"/>
          </a:p>
        </p:txBody>
      </p:sp>
      <p:sp>
        <p:nvSpPr>
          <p:cNvPr id="6" name="Plassholder for tekst 5">
            <a:extLst>
              <a:ext uri="{FF2B5EF4-FFF2-40B4-BE49-F238E27FC236}">
                <a16:creationId xmlns:a16="http://schemas.microsoft.com/office/drawing/2014/main" id="{D92DE739-DB09-ED69-D779-134CA54ADEF1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endParaRPr lang="nb-NO"/>
          </a:p>
        </p:txBody>
      </p:sp>
      <p:sp>
        <p:nvSpPr>
          <p:cNvPr id="9" name="TekstSylinder 8">
            <a:extLst>
              <a:ext uri="{FF2B5EF4-FFF2-40B4-BE49-F238E27FC236}">
                <a16:creationId xmlns:a16="http://schemas.microsoft.com/office/drawing/2014/main" id="{22761530-501A-4096-5DBD-5F920C3841B5}"/>
              </a:ext>
            </a:extLst>
          </p:cNvPr>
          <p:cNvSpPr txBox="1"/>
          <p:nvPr/>
        </p:nvSpPr>
        <p:spPr>
          <a:xfrm>
            <a:off x="7092461" y="5580186"/>
            <a:ext cx="495182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b-NO" dirty="0"/>
              <a:t>300 respondenter 140 komplette svar og 5 </a:t>
            </a:r>
            <a:r>
              <a:rPr lang="nb-NO" dirty="0" err="1"/>
              <a:t>delvise</a:t>
            </a:r>
            <a:r>
              <a:rPr lang="nb-NO" dirty="0"/>
              <a:t> svar</a:t>
            </a:r>
          </a:p>
        </p:txBody>
      </p:sp>
    </p:spTree>
    <p:extLst>
      <p:ext uri="{BB962C8B-B14F-4D97-AF65-F5344CB8AC3E}">
        <p14:creationId xmlns:p14="http://schemas.microsoft.com/office/powerpoint/2010/main" val="7522525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lassholder for bilde 7" descr="Et bilde som inneholder tekst, diagram, sirkel, Fargerikt&#10;&#10;Automatisk generert beskrivelse">
            <a:extLst>
              <a:ext uri="{FF2B5EF4-FFF2-40B4-BE49-F238E27FC236}">
                <a16:creationId xmlns:a16="http://schemas.microsoft.com/office/drawing/2014/main" id="{20A33AC4-F996-C0EC-ECAF-E718FEC71604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577" t="-1094" r="10125" b="1094"/>
          <a:stretch/>
        </p:blipFill>
        <p:spPr>
          <a:xfrm>
            <a:off x="6096000" y="1"/>
            <a:ext cx="6096000" cy="6857999"/>
          </a:xfrm>
        </p:spPr>
      </p:pic>
      <p:sp>
        <p:nvSpPr>
          <p:cNvPr id="3" name="Plassholder for innhold 2">
            <a:extLst>
              <a:ext uri="{FF2B5EF4-FFF2-40B4-BE49-F238E27FC236}">
                <a16:creationId xmlns:a16="http://schemas.microsoft.com/office/drawing/2014/main" id="{A054D692-CFC0-295B-28F7-CA046759355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nb-NO" dirty="0"/>
              <a:t>52 prosent svarer at de i stor eller ganske stor grad er fornøyd</a:t>
            </a:r>
          </a:p>
          <a:p>
            <a:r>
              <a:rPr lang="nb-NO" dirty="0"/>
              <a:t>15 % er i liten eller ganske liten grad fornøyd</a:t>
            </a:r>
          </a:p>
        </p:txBody>
      </p:sp>
      <p:sp>
        <p:nvSpPr>
          <p:cNvPr id="4" name="Tittel 3">
            <a:extLst>
              <a:ext uri="{FF2B5EF4-FFF2-40B4-BE49-F238E27FC236}">
                <a16:creationId xmlns:a16="http://schemas.microsoft.com/office/drawing/2014/main" id="{E4D398E1-28C1-E5DF-73BF-86FEF5511FE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nb-NO" sz="2800" b="0" i="0" u="none" dirty="0">
                <a:latin typeface="Roboto"/>
              </a:rPr>
              <a:t>hvor fornøyd er du med kvaliteten på din </a:t>
            </a:r>
            <a:r>
              <a:rPr lang="nb-NO" sz="2800" b="0" i="0" u="none" dirty="0" err="1">
                <a:latin typeface="Roboto"/>
              </a:rPr>
              <a:t>nærståendes</a:t>
            </a:r>
            <a:r>
              <a:rPr lang="nb-NO" sz="2800" b="0" i="0" u="none" dirty="0">
                <a:latin typeface="Roboto"/>
              </a:rPr>
              <a:t>  tjenestetilbud totalt sett?</a:t>
            </a:r>
            <a:endParaRPr lang="nb-NO" sz="2800" dirty="0"/>
          </a:p>
        </p:txBody>
      </p:sp>
      <p:sp>
        <p:nvSpPr>
          <p:cNvPr id="5" name="Plassholder for tekst 4">
            <a:extLst>
              <a:ext uri="{FF2B5EF4-FFF2-40B4-BE49-F238E27FC236}">
                <a16:creationId xmlns:a16="http://schemas.microsoft.com/office/drawing/2014/main" id="{87E823FA-B2AB-0620-ACA3-A5559056C2F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nb-NO"/>
          </a:p>
        </p:txBody>
      </p:sp>
      <p:sp>
        <p:nvSpPr>
          <p:cNvPr id="6" name="Plassholder for tekst 5">
            <a:extLst>
              <a:ext uri="{FF2B5EF4-FFF2-40B4-BE49-F238E27FC236}">
                <a16:creationId xmlns:a16="http://schemas.microsoft.com/office/drawing/2014/main" id="{B9612C14-FB4F-CECE-174F-7092F7429B4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endParaRPr lang="nb-NO"/>
          </a:p>
        </p:txBody>
      </p:sp>
    </p:spTree>
    <p:extLst>
      <p:ext uri="{BB962C8B-B14F-4D97-AF65-F5344CB8AC3E}">
        <p14:creationId xmlns:p14="http://schemas.microsoft.com/office/powerpoint/2010/main" val="136803498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lassholder for innhold 11" descr="Et bilde som inneholder tekst, skjermbilde, nummer, Fargerikt&#10;&#10;Automatisk generert beskrivelse">
            <a:extLst>
              <a:ext uri="{FF2B5EF4-FFF2-40B4-BE49-F238E27FC236}">
                <a16:creationId xmlns:a16="http://schemas.microsoft.com/office/drawing/2014/main" id="{85FE382F-35E3-531E-BD57-649496E925F6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55875" y="803324"/>
            <a:ext cx="3752567" cy="5976312"/>
          </a:xfrm>
        </p:spPr>
      </p:pic>
      <p:sp>
        <p:nvSpPr>
          <p:cNvPr id="4" name="Tittel 3">
            <a:extLst>
              <a:ext uri="{FF2B5EF4-FFF2-40B4-BE49-F238E27FC236}">
                <a16:creationId xmlns:a16="http://schemas.microsoft.com/office/drawing/2014/main" id="{8A830BB8-C9DD-3AAE-83B1-73378E902D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482" y="803324"/>
            <a:ext cx="7139220" cy="373673"/>
          </a:xfrm>
          <a:solidFill>
            <a:srgbClr val="FFFFFF"/>
          </a:solidFill>
        </p:spPr>
        <p:txBody>
          <a:bodyPr/>
          <a:lstStyle/>
          <a:p>
            <a:r>
              <a:rPr lang="nb-NO" sz="1800" kern="100" dirty="0">
                <a:solidFill>
                  <a:schemeClr val="tx1"/>
                </a:solidFill>
                <a:latin typeface="Verdana" panose="020B0604030504040204" pitchFamily="34" charset="0"/>
                <a:ea typeface="Times New Roman" panose="02020603050405020304" pitchFamily="18" charset="0"/>
                <a:cs typeface="Verdana" panose="020B0604030504040204" pitchFamily="34" charset="0"/>
              </a:rPr>
              <a:t>S</a:t>
            </a:r>
            <a:r>
              <a:rPr lang="nb-NO" sz="1800" kern="100" dirty="0">
                <a:solidFill>
                  <a:schemeClr val="tx1"/>
                </a:solidFill>
                <a:effectLst/>
                <a:latin typeface="Verdana" panose="020B0604030504040204" pitchFamily="34" charset="0"/>
                <a:ea typeface="Times New Roman" panose="02020603050405020304" pitchFamily="18" charset="0"/>
                <a:cs typeface="Verdana" panose="020B0604030504040204" pitchFamily="34" charset="0"/>
              </a:rPr>
              <a:t>pørsmål 1 - I hvilken grad mener du at din nærstående:</a:t>
            </a:r>
            <a:endParaRPr lang="nb-NO" dirty="0">
              <a:solidFill>
                <a:schemeClr val="tx1"/>
              </a:solidFill>
            </a:endParaRPr>
          </a:p>
        </p:txBody>
      </p:sp>
      <p:sp>
        <p:nvSpPr>
          <p:cNvPr id="5" name="Plassholder for tekst 4">
            <a:extLst>
              <a:ext uri="{FF2B5EF4-FFF2-40B4-BE49-F238E27FC236}">
                <a16:creationId xmlns:a16="http://schemas.microsoft.com/office/drawing/2014/main" id="{67747295-FFF0-23EA-B7D7-50FC9B57C52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nb-NO"/>
          </a:p>
        </p:txBody>
      </p:sp>
      <p:sp>
        <p:nvSpPr>
          <p:cNvPr id="6" name="Plassholder for tekst 5">
            <a:extLst>
              <a:ext uri="{FF2B5EF4-FFF2-40B4-BE49-F238E27FC236}">
                <a16:creationId xmlns:a16="http://schemas.microsoft.com/office/drawing/2014/main" id="{E804F6C0-3101-12E0-78F5-DCB0F5FE724F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endParaRPr lang="nb-NO"/>
          </a:p>
        </p:txBody>
      </p:sp>
      <p:sp>
        <p:nvSpPr>
          <p:cNvPr id="13" name="Plassholder for innhold 2">
            <a:extLst>
              <a:ext uri="{FF2B5EF4-FFF2-40B4-BE49-F238E27FC236}">
                <a16:creationId xmlns:a16="http://schemas.microsoft.com/office/drawing/2014/main" id="{588A0FF3-7CB7-0E26-0428-0F77CCFC4A71}"/>
              </a:ext>
            </a:extLst>
          </p:cNvPr>
          <p:cNvSpPr txBox="1">
            <a:spLocks/>
          </p:cNvSpPr>
          <p:nvPr/>
        </p:nvSpPr>
        <p:spPr>
          <a:xfrm>
            <a:off x="349482" y="1434294"/>
            <a:ext cx="5542240" cy="4583072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nb-NO" dirty="0"/>
              <a:t>Flest gir uttrykk for at deres nærstående blir behandlet med respekt og verdighet og at privatlivet respekteres</a:t>
            </a:r>
          </a:p>
          <a:p>
            <a:r>
              <a:rPr lang="nb-NO" dirty="0"/>
              <a:t>Lavest skår på aktivitet og mulighet til å påvirke eget tjenestetilbud</a:t>
            </a:r>
          </a:p>
          <a:p>
            <a:r>
              <a:rPr lang="nb-NO" dirty="0"/>
              <a:t>Flere </a:t>
            </a:r>
          </a:p>
          <a:p>
            <a:pPr lvl="1"/>
            <a:r>
              <a:rPr lang="nb-NO" dirty="0"/>
              <a:t>etterlyser mer informasjon og bedre kommunikasjon</a:t>
            </a:r>
          </a:p>
          <a:p>
            <a:pPr lvl="1"/>
            <a:r>
              <a:rPr lang="nb-NO" dirty="0"/>
              <a:t>ønsker mer aktivitet</a:t>
            </a:r>
          </a:p>
          <a:p>
            <a:pPr lvl="1"/>
            <a:r>
              <a:rPr lang="nb-NO" dirty="0"/>
              <a:t>synes det er vanskelig å svare på spørsmålene fordi bruker ikke gir uttrykk for egne ønsker</a:t>
            </a:r>
          </a:p>
          <a:p>
            <a:pPr lvl="1"/>
            <a:endParaRPr lang="nb-NO" dirty="0"/>
          </a:p>
          <a:p>
            <a:endParaRPr lang="nb-NO" dirty="0"/>
          </a:p>
        </p:txBody>
      </p:sp>
      <p:sp>
        <p:nvSpPr>
          <p:cNvPr id="16" name="Rektangel: avrundede hjørner 15">
            <a:extLst>
              <a:ext uri="{FF2B5EF4-FFF2-40B4-BE49-F238E27FC236}">
                <a16:creationId xmlns:a16="http://schemas.microsoft.com/office/drawing/2014/main" id="{CE24CC3D-A382-B238-6D71-D1EED887F1E3}"/>
              </a:ext>
            </a:extLst>
          </p:cNvPr>
          <p:cNvSpPr/>
          <p:nvPr/>
        </p:nvSpPr>
        <p:spPr>
          <a:xfrm>
            <a:off x="7455875" y="1289538"/>
            <a:ext cx="3752567" cy="243840"/>
          </a:xfrm>
          <a:prstGeom prst="round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b-NO"/>
          </a:p>
        </p:txBody>
      </p:sp>
      <p:sp>
        <p:nvSpPr>
          <p:cNvPr id="17" name="Rektangel: avrundede hjørner 16">
            <a:extLst>
              <a:ext uri="{FF2B5EF4-FFF2-40B4-BE49-F238E27FC236}">
                <a16:creationId xmlns:a16="http://schemas.microsoft.com/office/drawing/2014/main" id="{A4A26382-7D69-1229-005C-B68BEF4AF6BD}"/>
              </a:ext>
            </a:extLst>
          </p:cNvPr>
          <p:cNvSpPr/>
          <p:nvPr/>
        </p:nvSpPr>
        <p:spPr>
          <a:xfrm>
            <a:off x="7455874" y="5019821"/>
            <a:ext cx="3752567" cy="243840"/>
          </a:xfrm>
          <a:prstGeom prst="round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b-NO"/>
          </a:p>
        </p:txBody>
      </p:sp>
      <p:sp>
        <p:nvSpPr>
          <p:cNvPr id="18" name="Rektangel: avrundede hjørner 17">
            <a:extLst>
              <a:ext uri="{FF2B5EF4-FFF2-40B4-BE49-F238E27FC236}">
                <a16:creationId xmlns:a16="http://schemas.microsoft.com/office/drawing/2014/main" id="{85D272BD-E2E8-C018-3F89-01300525D6B7}"/>
              </a:ext>
            </a:extLst>
          </p:cNvPr>
          <p:cNvSpPr/>
          <p:nvPr/>
        </p:nvSpPr>
        <p:spPr>
          <a:xfrm>
            <a:off x="7455873" y="4723268"/>
            <a:ext cx="3752567" cy="243840"/>
          </a:xfrm>
          <a:prstGeom prst="round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b-NO"/>
          </a:p>
        </p:txBody>
      </p:sp>
      <p:sp>
        <p:nvSpPr>
          <p:cNvPr id="19" name="Rektangel: avrundede hjørner 18">
            <a:extLst>
              <a:ext uri="{FF2B5EF4-FFF2-40B4-BE49-F238E27FC236}">
                <a16:creationId xmlns:a16="http://schemas.microsoft.com/office/drawing/2014/main" id="{1F6C5D82-89E9-0193-421B-3815F3A0A2D6}"/>
              </a:ext>
            </a:extLst>
          </p:cNvPr>
          <p:cNvSpPr/>
          <p:nvPr/>
        </p:nvSpPr>
        <p:spPr>
          <a:xfrm>
            <a:off x="7455873" y="3154679"/>
            <a:ext cx="3752567" cy="243840"/>
          </a:xfrm>
          <a:prstGeom prst="roundRect">
            <a:avLst/>
          </a:prstGeom>
          <a:noFill/>
          <a:ln w="28575">
            <a:solidFill>
              <a:srgbClr val="92D05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b-NO"/>
          </a:p>
        </p:txBody>
      </p:sp>
      <p:sp>
        <p:nvSpPr>
          <p:cNvPr id="20" name="Rektangel: avrundede hjørner 19">
            <a:extLst>
              <a:ext uri="{FF2B5EF4-FFF2-40B4-BE49-F238E27FC236}">
                <a16:creationId xmlns:a16="http://schemas.microsoft.com/office/drawing/2014/main" id="{AFDFA8A5-80F6-6886-1F55-4E36F2C82C89}"/>
              </a:ext>
            </a:extLst>
          </p:cNvPr>
          <p:cNvSpPr/>
          <p:nvPr/>
        </p:nvSpPr>
        <p:spPr>
          <a:xfrm>
            <a:off x="7449471" y="3466009"/>
            <a:ext cx="3752567" cy="243840"/>
          </a:xfrm>
          <a:prstGeom prst="roundRect">
            <a:avLst/>
          </a:prstGeom>
          <a:noFill/>
          <a:ln w="28575">
            <a:solidFill>
              <a:srgbClr val="92D05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b-NO"/>
          </a:p>
        </p:txBody>
      </p:sp>
    </p:spTree>
    <p:extLst>
      <p:ext uri="{BB962C8B-B14F-4D97-AF65-F5344CB8AC3E}">
        <p14:creationId xmlns:p14="http://schemas.microsoft.com/office/powerpoint/2010/main" val="16823018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7" grpId="0" animBg="1"/>
      <p:bldP spid="18" grpId="0" animBg="1"/>
      <p:bldP spid="19" grpId="0" animBg="1"/>
      <p:bldP spid="19" grpId="1" animBg="1"/>
      <p:bldP spid="20" grpId="0" animBg="1"/>
      <p:bldP spid="20" grpId="1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ssholder for innhold 1">
            <a:extLst>
              <a:ext uri="{FF2B5EF4-FFF2-40B4-BE49-F238E27FC236}">
                <a16:creationId xmlns:a16="http://schemas.microsoft.com/office/drawing/2014/main" id="{0285851E-04C0-9304-78F4-D18A6A6159B6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349482" y="2017587"/>
            <a:ext cx="5779343" cy="4239164"/>
          </a:xfrm>
        </p:spPr>
        <p:txBody>
          <a:bodyPr/>
          <a:lstStyle/>
          <a:p>
            <a:r>
              <a:rPr lang="nb-NO" dirty="0"/>
              <a:t>Å være trygg på at den nærstående (brukeren) </a:t>
            </a:r>
          </a:p>
          <a:p>
            <a:pPr lvl="1"/>
            <a:r>
              <a:rPr lang="nb-NO" dirty="0"/>
              <a:t>har det bra</a:t>
            </a:r>
          </a:p>
          <a:p>
            <a:pPr lvl="1"/>
            <a:r>
              <a:rPr lang="nb-NO" dirty="0"/>
              <a:t>er trygg</a:t>
            </a:r>
          </a:p>
          <a:p>
            <a:pPr lvl="1"/>
            <a:r>
              <a:rPr lang="nb-NO" dirty="0"/>
              <a:t>får dekket daglige behov</a:t>
            </a:r>
          </a:p>
          <a:p>
            <a:r>
              <a:rPr lang="nb-NO" dirty="0"/>
              <a:t>Å få god og nok informasjon</a:t>
            </a:r>
          </a:p>
          <a:p>
            <a:r>
              <a:rPr lang="nb-NO" dirty="0"/>
              <a:t>God kommunikasjon med de ansatte. Å bli hørt, sett og forstått</a:t>
            </a:r>
          </a:p>
          <a:p>
            <a:endParaRPr lang="nb-NO" dirty="0"/>
          </a:p>
          <a:p>
            <a:endParaRPr lang="nb-NO" dirty="0"/>
          </a:p>
        </p:txBody>
      </p:sp>
      <p:sp>
        <p:nvSpPr>
          <p:cNvPr id="3" name="Tittel 2">
            <a:extLst>
              <a:ext uri="{FF2B5EF4-FFF2-40B4-BE49-F238E27FC236}">
                <a16:creationId xmlns:a16="http://schemas.microsoft.com/office/drawing/2014/main" id="{F96CCFD3-7196-7F4E-7AAB-9A0ED108242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nb-NO" dirty="0"/>
              <a:t>Hva er viktigst for de pårørende i pårørenderollen?</a:t>
            </a:r>
          </a:p>
        </p:txBody>
      </p:sp>
      <p:pic>
        <p:nvPicPr>
          <p:cNvPr id="4" name="Drawing 3" descr="Picture 3">
            <a:extLst>
              <a:ext uri="{FF2B5EF4-FFF2-40B4-BE49-F238E27FC236}">
                <a16:creationId xmlns:a16="http://schemas.microsoft.com/office/drawing/2014/main" id="{A4D3FBF4-6B6F-EF22-FF46-E67C1F319ADC}"/>
              </a:ext>
            </a:extLst>
          </p:cNvPr>
          <p:cNvPicPr/>
          <p:nvPr/>
        </p:nvPicPr>
        <p:blipFill>
          <a:blip r:embed="rId2"/>
          <a:stretch>
            <a:fillRect/>
          </a:stretch>
        </p:blipFill>
        <p:spPr>
          <a:xfrm>
            <a:off x="6321082" y="2286000"/>
            <a:ext cx="5644857" cy="3861582"/>
          </a:xfrm>
          <a:prstGeom prst="rect">
            <a:avLst/>
          </a:prstGeom>
        </p:spPr>
      </p:pic>
      <p:sp>
        <p:nvSpPr>
          <p:cNvPr id="5" name="Tittel 2">
            <a:extLst>
              <a:ext uri="{FF2B5EF4-FFF2-40B4-BE49-F238E27FC236}">
                <a16:creationId xmlns:a16="http://schemas.microsoft.com/office/drawing/2014/main" id="{C65FB1B6-781E-ED62-94AD-AAB9C7C8F42E}"/>
              </a:ext>
            </a:extLst>
          </p:cNvPr>
          <p:cNvSpPr txBox="1">
            <a:spLocks/>
          </p:cNvSpPr>
          <p:nvPr/>
        </p:nvSpPr>
        <p:spPr>
          <a:xfrm>
            <a:off x="6321082" y="1552375"/>
            <a:ext cx="4168592" cy="502775"/>
          </a:xfrm>
          <a:prstGeom prst="rect">
            <a:avLst/>
          </a:prstGeom>
        </p:spPr>
        <p:txBody>
          <a:bodyPr vert="horz" lIns="91440" tIns="45720" rIns="91440" bIns="45720" rtlCol="0" anchor="b">
            <a:normAutofit fontScale="975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0" u="none" kern="1200">
                <a:solidFill>
                  <a:schemeClr val="accent6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nb-NO" sz="2800" dirty="0"/>
              <a:t>I hvilken grad mener du at:</a:t>
            </a:r>
          </a:p>
        </p:txBody>
      </p:sp>
      <p:sp>
        <p:nvSpPr>
          <p:cNvPr id="6" name="Rektangel: avrundede hjørner 5">
            <a:extLst>
              <a:ext uri="{FF2B5EF4-FFF2-40B4-BE49-F238E27FC236}">
                <a16:creationId xmlns:a16="http://schemas.microsoft.com/office/drawing/2014/main" id="{101D31C9-712A-BEFF-EFB5-AE91753812D6}"/>
              </a:ext>
            </a:extLst>
          </p:cNvPr>
          <p:cNvSpPr/>
          <p:nvPr/>
        </p:nvSpPr>
        <p:spPr>
          <a:xfrm>
            <a:off x="6443003" y="5041855"/>
            <a:ext cx="5309389" cy="243840"/>
          </a:xfrm>
          <a:prstGeom prst="roundRect">
            <a:avLst/>
          </a:prstGeom>
          <a:noFill/>
          <a:ln w="28575">
            <a:solidFill>
              <a:srgbClr val="92D05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b-NO"/>
          </a:p>
        </p:txBody>
      </p:sp>
      <p:sp>
        <p:nvSpPr>
          <p:cNvPr id="7" name="Rektangel: avrundede hjørner 6">
            <a:extLst>
              <a:ext uri="{FF2B5EF4-FFF2-40B4-BE49-F238E27FC236}">
                <a16:creationId xmlns:a16="http://schemas.microsoft.com/office/drawing/2014/main" id="{3C5AF4B1-11C5-AAA0-A907-684FC3F0205C}"/>
              </a:ext>
            </a:extLst>
          </p:cNvPr>
          <p:cNvSpPr/>
          <p:nvPr/>
        </p:nvSpPr>
        <p:spPr>
          <a:xfrm>
            <a:off x="6443002" y="4603412"/>
            <a:ext cx="5309389" cy="287456"/>
          </a:xfrm>
          <a:prstGeom prst="round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b-NO"/>
          </a:p>
        </p:txBody>
      </p:sp>
      <p:sp>
        <p:nvSpPr>
          <p:cNvPr id="8" name="Rektangel: avrundede hjørner 7">
            <a:extLst>
              <a:ext uri="{FF2B5EF4-FFF2-40B4-BE49-F238E27FC236}">
                <a16:creationId xmlns:a16="http://schemas.microsoft.com/office/drawing/2014/main" id="{B0A31AF4-36E2-E837-0D3E-F84B21BF322C}"/>
              </a:ext>
            </a:extLst>
          </p:cNvPr>
          <p:cNvSpPr/>
          <p:nvPr/>
        </p:nvSpPr>
        <p:spPr>
          <a:xfrm>
            <a:off x="6443002" y="3421260"/>
            <a:ext cx="5309389" cy="287456"/>
          </a:xfrm>
          <a:prstGeom prst="round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b-NO"/>
          </a:p>
        </p:txBody>
      </p:sp>
      <p:sp>
        <p:nvSpPr>
          <p:cNvPr id="9" name="Rektangel: avrundede hjørner 8">
            <a:extLst>
              <a:ext uri="{FF2B5EF4-FFF2-40B4-BE49-F238E27FC236}">
                <a16:creationId xmlns:a16="http://schemas.microsoft.com/office/drawing/2014/main" id="{3F6B2E90-1591-E4BB-5DE0-8DE16BF23D0E}"/>
              </a:ext>
            </a:extLst>
          </p:cNvPr>
          <p:cNvSpPr/>
          <p:nvPr/>
        </p:nvSpPr>
        <p:spPr>
          <a:xfrm>
            <a:off x="6443002" y="3795838"/>
            <a:ext cx="5309389" cy="287456"/>
          </a:xfrm>
          <a:prstGeom prst="round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b-NO"/>
          </a:p>
        </p:txBody>
      </p:sp>
    </p:spTree>
    <p:extLst>
      <p:ext uri="{BB962C8B-B14F-4D97-AF65-F5344CB8AC3E}">
        <p14:creationId xmlns:p14="http://schemas.microsoft.com/office/powerpoint/2010/main" val="42708918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6" grpId="1" animBg="1"/>
      <p:bldP spid="7" grpId="0" animBg="1"/>
      <p:bldP spid="8" grpId="0" animBg="1"/>
      <p:bldP spid="9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34663109"/>
      </p:ext>
    </p:extLst>
  </p:cSld>
  <p:clrMapOvr>
    <a:masterClrMapping/>
  </p:clrMapOvr>
</p:sld>
</file>

<file path=ppt/theme/theme1.xml><?xml version="1.0" encoding="utf-8"?>
<a:theme xmlns:a="http://schemas.openxmlformats.org/drawingml/2006/main" name="Drammen Kommune Them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DEEDE7"/>
      </a:accent1>
      <a:accent2>
        <a:srgbClr val="898989"/>
      </a:accent2>
      <a:accent3>
        <a:srgbClr val="BCA79B"/>
      </a:accent3>
      <a:accent4>
        <a:srgbClr val="FFD0C2"/>
      </a:accent4>
      <a:accent5>
        <a:srgbClr val="5B9BD5"/>
      </a:accent5>
      <a:accent6>
        <a:srgbClr val="203864"/>
      </a:accent6>
      <a:hlink>
        <a:srgbClr val="0563C1"/>
      </a:hlink>
      <a:folHlink>
        <a:srgbClr val="954F72"/>
      </a:folHlink>
    </a:clrScheme>
    <a:fontScheme name="Egendefinert 56">
      <a:majorFont>
        <a:latin typeface="Drammen Bold"/>
        <a:ea typeface=""/>
        <a:cs typeface=""/>
      </a:majorFont>
      <a:minorFont>
        <a:latin typeface="Dramme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custClrLst>
    <a:custClr name="Custom Color 1">
      <a:srgbClr val="66696B"/>
    </a:custClr>
    <a:custClr name="Custom Color 2">
      <a:srgbClr val="B60059"/>
    </a:custClr>
    <a:custClr name="Custom Color 3">
      <a:srgbClr val="FFE564"/>
    </a:custClr>
    <a:custClr name="Custom Color 4">
      <a:srgbClr val="A7CD74"/>
    </a:custClr>
    <a:custClr name="Custom Color 5">
      <a:srgbClr val="B1380B"/>
    </a:custClr>
    <a:custClr name="Custom Color 6">
      <a:srgbClr val="436A62"/>
    </a:custClr>
  </a:custClrLst>
  <a:extLst>
    <a:ext uri="{05A4C25C-085E-4340-85A3-A5531E510DB2}">
      <thm15:themeFamily xmlns:thm15="http://schemas.microsoft.com/office/thememl/2012/main" name="Drammen kommune_mal.potx" id="{92DD2EFD-36F0-43A1-90D9-9CB080D41768}" vid="{A46DF390-6199-4E91-B04C-ED2E118D5840}"/>
    </a:ext>
  </a:extLst>
</a:theme>
</file>

<file path=ppt/theme/theme2.xml><?xml version="1.0" encoding="utf-8"?>
<a:theme xmlns:a="http://schemas.openxmlformats.org/drawingml/2006/main" name="Office-tema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webextensions/_rels/taskpanes.xml.rels><?xml version="1.0" encoding="UTF-8" standalone="yes"?>
<Relationships xmlns="http://schemas.openxmlformats.org/package/2006/relationships"><Relationship Id="rId1" Type="http://schemas.microsoft.com/office/2011/relationships/webextension" Target="webextension1.xml"/></Relationships>
</file>

<file path=ppt/webextensions/taskpanes.xml><?xml version="1.0" encoding="utf-8"?>
<wetp:taskpanes xmlns:wetp="http://schemas.microsoft.com/office/webextensions/taskpanes/2010/11">
  <wetp:taskpane dockstate="right" visibility="0" width="525" row="0">
    <wetp:webextensionref xmlns:r="http://schemas.openxmlformats.org/officeDocument/2006/relationships" r:id="rId1"/>
  </wetp:taskpane>
</wetp:taskpanes>
</file>

<file path=ppt/webextensions/webextension1.xml><?xml version="1.0" encoding="utf-8"?>
<we:webextension xmlns:we="http://schemas.microsoft.com/office/webextensions/webextension/2010/11" id="{A38E96CA-D373-49B0-95B0-877FD7D73DA2}">
  <we:reference id="d776ead8-d235-4498-afce-5cceb71add4d" version="1.0.0.2" store="EXCatalog" storeType="EXCatalog"/>
  <we:alternateReferences/>
  <we:properties/>
  <we:bindings/>
  <we:snapshot xmlns:r="http://schemas.openxmlformats.org/officeDocument/2006/relationships"/>
</we:webextension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SharedWithUsers xmlns="8b014ae6-8222-4837-a5f0-1e066121dd09">
      <UserInfo>
        <DisplayName>Roar Paulsen</DisplayName>
        <AccountId>30</AccountId>
        <AccountType/>
      </UserInfo>
      <UserInfo>
        <DisplayName>Meryem Salih</DisplayName>
        <AccountId>31</AccountId>
        <AccountType/>
      </UserInfo>
      <UserInfo>
        <DisplayName>Marit Helene Meyer</DisplayName>
        <AccountId>12</AccountId>
        <AccountType/>
      </UserInfo>
      <UserInfo>
        <DisplayName>Anne Synnøve Vaagsland Horten</DisplayName>
        <AccountId>15</AccountId>
        <AccountType/>
      </UserInfo>
      <UserInfo>
        <DisplayName>Kristian August Moen</DisplayName>
        <AccountId>13</AccountId>
        <AccountType/>
      </UserInfo>
      <UserInfo>
        <DisplayName>Anders Liverud</DisplayName>
        <AccountId>17</AccountId>
        <AccountType/>
      </UserInfo>
      <UserInfo>
        <DisplayName>Wenche Irene Aasland</DisplayName>
        <AccountId>19</AccountId>
        <AccountType/>
      </UserInfo>
      <UserInfo>
        <DisplayName>Vibeke Rochmann</DisplayName>
        <AccountId>16</AccountId>
        <AccountType/>
      </UserInfo>
      <UserInfo>
        <DisplayName>Sarvendra Tharmalingam</DisplayName>
        <AccountId>14</AccountId>
        <AccountType/>
      </UserInfo>
      <UserInfo>
        <DisplayName>Kjersti Pedersen</DisplayName>
        <AccountId>9</AccountId>
        <AccountType/>
      </UserInfo>
      <UserInfo>
        <DisplayName>Sudhir Sharma</DisplayName>
        <AccountId>40</AccountId>
        <AccountType/>
      </UserInfo>
      <UserInfo>
        <DisplayName>Madli Johanne Haaheim Indseth</DisplayName>
        <AccountId>108</AccountId>
        <AccountType/>
      </UserInfo>
      <UserInfo>
        <DisplayName>Magnus Fossumstuen Svendsen</DisplayName>
        <AccountId>507</AccountId>
        <AccountType/>
      </UserInfo>
      <UserInfo>
        <DisplayName>Brynjar Thorgersen Nyborg</DisplayName>
        <AccountId>23</AccountId>
        <AccountType/>
      </UserInfo>
    </SharedWithUsers>
    <lcf76f155ced4ddcb4097134ff3c332f xmlns="dd29791f-13f4-4280-bc0c-83e9a3693e3d">
      <Terms xmlns="http://schemas.microsoft.com/office/infopath/2007/PartnerControls"/>
    </lcf76f155ced4ddcb4097134ff3c332f>
    <TaxCatchAll xmlns="8b014ae6-8222-4837-a5f0-1e066121dd09" xsi:nil="true"/>
  </documentManagement>
</p:properti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kument" ma:contentTypeID="0x010100CE4D1ED1FEC8D44FAC4B2A391ADE4703" ma:contentTypeVersion="14" ma:contentTypeDescription="Opprett et nytt dokument." ma:contentTypeScope="" ma:versionID="f3f1f8640925c1d514076d5d936899a0">
  <xsd:schema xmlns:xsd="http://www.w3.org/2001/XMLSchema" xmlns:xs="http://www.w3.org/2001/XMLSchema" xmlns:p="http://schemas.microsoft.com/office/2006/metadata/properties" xmlns:ns2="dd29791f-13f4-4280-bc0c-83e9a3693e3d" xmlns:ns3="8b014ae6-8222-4837-a5f0-1e066121dd09" targetNamespace="http://schemas.microsoft.com/office/2006/metadata/properties" ma:root="true" ma:fieldsID="a5a06f06b45fcb9292268699ac8b48f5" ns2:_="" ns3:_="">
    <xsd:import namespace="dd29791f-13f4-4280-bc0c-83e9a3693e3d"/>
    <xsd:import namespace="8b014ae6-8222-4837-a5f0-1e066121dd09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3:SharedWithUsers" minOccurs="0"/>
                <xsd:element ref="ns3:SharedWithDetails" minOccurs="0"/>
                <xsd:element ref="ns2:lcf76f155ced4ddcb4097134ff3c332f" minOccurs="0"/>
                <xsd:element ref="ns3:TaxCatchAll" minOccurs="0"/>
                <xsd:element ref="ns2:MediaServiceOCR" minOccurs="0"/>
                <xsd:element ref="ns2:MediaServiceGenerationTime" minOccurs="0"/>
                <xsd:element ref="ns2:MediaServiceEventHashCode" minOccurs="0"/>
                <xsd:element ref="ns2:MediaServiceObjectDetectorVersions" minOccurs="0"/>
                <xsd:element ref="ns2:MediaServiceDateTaken" minOccurs="0"/>
                <xsd:element ref="ns2:MediaLengthInSeconds" minOccurs="0"/>
                <xsd:element ref="ns2:MediaServiceSearchPropertie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dd29791f-13f4-4280-bc0c-83e9a3693e3d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lcf76f155ced4ddcb4097134ff3c332f" ma:index="13" nillable="true" ma:taxonomy="true" ma:internalName="lcf76f155ced4ddcb4097134ff3c332f" ma:taxonomyFieldName="MediaServiceImageTags" ma:displayName="Bildemerkelapper" ma:readOnly="false" ma:fieldId="{5cf76f15-5ced-4ddc-b409-7134ff3c332f}" ma:taxonomyMulti="true" ma:sspId="99dbf3f2-ddb5-431c-b95e-910844d8573d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CR" ma:index="15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6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7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ObjectDetectorVersions" ma:index="18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  <xsd:element name="MediaServiceDateTaken" ma:index="19" nillable="true" ma:displayName="MediaServiceDateTaken" ma:hidden="true" ma:indexed="true" ma:internalName="MediaServiceDateTaken" ma:readOnly="true">
      <xsd:simpleType>
        <xsd:restriction base="dms:Text"/>
      </xsd:simpleType>
    </xsd:element>
    <xsd:element name="MediaLengthInSeconds" ma:index="20" nillable="true" ma:displayName="MediaLengthInSeconds" ma:hidden="true" ma:internalName="MediaLengthInSeconds" ma:readOnly="true">
      <xsd:simpleType>
        <xsd:restriction base="dms:Unknown"/>
      </xsd:simpleType>
    </xsd:element>
    <xsd:element name="MediaServiceSearchProperties" ma:index="21" nillable="true" ma:displayName="MediaServiceSearchProperties" ma:hidden="true" ma:internalName="MediaServiceSearchPropertie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8b014ae6-8222-4837-a5f0-1e066121dd09" elementFormDefault="qualified">
    <xsd:import namespace="http://schemas.microsoft.com/office/2006/documentManagement/types"/>
    <xsd:import namespace="http://schemas.microsoft.com/office/infopath/2007/PartnerControls"/>
    <xsd:element name="SharedWithUsers" ma:index="10" nillable="true" ma:displayName="Delt med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1" nillable="true" ma:displayName="Delingsdetaljer" ma:internalName="SharedWithDetails" ma:readOnly="true">
      <xsd:simpleType>
        <xsd:restriction base="dms:Note">
          <xsd:maxLength value="255"/>
        </xsd:restriction>
      </xsd:simpleType>
    </xsd:element>
    <xsd:element name="TaxCatchAll" ma:index="14" nillable="true" ma:displayName="Taxonomy Catch All Column" ma:hidden="true" ma:list="{f4706335-5b7c-46ce-a9c1-fdbab8a48494}" ma:internalName="TaxCatchAll" ma:showField="CatchAllData" ma:web="8b014ae6-8222-4837-a5f0-1e066121dd09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Innholdstype"/>
        <xsd:element ref="dc:title" minOccurs="0" maxOccurs="1" ma:index="4" ma:displayName="Tittel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203CCBDF-F409-41A1-8598-45924AED751E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4BD72BB8-EC4C-424A-B9A6-6F272A111B8E}">
  <ds:schemaRefs>
    <ds:schemaRef ds:uri="http://schemas.microsoft.com/office/2006/documentManagement/types"/>
    <ds:schemaRef ds:uri="http://purl.org/dc/dcmitype/"/>
    <ds:schemaRef ds:uri="http://schemas.microsoft.com/office/infopath/2007/PartnerControls"/>
    <ds:schemaRef ds:uri="8b014ae6-8222-4837-a5f0-1e066121dd09"/>
    <ds:schemaRef ds:uri="http://purl.org/dc/elements/1.1/"/>
    <ds:schemaRef ds:uri="dd29791f-13f4-4280-bc0c-83e9a3693e3d"/>
    <ds:schemaRef ds:uri="http://schemas.microsoft.com/office/2006/metadata/properties"/>
    <ds:schemaRef ds:uri="http://schemas.openxmlformats.org/package/2006/metadata/core-properties"/>
    <ds:schemaRef ds:uri="http://www.w3.org/XML/1998/namespace"/>
    <ds:schemaRef ds:uri="http://purl.org/dc/terms/"/>
  </ds:schemaRefs>
</ds:datastoreItem>
</file>

<file path=customXml/itemProps3.xml><?xml version="1.0" encoding="utf-8"?>
<ds:datastoreItem xmlns:ds="http://schemas.openxmlformats.org/officeDocument/2006/customXml" ds:itemID="{53B3BF64-C7C0-4E22-9459-B53B09A5DE95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dd29791f-13f4-4280-bc0c-83e9a3693e3d"/>
    <ds:schemaRef ds:uri="8b014ae6-8222-4837-a5f0-1e066121dd09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66927</TotalTime>
  <Words>257</Words>
  <Application>Microsoft Office PowerPoint</Application>
  <PresentationFormat>Widescreen</PresentationFormat>
  <Paragraphs>33</Paragraphs>
  <Slides>6</Slides>
  <Notes>2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6</vt:i4>
      </vt:variant>
    </vt:vector>
  </HeadingPairs>
  <TitlesOfParts>
    <vt:vector size="7" baseType="lpstr">
      <vt:lpstr>Drammen Kommune Theme</vt:lpstr>
      <vt:lpstr>Pårørendeundersøkelse</vt:lpstr>
      <vt:lpstr>Om undersøkelsen</vt:lpstr>
      <vt:lpstr>hvor fornøyd er du med kvaliteten på din nærståendes  tjenestetilbud totalt sett?</vt:lpstr>
      <vt:lpstr>Spørsmål 1 - I hvilken grad mener du at din nærstående:</vt:lpstr>
      <vt:lpstr>Hva er viktigst for de pårørende i pårørenderollen?</vt:lpstr>
      <vt:lpstr>PowerPoint Presentation</vt:lpstr>
    </vt:vector>
  </TitlesOfParts>
  <Company>D-IKT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MMMMMMMMM</dc:title>
  <dc:creator>Lars Arntzen</dc:creator>
  <cp:lastModifiedBy>Brynjar Thorgersen Nyborg</cp:lastModifiedBy>
  <cp:revision>25</cp:revision>
  <dcterms:created xsi:type="dcterms:W3CDTF">2022-02-03T09:32:46Z</dcterms:created>
  <dcterms:modified xsi:type="dcterms:W3CDTF">2024-01-30T07:18:08Z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0x010100CE4D1ED1FEC8D44FAC4B2A391ADE4703</vt:lpwstr>
  </property>
  <property fmtid="{D5CDD505-2E9C-101B-9397-08002B2CF9AE}" pid="3" name="MediaServiceImageTags">
    <vt:lpwstr/>
  </property>
</Properties>
</file>