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712" r:id="rId4"/>
  </p:sldMasterIdLst>
  <p:notesMasterIdLst>
    <p:notesMasterId r:id="rId13"/>
  </p:notesMasterIdLst>
  <p:sldIdLst>
    <p:sldId id="256" r:id="rId5"/>
    <p:sldId id="266" r:id="rId6"/>
    <p:sldId id="265" r:id="rId7"/>
    <p:sldId id="263" r:id="rId8"/>
    <p:sldId id="267" r:id="rId9"/>
    <p:sldId id="268" r:id="rId10"/>
    <p:sldId id="270" r:id="rId11"/>
    <p:sldId id="269" r:id="rId12"/>
  </p:sldIdLst>
  <p:sldSz cx="12192000" cy="6858000"/>
  <p:notesSz cx="6858000" cy="9144000"/>
  <p:embeddedFontLst>
    <p:embeddedFont>
      <p:font typeface="Calibri" panose="020F0502020204030204" pitchFamily="34" charset="0"/>
      <p:regular r:id="rId14"/>
      <p:bold r:id="rId15"/>
      <p:italic r:id="rId16"/>
      <p:boldItalic r:id="rId17"/>
    </p:embeddedFont>
    <p:embeddedFont>
      <p:font typeface="Drammen" pitchFamily="50" charset="0"/>
      <p:regular r:id="rId18"/>
      <p:bold r:id="rId19"/>
      <p:italic r:id="rId20"/>
      <p:boldItalic r:id="rId21"/>
    </p:embeddedFont>
    <p:embeddedFont>
      <p:font typeface="Drammen Medium" pitchFamily="50" charset="0"/>
      <p:regular r:id="rId22"/>
      <p:italic r:id="rId23"/>
    </p:embeddedFont>
    <p:embeddedFont>
      <p:font typeface="Roboto" panose="02000000000000000000" pitchFamily="2" charset="0"/>
      <p:regular r:id="rId24"/>
      <p:bold r:id="rId25"/>
      <p:italic r:id="rId26"/>
      <p:boldItalic r:id="rId27"/>
    </p:embeddedFont>
  </p:embeddedFontLst>
  <p:defaultText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0C2"/>
    <a:srgbClr val="203864"/>
    <a:srgbClr val="BCA79B"/>
    <a:srgbClr val="DEEDE7"/>
    <a:srgbClr val="B8C3CC"/>
    <a:srgbClr val="5C7E97"/>
    <a:srgbClr val="003963"/>
    <a:srgbClr val="020000"/>
    <a:srgbClr val="010000"/>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09B7392-35D9-4B37-A963-17141005FC38}" v="7" dt="2024-01-31T05:43:14.869"/>
  </p1510:revLst>
</p1510:revInfo>
</file>

<file path=ppt/tableStyles.xml><?xml version="1.0" encoding="utf-8"?>
<a:tblStyleLst xmlns:a="http://schemas.openxmlformats.org/drawingml/2006/main" def="{5C22544A-7EE6-4342-B048-85BDC9FD1C3A}">
  <a:tblStyle styleId="{CADD37CC-433C-4EFF-B107-1C320E5DF5A1}" styleName="Drammen kommune">
    <a:wholeTbl>
      <a:tcTxStyle>
        <a:fontRef idx="minor">
          <a:scrgbClr r="0" g="0" b="0"/>
        </a:fontRef>
        <a:schemeClr val="dk1"/>
      </a:tcTxStyle>
      <a:tcStyle>
        <a:tcBdr>
          <a:left>
            <a:ln>
              <a:noFill/>
            </a:ln>
          </a:left>
          <a:right>
            <a:ln>
              <a:noFill/>
            </a:ln>
          </a:right>
          <a:top>
            <a:ln w="6350" cmpd="sng">
              <a:solidFill>
                <a:schemeClr val="dk1"/>
              </a:solidFill>
            </a:ln>
          </a:top>
          <a:bottom>
            <a:ln w="6350" cmpd="sng">
              <a:solidFill>
                <a:schemeClr val="dk1"/>
              </a:solidFill>
            </a:ln>
          </a:bottom>
          <a:insideH>
            <a:ln w="6350" cmpd="sng">
              <a:solidFill>
                <a:schemeClr val="dk1"/>
              </a:solidFill>
            </a:ln>
          </a:insideH>
          <a:insideV>
            <a:ln>
              <a:noFill/>
            </a:ln>
          </a:insideV>
        </a:tcBdr>
        <a:fill>
          <a:noFill/>
        </a:fill>
      </a:tcStyle>
    </a:wholeTbl>
    <a:lastRow>
      <a:tcTxStyle>
        <a:fontRef idx="minor">
          <a:scrgbClr r="0" g="0" b="0"/>
        </a:fontRef>
        <a:srgbClr val="385723"/>
      </a:tcTxStyle>
      <a:tcStyle>
        <a:tcBdr/>
        <a:fill>
          <a:solidFill>
            <a:schemeClr val="lt1"/>
          </a:solidFill>
        </a:fill>
      </a:tcStyle>
    </a:lastRow>
    <a:firstRow>
      <a:tcTxStyle b="on">
        <a:fontRef idx="minor">
          <a:scrgbClr r="0" g="0" b="0"/>
        </a:fontRef>
        <a:srgbClr val="356B62"/>
      </a:tcTxStyle>
      <a:tcStyle>
        <a:tcBdr>
          <a:top>
            <a:ln>
              <a:noFill/>
            </a:ln>
          </a:top>
          <a:bottom>
            <a:ln w="28575" cmpd="sng">
              <a:solidFill>
                <a:srgbClr val="385723"/>
              </a:solidFill>
            </a:ln>
          </a:bottom>
        </a:tcBdr>
        <a:fill>
          <a:noFill/>
        </a:fill>
      </a:tcStyle>
    </a:firstRow>
  </a:tblStyle>
  <a:tblStyle styleId="{5C22544A-7EE6-4342-B048-85BDC9FD1C3A}" styleName="Middels stil 2 – uthev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Middels stil 2 – utheving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10A1B5D5-9B99-4C35-A422-299274C87663}" styleName="Middels stil 1 – utheving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5" d="100"/>
          <a:sy n="105" d="100"/>
        </p:scale>
        <p:origin x="798"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notesMaster" Target="notesMasters/notesMaster1.xml"/><Relationship Id="rId18" Type="http://schemas.openxmlformats.org/officeDocument/2006/relationships/font" Target="fonts/font5.fntdata"/><Relationship Id="rId26" Type="http://schemas.openxmlformats.org/officeDocument/2006/relationships/font" Target="fonts/font13.fntdata"/><Relationship Id="rId3" Type="http://schemas.openxmlformats.org/officeDocument/2006/relationships/customXml" Target="../customXml/item3.xml"/><Relationship Id="rId21" Type="http://schemas.openxmlformats.org/officeDocument/2006/relationships/font" Target="fonts/font8.fntdata"/><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font" Target="fonts/font4.fntdata"/><Relationship Id="rId25" Type="http://schemas.openxmlformats.org/officeDocument/2006/relationships/font" Target="fonts/font12.fntdata"/><Relationship Id="rId33"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font" Target="fonts/font3.fntdata"/><Relationship Id="rId20" Type="http://schemas.openxmlformats.org/officeDocument/2006/relationships/font" Target="fonts/font7.fntdata"/><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font" Target="fonts/font11.fntdata"/><Relationship Id="rId32" Type="http://schemas.microsoft.com/office/2016/11/relationships/changesInfo" Target="changesInfos/changesInfo1.xml"/><Relationship Id="rId5" Type="http://schemas.openxmlformats.org/officeDocument/2006/relationships/slide" Target="slides/slide1.xml"/><Relationship Id="rId15" Type="http://schemas.openxmlformats.org/officeDocument/2006/relationships/font" Target="fonts/font2.fntdata"/><Relationship Id="rId23" Type="http://schemas.openxmlformats.org/officeDocument/2006/relationships/font" Target="fonts/font10.fntdata"/><Relationship Id="rId28"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font" Target="fonts/font6.fntdata"/><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font" Target="fonts/font1.fntdata"/><Relationship Id="rId22" Type="http://schemas.openxmlformats.org/officeDocument/2006/relationships/font" Target="fonts/font9.fntdata"/><Relationship Id="rId27" Type="http://schemas.openxmlformats.org/officeDocument/2006/relationships/font" Target="fonts/font14.fntdata"/><Relationship Id="rId30"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i Lundhaug Pharo" userId="S::mari.lundhaug.pharo@drammen.kommune.no::56d5b2b0-842b-4c7b-ad81-2bfec17b46c0" providerId="AD" clId="Web-{ECC5534A-0A7C-3DC4-470A-63461EE9281A}"/>
    <pc:docChg chg="delSld">
      <pc:chgData name="Mari Lundhaug Pharo" userId="S::mari.lundhaug.pharo@drammen.kommune.no::56d5b2b0-842b-4c7b-ad81-2bfec17b46c0" providerId="AD" clId="Web-{ECC5534A-0A7C-3DC4-470A-63461EE9281A}" dt="2024-01-24T15:27:19.765" v="1"/>
      <pc:docMkLst>
        <pc:docMk/>
      </pc:docMkLst>
      <pc:sldChg chg="del">
        <pc:chgData name="Mari Lundhaug Pharo" userId="S::mari.lundhaug.pharo@drammen.kommune.no::56d5b2b0-842b-4c7b-ad81-2bfec17b46c0" providerId="AD" clId="Web-{ECC5534A-0A7C-3DC4-470A-63461EE9281A}" dt="2024-01-24T15:27:19.765" v="1"/>
        <pc:sldMkLst>
          <pc:docMk/>
          <pc:sldMk cId="2948132383" sldId="263"/>
        </pc:sldMkLst>
      </pc:sldChg>
      <pc:sldChg chg="del">
        <pc:chgData name="Mari Lundhaug Pharo" userId="S::mari.lundhaug.pharo@drammen.kommune.no::56d5b2b0-842b-4c7b-ad81-2bfec17b46c0" providerId="AD" clId="Web-{ECC5534A-0A7C-3DC4-470A-63461EE9281A}" dt="2024-01-24T15:27:16.983" v="0"/>
        <pc:sldMkLst>
          <pc:docMk/>
          <pc:sldMk cId="3677260658" sldId="266"/>
        </pc:sldMkLst>
      </pc:sldChg>
    </pc:docChg>
  </pc:docChgLst>
  <pc:docChgLst>
    <pc:chgData name="Thomas Larsen Sola" userId="c3eaffa9-02fd-4a7d-875c-0f81aeb0ffe1" providerId="ADAL" clId="{3DAED453-B4E4-4D66-8B00-46704F72362F}"/>
    <pc:docChg chg="custSel modSld">
      <pc:chgData name="Thomas Larsen Sola" userId="c3eaffa9-02fd-4a7d-875c-0f81aeb0ffe1" providerId="ADAL" clId="{3DAED453-B4E4-4D66-8B00-46704F72362F}" dt="2024-01-29T19:35:56.612" v="190" actId="20577"/>
      <pc:docMkLst>
        <pc:docMk/>
      </pc:docMkLst>
      <pc:sldChg chg="modSp mod">
        <pc:chgData name="Thomas Larsen Sola" userId="c3eaffa9-02fd-4a7d-875c-0f81aeb0ffe1" providerId="ADAL" clId="{3DAED453-B4E4-4D66-8B00-46704F72362F}" dt="2024-01-29T19:35:56.612" v="190" actId="20577"/>
        <pc:sldMkLst>
          <pc:docMk/>
          <pc:sldMk cId="3789866778" sldId="268"/>
        </pc:sldMkLst>
        <pc:spChg chg="mod">
          <ac:chgData name="Thomas Larsen Sola" userId="c3eaffa9-02fd-4a7d-875c-0f81aeb0ffe1" providerId="ADAL" clId="{3DAED453-B4E4-4D66-8B00-46704F72362F}" dt="2024-01-29T19:35:56.612" v="190" actId="20577"/>
          <ac:spMkLst>
            <pc:docMk/>
            <pc:sldMk cId="3789866778" sldId="268"/>
            <ac:spMk id="2" creationId="{286A2DA6-7D03-51B3-3680-16B75CED788A}"/>
          </ac:spMkLst>
        </pc:spChg>
      </pc:sldChg>
    </pc:docChg>
  </pc:docChgLst>
  <pc:docChgLst>
    <pc:chgData name="Marianne Støa" userId="S::marianne.stoa@drammen.kommune.no::79ff0144-0555-4a8a-b30b-e7a87d9156a0" providerId="AD" clId="Web-{EF02D98D-C2EE-8B29-7B67-683738B182BC}"/>
    <pc:docChg chg="addSld modSld">
      <pc:chgData name="Marianne Støa" userId="S::marianne.stoa@drammen.kommune.no::79ff0144-0555-4a8a-b30b-e7a87d9156a0" providerId="AD" clId="Web-{EF02D98D-C2EE-8B29-7B67-683738B182BC}" dt="2024-01-23T07:16:33.252" v="389" actId="20577"/>
      <pc:docMkLst>
        <pc:docMk/>
      </pc:docMkLst>
      <pc:sldChg chg="addSp delSp modSp">
        <pc:chgData name="Marianne Støa" userId="S::marianne.stoa@drammen.kommune.no::79ff0144-0555-4a8a-b30b-e7a87d9156a0" providerId="AD" clId="Web-{EF02D98D-C2EE-8B29-7B67-683738B182BC}" dt="2024-01-23T07:04:36.930" v="247" actId="20577"/>
        <pc:sldMkLst>
          <pc:docMk/>
          <pc:sldMk cId="2426991488" sldId="257"/>
        </pc:sldMkLst>
        <pc:spChg chg="del">
          <ac:chgData name="Marianne Støa" userId="S::marianne.stoa@drammen.kommune.no::79ff0144-0555-4a8a-b30b-e7a87d9156a0" providerId="AD" clId="Web-{EF02D98D-C2EE-8B29-7B67-683738B182BC}" dt="2024-01-23T06:59:28.129" v="0"/>
          <ac:spMkLst>
            <pc:docMk/>
            <pc:sldMk cId="2426991488" sldId="257"/>
            <ac:spMk id="2" creationId="{7EF67FE0-BE8F-1716-C390-79BCF01BF66F}"/>
          </ac:spMkLst>
        </pc:spChg>
        <pc:spChg chg="del">
          <ac:chgData name="Marianne Støa" userId="S::marianne.stoa@drammen.kommune.no::79ff0144-0555-4a8a-b30b-e7a87d9156a0" providerId="AD" clId="Web-{EF02D98D-C2EE-8B29-7B67-683738B182BC}" dt="2024-01-23T07:00:08.770" v="1"/>
          <ac:spMkLst>
            <pc:docMk/>
            <pc:sldMk cId="2426991488" sldId="257"/>
            <ac:spMk id="3" creationId="{7331EB77-D2BC-804F-8D70-495379B5009C}"/>
          </ac:spMkLst>
        </pc:spChg>
        <pc:spChg chg="mod">
          <ac:chgData name="Marianne Støa" userId="S::marianne.stoa@drammen.kommune.no::79ff0144-0555-4a8a-b30b-e7a87d9156a0" providerId="AD" clId="Web-{EF02D98D-C2EE-8B29-7B67-683738B182BC}" dt="2024-01-23T07:04:29.899" v="245" actId="20577"/>
          <ac:spMkLst>
            <pc:docMk/>
            <pc:sldMk cId="2426991488" sldId="257"/>
            <ac:spMk id="4" creationId="{971A571A-554B-1F15-B7D1-35ECAD28F965}"/>
          </ac:spMkLst>
        </pc:spChg>
        <pc:spChg chg="add mod">
          <ac:chgData name="Marianne Støa" userId="S::marianne.stoa@drammen.kommune.no::79ff0144-0555-4a8a-b30b-e7a87d9156a0" providerId="AD" clId="Web-{EF02D98D-C2EE-8B29-7B67-683738B182BC}" dt="2024-01-23T07:04:36.930" v="247" actId="20577"/>
          <ac:spMkLst>
            <pc:docMk/>
            <pc:sldMk cId="2426991488" sldId="257"/>
            <ac:spMk id="8" creationId="{A4E57BD4-0E8B-7C5A-1604-B76ACD262123}"/>
          </ac:spMkLst>
        </pc:spChg>
        <pc:picChg chg="add mod ord">
          <ac:chgData name="Marianne Støa" userId="S::marianne.stoa@drammen.kommune.no::79ff0144-0555-4a8a-b30b-e7a87d9156a0" providerId="AD" clId="Web-{EF02D98D-C2EE-8B29-7B67-683738B182BC}" dt="2024-01-23T06:59:28.129" v="0"/>
          <ac:picMkLst>
            <pc:docMk/>
            <pc:sldMk cId="2426991488" sldId="257"/>
            <ac:picMk id="5" creationId="{02E0BF0F-79B0-0F4B-9B93-22B13F89C3BA}"/>
          </ac:picMkLst>
        </pc:picChg>
        <pc:picChg chg="add del mod ord">
          <ac:chgData name="Marianne Støa" userId="S::marianne.stoa@drammen.kommune.no::79ff0144-0555-4a8a-b30b-e7a87d9156a0" providerId="AD" clId="Web-{EF02D98D-C2EE-8B29-7B67-683738B182BC}" dt="2024-01-23T07:00:28.942" v="3"/>
          <ac:picMkLst>
            <pc:docMk/>
            <pc:sldMk cId="2426991488" sldId="257"/>
            <ac:picMk id="6" creationId="{2A8BCF2B-D964-867D-DA09-46D52BC38E18}"/>
          </ac:picMkLst>
        </pc:picChg>
      </pc:sldChg>
      <pc:sldChg chg="addSp delSp modSp new">
        <pc:chgData name="Marianne Støa" userId="S::marianne.stoa@drammen.kommune.no::79ff0144-0555-4a8a-b30b-e7a87d9156a0" providerId="AD" clId="Web-{EF02D98D-C2EE-8B29-7B67-683738B182BC}" dt="2024-01-23T07:08:04.605" v="360" actId="20577"/>
        <pc:sldMkLst>
          <pc:docMk/>
          <pc:sldMk cId="735788270" sldId="259"/>
        </pc:sldMkLst>
        <pc:spChg chg="del">
          <ac:chgData name="Marianne Støa" userId="S::marianne.stoa@drammen.kommune.no::79ff0144-0555-4a8a-b30b-e7a87d9156a0" providerId="AD" clId="Web-{EF02D98D-C2EE-8B29-7B67-683738B182BC}" dt="2024-01-23T07:00:33.708" v="4"/>
          <ac:spMkLst>
            <pc:docMk/>
            <pc:sldMk cId="735788270" sldId="259"/>
            <ac:spMk id="2" creationId="{906D0FD6-621A-8516-5556-6DE29C720C7F}"/>
          </ac:spMkLst>
        </pc:spChg>
        <pc:spChg chg="mod">
          <ac:chgData name="Marianne Støa" userId="S::marianne.stoa@drammen.kommune.no::79ff0144-0555-4a8a-b30b-e7a87d9156a0" providerId="AD" clId="Web-{EF02D98D-C2EE-8B29-7B67-683738B182BC}" dt="2024-01-23T07:06:33.525" v="348" actId="20577"/>
          <ac:spMkLst>
            <pc:docMk/>
            <pc:sldMk cId="735788270" sldId="259"/>
            <ac:spMk id="3" creationId="{52B94037-5614-E414-8539-BF864DEF24A7}"/>
          </ac:spMkLst>
        </pc:spChg>
        <pc:spChg chg="mod">
          <ac:chgData name="Marianne Støa" userId="S::marianne.stoa@drammen.kommune.no::79ff0144-0555-4a8a-b30b-e7a87d9156a0" providerId="AD" clId="Web-{EF02D98D-C2EE-8B29-7B67-683738B182BC}" dt="2024-01-23T07:08:04.605" v="360" actId="20577"/>
          <ac:spMkLst>
            <pc:docMk/>
            <pc:sldMk cId="735788270" sldId="259"/>
            <ac:spMk id="4" creationId="{64B7B4BE-4215-0052-10D5-FAF8D07D8E77}"/>
          </ac:spMkLst>
        </pc:spChg>
        <pc:picChg chg="add mod ord">
          <ac:chgData name="Marianne Støa" userId="S::marianne.stoa@drammen.kommune.no::79ff0144-0555-4a8a-b30b-e7a87d9156a0" providerId="AD" clId="Web-{EF02D98D-C2EE-8B29-7B67-683738B182BC}" dt="2024-01-23T07:00:33.708" v="4"/>
          <ac:picMkLst>
            <pc:docMk/>
            <pc:sldMk cId="735788270" sldId="259"/>
            <ac:picMk id="5" creationId="{BC2F40EE-30F2-9D05-A4A4-08BCD0FC7B66}"/>
          </ac:picMkLst>
        </pc:picChg>
      </pc:sldChg>
      <pc:sldChg chg="addSp delSp modSp new">
        <pc:chgData name="Marianne Støa" userId="S::marianne.stoa@drammen.kommune.no::79ff0144-0555-4a8a-b30b-e7a87d9156a0" providerId="AD" clId="Web-{EF02D98D-C2EE-8B29-7B67-683738B182BC}" dt="2024-01-23T07:15:37.079" v="373" actId="20577"/>
        <pc:sldMkLst>
          <pc:docMk/>
          <pc:sldMk cId="1314515617" sldId="260"/>
        </pc:sldMkLst>
        <pc:spChg chg="del">
          <ac:chgData name="Marianne Støa" userId="S::marianne.stoa@drammen.kommune.no::79ff0144-0555-4a8a-b30b-e7a87d9156a0" providerId="AD" clId="Web-{EF02D98D-C2EE-8B29-7B67-683738B182BC}" dt="2024-01-23T07:15:14.297" v="362"/>
          <ac:spMkLst>
            <pc:docMk/>
            <pc:sldMk cId="1314515617" sldId="260"/>
            <ac:spMk id="2" creationId="{7988D984-E217-6A74-0A73-BB400BADC81B}"/>
          </ac:spMkLst>
        </pc:spChg>
        <pc:spChg chg="mod">
          <ac:chgData name="Marianne Støa" userId="S::marianne.stoa@drammen.kommune.no::79ff0144-0555-4a8a-b30b-e7a87d9156a0" providerId="AD" clId="Web-{EF02D98D-C2EE-8B29-7B67-683738B182BC}" dt="2024-01-23T07:15:37.079" v="373" actId="20577"/>
          <ac:spMkLst>
            <pc:docMk/>
            <pc:sldMk cId="1314515617" sldId="260"/>
            <ac:spMk id="4" creationId="{1C2B5E7F-47B5-9CED-6282-988D4E186C9A}"/>
          </ac:spMkLst>
        </pc:spChg>
        <pc:picChg chg="add mod ord">
          <ac:chgData name="Marianne Støa" userId="S::marianne.stoa@drammen.kommune.no::79ff0144-0555-4a8a-b30b-e7a87d9156a0" providerId="AD" clId="Web-{EF02D98D-C2EE-8B29-7B67-683738B182BC}" dt="2024-01-23T07:15:14.297" v="362"/>
          <ac:picMkLst>
            <pc:docMk/>
            <pc:sldMk cId="1314515617" sldId="260"/>
            <ac:picMk id="5" creationId="{C79126FD-DDCE-A60D-CC64-F35C8E2B01F3}"/>
          </ac:picMkLst>
        </pc:picChg>
      </pc:sldChg>
      <pc:sldChg chg="addSp delSp modSp new">
        <pc:chgData name="Marianne Støa" userId="S::marianne.stoa@drammen.kommune.no::79ff0144-0555-4a8a-b30b-e7a87d9156a0" providerId="AD" clId="Web-{EF02D98D-C2EE-8B29-7B67-683738B182BC}" dt="2024-01-23T07:16:33.252" v="389" actId="20577"/>
        <pc:sldMkLst>
          <pc:docMk/>
          <pc:sldMk cId="2792813456" sldId="261"/>
        </pc:sldMkLst>
        <pc:spChg chg="del">
          <ac:chgData name="Marianne Støa" userId="S::marianne.stoa@drammen.kommune.no::79ff0144-0555-4a8a-b30b-e7a87d9156a0" providerId="AD" clId="Web-{EF02D98D-C2EE-8B29-7B67-683738B182BC}" dt="2024-01-23T07:16:22.470" v="375"/>
          <ac:spMkLst>
            <pc:docMk/>
            <pc:sldMk cId="2792813456" sldId="261"/>
            <ac:spMk id="2" creationId="{8DF65EDB-8374-DB79-7DAC-08D101BA9636}"/>
          </ac:spMkLst>
        </pc:spChg>
        <pc:spChg chg="mod">
          <ac:chgData name="Marianne Støa" userId="S::marianne.stoa@drammen.kommune.no::79ff0144-0555-4a8a-b30b-e7a87d9156a0" providerId="AD" clId="Web-{EF02D98D-C2EE-8B29-7B67-683738B182BC}" dt="2024-01-23T07:16:33.252" v="389" actId="20577"/>
          <ac:spMkLst>
            <pc:docMk/>
            <pc:sldMk cId="2792813456" sldId="261"/>
            <ac:spMk id="4" creationId="{749047E9-8293-2CCC-167A-B8D1E7F6718B}"/>
          </ac:spMkLst>
        </pc:spChg>
        <pc:picChg chg="add mod ord">
          <ac:chgData name="Marianne Støa" userId="S::marianne.stoa@drammen.kommune.no::79ff0144-0555-4a8a-b30b-e7a87d9156a0" providerId="AD" clId="Web-{EF02D98D-C2EE-8B29-7B67-683738B182BC}" dt="2024-01-23T07:16:22.470" v="375"/>
          <ac:picMkLst>
            <pc:docMk/>
            <pc:sldMk cId="2792813456" sldId="261"/>
            <ac:picMk id="5" creationId="{C9007AF3-4099-1B4C-9793-AFA8731AA046}"/>
          </ac:picMkLst>
        </pc:picChg>
      </pc:sldChg>
    </pc:docChg>
  </pc:docChgLst>
  <pc:docChgLst>
    <pc:chgData name="Mari Lundhaug Pharo" userId="S::mari.lundhaug.pharo@drammen.kommune.no::56d5b2b0-842b-4c7b-ad81-2bfec17b46c0" providerId="AD" clId="Web-{8E3183D7-B664-BBB5-2490-F21729725048}"/>
    <pc:docChg chg="addSld delSld modSld">
      <pc:chgData name="Mari Lundhaug Pharo" userId="S::mari.lundhaug.pharo@drammen.kommune.no::56d5b2b0-842b-4c7b-ad81-2bfec17b46c0" providerId="AD" clId="Web-{8E3183D7-B664-BBB5-2490-F21729725048}" dt="2024-01-24T12:02:16.802" v="10"/>
      <pc:docMkLst>
        <pc:docMk/>
      </pc:docMkLst>
      <pc:sldChg chg="new del">
        <pc:chgData name="Mari Lundhaug Pharo" userId="S::mari.lundhaug.pharo@drammen.kommune.no::56d5b2b0-842b-4c7b-ad81-2bfec17b46c0" providerId="AD" clId="Web-{8E3183D7-B664-BBB5-2490-F21729725048}" dt="2024-01-24T12:01:14.379" v="1"/>
        <pc:sldMkLst>
          <pc:docMk/>
          <pc:sldMk cId="3825225213" sldId="262"/>
        </pc:sldMkLst>
      </pc:sldChg>
      <pc:sldChg chg="new del">
        <pc:chgData name="Mari Lundhaug Pharo" userId="S::mari.lundhaug.pharo@drammen.kommune.no::56d5b2b0-842b-4c7b-ad81-2bfec17b46c0" providerId="AD" clId="Web-{8E3183D7-B664-BBB5-2490-F21729725048}" dt="2024-01-24T12:01:27.254" v="4"/>
        <pc:sldMkLst>
          <pc:docMk/>
          <pc:sldMk cId="3888583006" sldId="262"/>
        </pc:sldMkLst>
      </pc:sldChg>
      <pc:sldChg chg="modSp new">
        <pc:chgData name="Mari Lundhaug Pharo" userId="S::mari.lundhaug.pharo@drammen.kommune.no::56d5b2b0-842b-4c7b-ad81-2bfec17b46c0" providerId="AD" clId="Web-{8E3183D7-B664-BBB5-2490-F21729725048}" dt="2024-01-24T12:02:03.786" v="9" actId="20577"/>
        <pc:sldMkLst>
          <pc:docMk/>
          <pc:sldMk cId="2948132383" sldId="263"/>
        </pc:sldMkLst>
        <pc:spChg chg="mod">
          <ac:chgData name="Mari Lundhaug Pharo" userId="S::mari.lundhaug.pharo@drammen.kommune.no::56d5b2b0-842b-4c7b-ad81-2bfec17b46c0" providerId="AD" clId="Web-{8E3183D7-B664-BBB5-2490-F21729725048}" dt="2024-01-24T12:02:03.786" v="9" actId="20577"/>
          <ac:spMkLst>
            <pc:docMk/>
            <pc:sldMk cId="2948132383" sldId="263"/>
            <ac:spMk id="3" creationId="{FC85EF26-2010-1438-7C29-C3179349F98B}"/>
          </ac:spMkLst>
        </pc:spChg>
      </pc:sldChg>
      <pc:sldChg chg="add">
        <pc:chgData name="Mari Lundhaug Pharo" userId="S::mari.lundhaug.pharo@drammen.kommune.no::56d5b2b0-842b-4c7b-ad81-2bfec17b46c0" providerId="AD" clId="Web-{8E3183D7-B664-BBB5-2490-F21729725048}" dt="2024-01-24T12:02:16.802" v="10"/>
        <pc:sldMkLst>
          <pc:docMk/>
          <pc:sldMk cId="3677260658" sldId="266"/>
        </pc:sldMkLst>
      </pc:sldChg>
    </pc:docChg>
  </pc:docChgLst>
  <pc:docChgLst>
    <pc:chgData name="Thomas Larsen Sola" userId="c3eaffa9-02fd-4a7d-875c-0f81aeb0ffe1" providerId="ADAL" clId="{009B7392-35D9-4B37-A963-17141005FC38}"/>
    <pc:docChg chg="undo custSel addSld delSld modSld sldOrd">
      <pc:chgData name="Thomas Larsen Sola" userId="c3eaffa9-02fd-4a7d-875c-0f81aeb0ffe1" providerId="ADAL" clId="{009B7392-35D9-4B37-A963-17141005FC38}" dt="2024-01-31T05:59:39.924" v="3018" actId="403"/>
      <pc:docMkLst>
        <pc:docMk/>
      </pc:docMkLst>
      <pc:sldChg chg="addSp delSp modSp mod modClrScheme chgLayout">
        <pc:chgData name="Thomas Larsen Sola" userId="c3eaffa9-02fd-4a7d-875c-0f81aeb0ffe1" providerId="ADAL" clId="{009B7392-35D9-4B37-A963-17141005FC38}" dt="2024-01-25T13:33:53.089" v="182" actId="700"/>
        <pc:sldMkLst>
          <pc:docMk/>
          <pc:sldMk cId="2788729323" sldId="256"/>
        </pc:sldMkLst>
        <pc:spChg chg="add del mod ord">
          <ac:chgData name="Thomas Larsen Sola" userId="c3eaffa9-02fd-4a7d-875c-0f81aeb0ffe1" providerId="ADAL" clId="{009B7392-35D9-4B37-A963-17141005FC38}" dt="2024-01-25T13:33:53.089" v="182" actId="700"/>
          <ac:spMkLst>
            <pc:docMk/>
            <pc:sldMk cId="2788729323" sldId="256"/>
            <ac:spMk id="2" creationId="{55193EBD-64EA-9DCB-DBE6-4CDDEB8935D6}"/>
          </ac:spMkLst>
        </pc:spChg>
        <pc:spChg chg="mod ord">
          <ac:chgData name="Thomas Larsen Sola" userId="c3eaffa9-02fd-4a7d-875c-0f81aeb0ffe1" providerId="ADAL" clId="{009B7392-35D9-4B37-A963-17141005FC38}" dt="2024-01-25T13:33:53.089" v="182" actId="700"/>
          <ac:spMkLst>
            <pc:docMk/>
            <pc:sldMk cId="2788729323" sldId="256"/>
            <ac:spMk id="3" creationId="{5429E4A7-EF77-9AD3-1DB4-66613708444A}"/>
          </ac:spMkLst>
        </pc:spChg>
        <pc:spChg chg="add del mod ord">
          <ac:chgData name="Thomas Larsen Sola" userId="c3eaffa9-02fd-4a7d-875c-0f81aeb0ffe1" providerId="ADAL" clId="{009B7392-35D9-4B37-A963-17141005FC38}" dt="2024-01-25T13:33:53.089" v="182" actId="700"/>
          <ac:spMkLst>
            <pc:docMk/>
            <pc:sldMk cId="2788729323" sldId="256"/>
            <ac:spMk id="4" creationId="{44F5E17A-1591-9AE3-0A2E-C524901C2281}"/>
          </ac:spMkLst>
        </pc:spChg>
        <pc:spChg chg="add del mod ord">
          <ac:chgData name="Thomas Larsen Sola" userId="c3eaffa9-02fd-4a7d-875c-0f81aeb0ffe1" providerId="ADAL" clId="{009B7392-35D9-4B37-A963-17141005FC38}" dt="2024-01-25T13:33:53.089" v="182" actId="700"/>
          <ac:spMkLst>
            <pc:docMk/>
            <pc:sldMk cId="2788729323" sldId="256"/>
            <ac:spMk id="5" creationId="{A3993B97-35C6-351D-50C8-07328E36010A}"/>
          </ac:spMkLst>
        </pc:spChg>
        <pc:spChg chg="mod ord">
          <ac:chgData name="Thomas Larsen Sola" userId="c3eaffa9-02fd-4a7d-875c-0f81aeb0ffe1" providerId="ADAL" clId="{009B7392-35D9-4B37-A963-17141005FC38}" dt="2024-01-25T13:33:53.089" v="182" actId="700"/>
          <ac:spMkLst>
            <pc:docMk/>
            <pc:sldMk cId="2788729323" sldId="256"/>
            <ac:spMk id="6" creationId="{CAF53641-61ED-9791-2532-9B3B0BA13DFF}"/>
          </ac:spMkLst>
        </pc:spChg>
        <pc:spChg chg="add del mod ord">
          <ac:chgData name="Thomas Larsen Sola" userId="c3eaffa9-02fd-4a7d-875c-0f81aeb0ffe1" providerId="ADAL" clId="{009B7392-35D9-4B37-A963-17141005FC38}" dt="2024-01-25T13:33:53.089" v="182" actId="700"/>
          <ac:spMkLst>
            <pc:docMk/>
            <pc:sldMk cId="2788729323" sldId="256"/>
            <ac:spMk id="7" creationId="{126CC4B5-9FFD-C303-E364-06AD83F7D989}"/>
          </ac:spMkLst>
        </pc:spChg>
        <pc:spChg chg="del mod ord">
          <ac:chgData name="Thomas Larsen Sola" userId="c3eaffa9-02fd-4a7d-875c-0f81aeb0ffe1" providerId="ADAL" clId="{009B7392-35D9-4B37-A963-17141005FC38}" dt="2024-01-25T13:33:45.364" v="181" actId="700"/>
          <ac:spMkLst>
            <pc:docMk/>
            <pc:sldMk cId="2788729323" sldId="256"/>
            <ac:spMk id="8" creationId="{03B70346-E50E-388F-1C0B-E1F144B4B5A8}"/>
          </ac:spMkLst>
        </pc:spChg>
        <pc:spChg chg="del mod ord">
          <ac:chgData name="Thomas Larsen Sola" userId="c3eaffa9-02fd-4a7d-875c-0f81aeb0ffe1" providerId="ADAL" clId="{009B7392-35D9-4B37-A963-17141005FC38}" dt="2024-01-25T13:33:45.364" v="181" actId="700"/>
          <ac:spMkLst>
            <pc:docMk/>
            <pc:sldMk cId="2788729323" sldId="256"/>
            <ac:spMk id="9" creationId="{3F55CD0C-BDAE-726B-A41B-1D8F279DB83F}"/>
          </ac:spMkLst>
        </pc:spChg>
        <pc:spChg chg="del mod ord">
          <ac:chgData name="Thomas Larsen Sola" userId="c3eaffa9-02fd-4a7d-875c-0f81aeb0ffe1" providerId="ADAL" clId="{009B7392-35D9-4B37-A963-17141005FC38}" dt="2024-01-25T13:33:45.364" v="181" actId="700"/>
          <ac:spMkLst>
            <pc:docMk/>
            <pc:sldMk cId="2788729323" sldId="256"/>
            <ac:spMk id="10" creationId="{8EE559DC-71DA-BA22-9020-7865C7ACC7F8}"/>
          </ac:spMkLst>
        </pc:spChg>
        <pc:spChg chg="del mod ord">
          <ac:chgData name="Thomas Larsen Sola" userId="c3eaffa9-02fd-4a7d-875c-0f81aeb0ffe1" providerId="ADAL" clId="{009B7392-35D9-4B37-A963-17141005FC38}" dt="2024-01-25T13:33:45.364" v="181" actId="700"/>
          <ac:spMkLst>
            <pc:docMk/>
            <pc:sldMk cId="2788729323" sldId="256"/>
            <ac:spMk id="11" creationId="{15943233-6E49-FAF6-32A8-516D7B5793DB}"/>
          </ac:spMkLst>
        </pc:spChg>
        <pc:spChg chg="add mod ord">
          <ac:chgData name="Thomas Larsen Sola" userId="c3eaffa9-02fd-4a7d-875c-0f81aeb0ffe1" providerId="ADAL" clId="{009B7392-35D9-4B37-A963-17141005FC38}" dt="2024-01-25T13:33:53.089" v="182" actId="700"/>
          <ac:spMkLst>
            <pc:docMk/>
            <pc:sldMk cId="2788729323" sldId="256"/>
            <ac:spMk id="12" creationId="{157A7593-ABDB-526C-0624-AA719ABEFFFE}"/>
          </ac:spMkLst>
        </pc:spChg>
        <pc:spChg chg="add mod ord">
          <ac:chgData name="Thomas Larsen Sola" userId="c3eaffa9-02fd-4a7d-875c-0f81aeb0ffe1" providerId="ADAL" clId="{009B7392-35D9-4B37-A963-17141005FC38}" dt="2024-01-25T13:33:53.089" v="182" actId="700"/>
          <ac:spMkLst>
            <pc:docMk/>
            <pc:sldMk cId="2788729323" sldId="256"/>
            <ac:spMk id="13" creationId="{55EB6048-22B5-6530-9B42-030DE99BFADB}"/>
          </ac:spMkLst>
        </pc:spChg>
        <pc:spChg chg="add mod ord">
          <ac:chgData name="Thomas Larsen Sola" userId="c3eaffa9-02fd-4a7d-875c-0f81aeb0ffe1" providerId="ADAL" clId="{009B7392-35D9-4B37-A963-17141005FC38}" dt="2024-01-25T13:33:53.089" v="182" actId="700"/>
          <ac:spMkLst>
            <pc:docMk/>
            <pc:sldMk cId="2788729323" sldId="256"/>
            <ac:spMk id="14" creationId="{9AB55B87-B861-E08B-6C8E-67AC4909CD1C}"/>
          </ac:spMkLst>
        </pc:spChg>
        <pc:spChg chg="add mod ord">
          <ac:chgData name="Thomas Larsen Sola" userId="c3eaffa9-02fd-4a7d-875c-0f81aeb0ffe1" providerId="ADAL" clId="{009B7392-35D9-4B37-A963-17141005FC38}" dt="2024-01-25T13:33:53.089" v="182" actId="700"/>
          <ac:spMkLst>
            <pc:docMk/>
            <pc:sldMk cId="2788729323" sldId="256"/>
            <ac:spMk id="15" creationId="{FF3F0F49-033A-E06B-ECE5-73EDB9AD0ED1}"/>
          </ac:spMkLst>
        </pc:spChg>
      </pc:sldChg>
      <pc:sldChg chg="modSp new del mod">
        <pc:chgData name="Thomas Larsen Sola" userId="c3eaffa9-02fd-4a7d-875c-0f81aeb0ffe1" providerId="ADAL" clId="{009B7392-35D9-4B37-A963-17141005FC38}" dt="2024-01-25T13:31:56.114" v="168" actId="47"/>
        <pc:sldMkLst>
          <pc:docMk/>
          <pc:sldMk cId="2426991488" sldId="257"/>
        </pc:sldMkLst>
        <pc:spChg chg="mod">
          <ac:chgData name="Thomas Larsen Sola" userId="c3eaffa9-02fd-4a7d-875c-0f81aeb0ffe1" providerId="ADAL" clId="{009B7392-35D9-4B37-A963-17141005FC38}" dt="2024-01-23T06:56:25.433" v="146" actId="20577"/>
          <ac:spMkLst>
            <pc:docMk/>
            <pc:sldMk cId="2426991488" sldId="257"/>
            <ac:spMk id="4" creationId="{971A571A-554B-1F15-B7D1-35ECAD28F965}"/>
          </ac:spMkLst>
        </pc:spChg>
      </pc:sldChg>
      <pc:sldChg chg="modSp new del mod">
        <pc:chgData name="Thomas Larsen Sola" userId="c3eaffa9-02fd-4a7d-875c-0f81aeb0ffe1" providerId="ADAL" clId="{009B7392-35D9-4B37-A963-17141005FC38}" dt="2024-01-26T09:36:18.414" v="1880" actId="47"/>
        <pc:sldMkLst>
          <pc:docMk/>
          <pc:sldMk cId="2507635696" sldId="258"/>
        </pc:sldMkLst>
        <pc:spChg chg="mod">
          <ac:chgData name="Thomas Larsen Sola" userId="c3eaffa9-02fd-4a7d-875c-0f81aeb0ffe1" providerId="ADAL" clId="{009B7392-35D9-4B37-A963-17141005FC38}" dt="2024-01-23T06:56:29.571" v="153" actId="20577"/>
          <ac:spMkLst>
            <pc:docMk/>
            <pc:sldMk cId="2507635696" sldId="258"/>
            <ac:spMk id="4" creationId="{67D3D352-3BAE-4C03-ACB8-41E0DC5C6703}"/>
          </ac:spMkLst>
        </pc:spChg>
      </pc:sldChg>
      <pc:sldChg chg="del">
        <pc:chgData name="Thomas Larsen Sola" userId="c3eaffa9-02fd-4a7d-875c-0f81aeb0ffe1" providerId="ADAL" clId="{009B7392-35D9-4B37-A963-17141005FC38}" dt="2024-01-25T13:33:04.221" v="178" actId="47"/>
        <pc:sldMkLst>
          <pc:docMk/>
          <pc:sldMk cId="735788270" sldId="259"/>
        </pc:sldMkLst>
      </pc:sldChg>
      <pc:sldChg chg="delSp modSp del mod">
        <pc:chgData name="Thomas Larsen Sola" userId="c3eaffa9-02fd-4a7d-875c-0f81aeb0ffe1" providerId="ADAL" clId="{009B7392-35D9-4B37-A963-17141005FC38}" dt="2024-01-26T09:36:13.516" v="1877" actId="47"/>
        <pc:sldMkLst>
          <pc:docMk/>
          <pc:sldMk cId="1314515617" sldId="260"/>
        </pc:sldMkLst>
        <pc:spChg chg="del">
          <ac:chgData name="Thomas Larsen Sola" userId="c3eaffa9-02fd-4a7d-875c-0f81aeb0ffe1" providerId="ADAL" clId="{009B7392-35D9-4B37-A963-17141005FC38}" dt="2024-01-25T13:30:53.113" v="161" actId="478"/>
          <ac:spMkLst>
            <pc:docMk/>
            <pc:sldMk cId="1314515617" sldId="260"/>
            <ac:spMk id="3" creationId="{43C53A63-5271-07F7-0E1C-7A81D8BE37AD}"/>
          </ac:spMkLst>
        </pc:spChg>
        <pc:spChg chg="mod">
          <ac:chgData name="Thomas Larsen Sola" userId="c3eaffa9-02fd-4a7d-875c-0f81aeb0ffe1" providerId="ADAL" clId="{009B7392-35D9-4B37-A963-17141005FC38}" dt="2024-01-25T13:31:29.580" v="167" actId="1076"/>
          <ac:spMkLst>
            <pc:docMk/>
            <pc:sldMk cId="1314515617" sldId="260"/>
            <ac:spMk id="4" creationId="{1C2B5E7F-47B5-9CED-6282-988D4E186C9A}"/>
          </ac:spMkLst>
        </pc:spChg>
        <pc:picChg chg="mod">
          <ac:chgData name="Thomas Larsen Sola" userId="c3eaffa9-02fd-4a7d-875c-0f81aeb0ffe1" providerId="ADAL" clId="{009B7392-35D9-4B37-A963-17141005FC38}" dt="2024-01-25T13:31:13.698" v="165" actId="14100"/>
          <ac:picMkLst>
            <pc:docMk/>
            <pc:sldMk cId="1314515617" sldId="260"/>
            <ac:picMk id="5" creationId="{C79126FD-DDCE-A60D-CC64-F35C8E2B01F3}"/>
          </ac:picMkLst>
        </pc:picChg>
      </pc:sldChg>
      <pc:sldChg chg="delSp modSp del mod ord">
        <pc:chgData name="Thomas Larsen Sola" userId="c3eaffa9-02fd-4a7d-875c-0f81aeb0ffe1" providerId="ADAL" clId="{009B7392-35D9-4B37-A963-17141005FC38}" dt="2024-01-26T09:36:14.471" v="1878" actId="47"/>
        <pc:sldMkLst>
          <pc:docMk/>
          <pc:sldMk cId="2792813456" sldId="261"/>
        </pc:sldMkLst>
        <pc:spChg chg="del">
          <ac:chgData name="Thomas Larsen Sola" userId="c3eaffa9-02fd-4a7d-875c-0f81aeb0ffe1" providerId="ADAL" clId="{009B7392-35D9-4B37-A963-17141005FC38}" dt="2024-01-25T13:32:08.839" v="172" actId="478"/>
          <ac:spMkLst>
            <pc:docMk/>
            <pc:sldMk cId="2792813456" sldId="261"/>
            <ac:spMk id="3" creationId="{7FA2C826-F9DE-2390-6216-381DD2C47BDC}"/>
          </ac:spMkLst>
        </pc:spChg>
        <pc:spChg chg="mod">
          <ac:chgData name="Thomas Larsen Sola" userId="c3eaffa9-02fd-4a7d-875c-0f81aeb0ffe1" providerId="ADAL" clId="{009B7392-35D9-4B37-A963-17141005FC38}" dt="2024-01-25T13:32:25.268" v="176" actId="14100"/>
          <ac:spMkLst>
            <pc:docMk/>
            <pc:sldMk cId="2792813456" sldId="261"/>
            <ac:spMk id="4" creationId="{749047E9-8293-2CCC-167A-B8D1E7F6718B}"/>
          </ac:spMkLst>
        </pc:spChg>
        <pc:picChg chg="mod">
          <ac:chgData name="Thomas Larsen Sola" userId="c3eaffa9-02fd-4a7d-875c-0f81aeb0ffe1" providerId="ADAL" clId="{009B7392-35D9-4B37-A963-17141005FC38}" dt="2024-01-25T13:32:28.430" v="177" actId="14100"/>
          <ac:picMkLst>
            <pc:docMk/>
            <pc:sldMk cId="2792813456" sldId="261"/>
            <ac:picMk id="5" creationId="{C9007AF3-4099-1B4C-9793-AFA8731AA046}"/>
          </ac:picMkLst>
        </pc:picChg>
      </pc:sldChg>
      <pc:sldChg chg="modSp add mod modNotesTx">
        <pc:chgData name="Thomas Larsen Sola" userId="c3eaffa9-02fd-4a7d-875c-0f81aeb0ffe1" providerId="ADAL" clId="{009B7392-35D9-4B37-A963-17141005FC38}" dt="2024-01-30T07:53:45.848" v="2146" actId="20577"/>
        <pc:sldMkLst>
          <pc:docMk/>
          <pc:sldMk cId="974858954" sldId="263"/>
        </pc:sldMkLst>
        <pc:picChg chg="mod">
          <ac:chgData name="Thomas Larsen Sola" userId="c3eaffa9-02fd-4a7d-875c-0f81aeb0ffe1" providerId="ADAL" clId="{009B7392-35D9-4B37-A963-17141005FC38}" dt="2024-01-30T07:53:23.110" v="2145" actId="1038"/>
          <ac:picMkLst>
            <pc:docMk/>
            <pc:sldMk cId="974858954" sldId="263"/>
            <ac:picMk id="4" creationId="{884349C1-CD58-0282-4DC0-9FA4E18CD047}"/>
          </ac:picMkLst>
        </pc:picChg>
        <pc:picChg chg="mod">
          <ac:chgData name="Thomas Larsen Sola" userId="c3eaffa9-02fd-4a7d-875c-0f81aeb0ffe1" providerId="ADAL" clId="{009B7392-35D9-4B37-A963-17141005FC38}" dt="2024-01-30T07:53:07.536" v="2137" actId="1076"/>
          <ac:picMkLst>
            <pc:docMk/>
            <pc:sldMk cId="974858954" sldId="263"/>
            <ac:picMk id="6" creationId="{BA4D5A2E-72DD-1044-2136-52498EEF2609}"/>
          </ac:picMkLst>
        </pc:picChg>
      </pc:sldChg>
      <pc:sldChg chg="add del ord">
        <pc:chgData name="Thomas Larsen Sola" userId="c3eaffa9-02fd-4a7d-875c-0f81aeb0ffe1" providerId="ADAL" clId="{009B7392-35D9-4B37-A963-17141005FC38}" dt="2024-01-26T09:36:16.982" v="1879" actId="47"/>
        <pc:sldMkLst>
          <pc:docMk/>
          <pc:sldMk cId="4257798270" sldId="264"/>
        </pc:sldMkLst>
      </pc:sldChg>
      <pc:sldChg chg="addSp delSp modSp add mod ord chgLayout">
        <pc:chgData name="Thomas Larsen Sola" userId="c3eaffa9-02fd-4a7d-875c-0f81aeb0ffe1" providerId="ADAL" clId="{009B7392-35D9-4B37-A963-17141005FC38}" dt="2024-01-31T05:40:41.852" v="2871"/>
        <pc:sldMkLst>
          <pc:docMk/>
          <pc:sldMk cId="3652845738" sldId="265"/>
        </pc:sldMkLst>
        <pc:spChg chg="mod ord">
          <ac:chgData name="Thomas Larsen Sola" userId="c3eaffa9-02fd-4a7d-875c-0f81aeb0ffe1" providerId="ADAL" clId="{009B7392-35D9-4B37-A963-17141005FC38}" dt="2024-01-31T05:39:51.194" v="2865" actId="27636"/>
          <ac:spMkLst>
            <pc:docMk/>
            <pc:sldMk cId="3652845738" sldId="265"/>
            <ac:spMk id="2" creationId="{E0FF131B-BB66-1735-272B-0030CD8B5DE7}"/>
          </ac:spMkLst>
        </pc:spChg>
        <pc:spChg chg="mod ord">
          <ac:chgData name="Thomas Larsen Sola" userId="c3eaffa9-02fd-4a7d-875c-0f81aeb0ffe1" providerId="ADAL" clId="{009B7392-35D9-4B37-A963-17141005FC38}" dt="2024-01-31T05:39:51.194" v="2866" actId="27636"/>
          <ac:spMkLst>
            <pc:docMk/>
            <pc:sldMk cId="3652845738" sldId="265"/>
            <ac:spMk id="3" creationId="{AA8E723B-71ED-FAE8-AB27-714DF0754B1F}"/>
          </ac:spMkLst>
        </pc:spChg>
        <pc:spChg chg="add del mod ord">
          <ac:chgData name="Thomas Larsen Sola" userId="c3eaffa9-02fd-4a7d-875c-0f81aeb0ffe1" providerId="ADAL" clId="{009B7392-35D9-4B37-A963-17141005FC38}" dt="2024-01-31T05:40:00.555" v="2867" actId="931"/>
          <ac:spMkLst>
            <pc:docMk/>
            <pc:sldMk cId="3652845738" sldId="265"/>
            <ac:spMk id="4" creationId="{9A8FB19D-C157-9FF9-4536-EDD804556EAA}"/>
          </ac:spMkLst>
        </pc:spChg>
        <pc:spChg chg="add mod ord">
          <ac:chgData name="Thomas Larsen Sola" userId="c3eaffa9-02fd-4a7d-875c-0f81aeb0ffe1" providerId="ADAL" clId="{009B7392-35D9-4B37-A963-17141005FC38}" dt="2024-01-31T05:39:51.179" v="2864" actId="700"/>
          <ac:spMkLst>
            <pc:docMk/>
            <pc:sldMk cId="3652845738" sldId="265"/>
            <ac:spMk id="5" creationId="{298C0268-4747-ED29-3058-C877987BD48C}"/>
          </ac:spMkLst>
        </pc:spChg>
        <pc:spChg chg="add mod ord">
          <ac:chgData name="Thomas Larsen Sola" userId="c3eaffa9-02fd-4a7d-875c-0f81aeb0ffe1" providerId="ADAL" clId="{009B7392-35D9-4B37-A963-17141005FC38}" dt="2024-01-31T05:39:51.179" v="2864" actId="700"/>
          <ac:spMkLst>
            <pc:docMk/>
            <pc:sldMk cId="3652845738" sldId="265"/>
            <ac:spMk id="6" creationId="{0CD7A94F-FE3B-3E99-3A36-4C55A7951381}"/>
          </ac:spMkLst>
        </pc:spChg>
        <pc:spChg chg="add del mod">
          <ac:chgData name="Thomas Larsen Sola" userId="c3eaffa9-02fd-4a7d-875c-0f81aeb0ffe1" providerId="ADAL" clId="{009B7392-35D9-4B37-A963-17141005FC38}" dt="2024-01-31T05:40:41.852" v="2871"/>
          <ac:spMkLst>
            <pc:docMk/>
            <pc:sldMk cId="3652845738" sldId="265"/>
            <ac:spMk id="10" creationId="{C0F8B02A-7092-5F0C-FA93-FACC8ADB465D}"/>
          </ac:spMkLst>
        </pc:spChg>
        <pc:picChg chg="del">
          <ac:chgData name="Thomas Larsen Sola" userId="c3eaffa9-02fd-4a7d-875c-0f81aeb0ffe1" providerId="ADAL" clId="{009B7392-35D9-4B37-A963-17141005FC38}" dt="2024-01-30T07:51:32.771" v="2131" actId="478"/>
          <ac:picMkLst>
            <pc:docMk/>
            <pc:sldMk cId="3652845738" sldId="265"/>
            <ac:picMk id="4" creationId="{C429FFDF-1920-B9D8-CD99-A459F54280A0}"/>
          </ac:picMkLst>
        </pc:picChg>
        <pc:picChg chg="add del mod">
          <ac:chgData name="Thomas Larsen Sola" userId="c3eaffa9-02fd-4a7d-875c-0f81aeb0ffe1" providerId="ADAL" clId="{009B7392-35D9-4B37-A963-17141005FC38}" dt="2024-01-31T05:40:13.189" v="2870" actId="478"/>
          <ac:picMkLst>
            <pc:docMk/>
            <pc:sldMk cId="3652845738" sldId="265"/>
            <ac:picMk id="8" creationId="{7D20C487-95A2-7907-E58C-B55FDC75E566}"/>
          </ac:picMkLst>
        </pc:picChg>
        <pc:picChg chg="add mod">
          <ac:chgData name="Thomas Larsen Sola" userId="c3eaffa9-02fd-4a7d-875c-0f81aeb0ffe1" providerId="ADAL" clId="{009B7392-35D9-4B37-A963-17141005FC38}" dt="2024-01-31T05:40:41.852" v="2871"/>
          <ac:picMkLst>
            <pc:docMk/>
            <pc:sldMk cId="3652845738" sldId="265"/>
            <ac:picMk id="11" creationId="{1E155DBC-07E0-3E40-9742-0A8A94D43D8D}"/>
          </ac:picMkLst>
        </pc:picChg>
      </pc:sldChg>
      <pc:sldChg chg="addSp delSp modSp new mod chgLayout">
        <pc:chgData name="Thomas Larsen Sola" userId="c3eaffa9-02fd-4a7d-875c-0f81aeb0ffe1" providerId="ADAL" clId="{009B7392-35D9-4B37-A963-17141005FC38}" dt="2024-01-31T05:59:39.924" v="3018" actId="403"/>
        <pc:sldMkLst>
          <pc:docMk/>
          <pc:sldMk cId="1590364391" sldId="266"/>
        </pc:sldMkLst>
        <pc:spChg chg="add del mod ord">
          <ac:chgData name="Thomas Larsen Sola" userId="c3eaffa9-02fd-4a7d-875c-0f81aeb0ffe1" providerId="ADAL" clId="{009B7392-35D9-4B37-A963-17141005FC38}" dt="2024-01-31T05:45:56.288" v="2891" actId="22"/>
          <ac:spMkLst>
            <pc:docMk/>
            <pc:sldMk cId="1590364391" sldId="266"/>
            <ac:spMk id="2" creationId="{3BBF152F-E25B-4EF2-BAA0-F8CE7DDC0F82}"/>
          </ac:spMkLst>
        </pc:spChg>
        <pc:spChg chg="del">
          <ac:chgData name="Thomas Larsen Sola" userId="c3eaffa9-02fd-4a7d-875c-0f81aeb0ffe1" providerId="ADAL" clId="{009B7392-35D9-4B37-A963-17141005FC38}" dt="2024-01-25T13:36:16.829" v="186" actId="700"/>
          <ac:spMkLst>
            <pc:docMk/>
            <pc:sldMk cId="1590364391" sldId="266"/>
            <ac:spMk id="2" creationId="{7C64E91C-BCF5-7394-7EB5-BC1984252DA2}"/>
          </ac:spMkLst>
        </pc:spChg>
        <pc:spChg chg="add mod ord">
          <ac:chgData name="Thomas Larsen Sola" userId="c3eaffa9-02fd-4a7d-875c-0f81aeb0ffe1" providerId="ADAL" clId="{009B7392-35D9-4B37-A963-17141005FC38}" dt="2024-01-31T05:40:50.937" v="2872" actId="700"/>
          <ac:spMkLst>
            <pc:docMk/>
            <pc:sldMk cId="1590364391" sldId="266"/>
            <ac:spMk id="3" creationId="{16F049F1-917F-A781-4F20-05A6D6493771}"/>
          </ac:spMkLst>
        </pc:spChg>
        <pc:spChg chg="del">
          <ac:chgData name="Thomas Larsen Sola" userId="c3eaffa9-02fd-4a7d-875c-0f81aeb0ffe1" providerId="ADAL" clId="{009B7392-35D9-4B37-A963-17141005FC38}" dt="2024-01-25T13:36:16.829" v="186" actId="700"/>
          <ac:spMkLst>
            <pc:docMk/>
            <pc:sldMk cId="1590364391" sldId="266"/>
            <ac:spMk id="3" creationId="{9EC51CA0-46E4-8029-42EF-1A6F3D5189A0}"/>
          </ac:spMkLst>
        </pc:spChg>
        <pc:spChg chg="add mod ord">
          <ac:chgData name="Thomas Larsen Sola" userId="c3eaffa9-02fd-4a7d-875c-0f81aeb0ffe1" providerId="ADAL" clId="{009B7392-35D9-4B37-A963-17141005FC38}" dt="2024-01-31T05:40:50.937" v="2872" actId="700"/>
          <ac:spMkLst>
            <pc:docMk/>
            <pc:sldMk cId="1590364391" sldId="266"/>
            <ac:spMk id="4" creationId="{A3C7B6D5-386C-EE44-28F9-8FBC792A3C8D}"/>
          </ac:spMkLst>
        </pc:spChg>
        <pc:spChg chg="del">
          <ac:chgData name="Thomas Larsen Sola" userId="c3eaffa9-02fd-4a7d-875c-0f81aeb0ffe1" providerId="ADAL" clId="{009B7392-35D9-4B37-A963-17141005FC38}" dt="2024-01-25T13:36:16.829" v="186" actId="700"/>
          <ac:spMkLst>
            <pc:docMk/>
            <pc:sldMk cId="1590364391" sldId="266"/>
            <ac:spMk id="4" creationId="{BF8776FB-44EF-931B-984E-F80A72DDDAC5}"/>
          </ac:spMkLst>
        </pc:spChg>
        <pc:spChg chg="del">
          <ac:chgData name="Thomas Larsen Sola" userId="c3eaffa9-02fd-4a7d-875c-0f81aeb0ffe1" providerId="ADAL" clId="{009B7392-35D9-4B37-A963-17141005FC38}" dt="2024-01-25T13:36:16.829" v="186" actId="700"/>
          <ac:spMkLst>
            <pc:docMk/>
            <pc:sldMk cId="1590364391" sldId="266"/>
            <ac:spMk id="5" creationId="{99EA4A2C-92D4-E2F3-E230-85CA8E299738}"/>
          </ac:spMkLst>
        </pc:spChg>
        <pc:spChg chg="del mod ord">
          <ac:chgData name="Thomas Larsen Sola" userId="c3eaffa9-02fd-4a7d-875c-0f81aeb0ffe1" providerId="ADAL" clId="{009B7392-35D9-4B37-A963-17141005FC38}" dt="2024-01-25T13:36:16.829" v="186" actId="700"/>
          <ac:spMkLst>
            <pc:docMk/>
            <pc:sldMk cId="1590364391" sldId="266"/>
            <ac:spMk id="6" creationId="{5BD3994B-D64C-7110-4B26-97F33A1B7747}"/>
          </ac:spMkLst>
        </pc:spChg>
        <pc:spChg chg="del mod ord">
          <ac:chgData name="Thomas Larsen Sola" userId="c3eaffa9-02fd-4a7d-875c-0f81aeb0ffe1" providerId="ADAL" clId="{009B7392-35D9-4B37-A963-17141005FC38}" dt="2024-01-25T13:36:16.829" v="186" actId="700"/>
          <ac:spMkLst>
            <pc:docMk/>
            <pc:sldMk cId="1590364391" sldId="266"/>
            <ac:spMk id="7" creationId="{176F4D17-B2E9-D5C1-68C9-D0C21444D56D}"/>
          </ac:spMkLst>
        </pc:spChg>
        <pc:spChg chg="add mod ord">
          <ac:chgData name="Thomas Larsen Sola" userId="c3eaffa9-02fd-4a7d-875c-0f81aeb0ffe1" providerId="ADAL" clId="{009B7392-35D9-4B37-A963-17141005FC38}" dt="2024-01-31T05:45:06.175" v="2889" actId="404"/>
          <ac:spMkLst>
            <pc:docMk/>
            <pc:sldMk cId="1590364391" sldId="266"/>
            <ac:spMk id="8" creationId="{DA24EFF2-DDED-5EE7-96BA-C7184B15E54A}"/>
          </ac:spMkLst>
        </pc:spChg>
        <pc:spChg chg="add mod ord">
          <ac:chgData name="Thomas Larsen Sola" userId="c3eaffa9-02fd-4a7d-875c-0f81aeb0ffe1" providerId="ADAL" clId="{009B7392-35D9-4B37-A963-17141005FC38}" dt="2024-01-31T05:59:39.924" v="3018" actId="403"/>
          <ac:spMkLst>
            <pc:docMk/>
            <pc:sldMk cId="1590364391" sldId="266"/>
            <ac:spMk id="9" creationId="{7D1EB1E7-E843-5796-A40C-9E3415B25086}"/>
          </ac:spMkLst>
        </pc:spChg>
        <pc:picChg chg="add del mod ord">
          <ac:chgData name="Thomas Larsen Sola" userId="c3eaffa9-02fd-4a7d-875c-0f81aeb0ffe1" providerId="ADAL" clId="{009B7392-35D9-4B37-A963-17141005FC38}" dt="2024-01-31T05:45:56.288" v="2891" actId="22"/>
          <ac:picMkLst>
            <pc:docMk/>
            <pc:sldMk cId="1590364391" sldId="266"/>
            <ac:picMk id="6" creationId="{A2455260-B270-2C74-60F8-9A89DDF894B2}"/>
          </ac:picMkLst>
        </pc:picChg>
        <pc:picChg chg="add mod modCrop">
          <ac:chgData name="Thomas Larsen Sola" userId="c3eaffa9-02fd-4a7d-875c-0f81aeb0ffe1" providerId="ADAL" clId="{009B7392-35D9-4B37-A963-17141005FC38}" dt="2024-01-31T05:46:34.505" v="2903" actId="14100"/>
          <ac:picMkLst>
            <pc:docMk/>
            <pc:sldMk cId="1590364391" sldId="266"/>
            <ac:picMk id="10" creationId="{E55982AE-0F4E-6E47-CEC8-A70ED40681A7}"/>
          </ac:picMkLst>
        </pc:picChg>
      </pc:sldChg>
      <pc:sldChg chg="addSp delSp modSp new mod chgLayout">
        <pc:chgData name="Thomas Larsen Sola" userId="c3eaffa9-02fd-4a7d-875c-0f81aeb0ffe1" providerId="ADAL" clId="{009B7392-35D9-4B37-A963-17141005FC38}" dt="2024-01-31T05:58:51.652" v="3013" actId="5793"/>
        <pc:sldMkLst>
          <pc:docMk/>
          <pc:sldMk cId="1718900940" sldId="267"/>
        </pc:sldMkLst>
        <pc:spChg chg="mod ord">
          <ac:chgData name="Thomas Larsen Sola" userId="c3eaffa9-02fd-4a7d-875c-0f81aeb0ffe1" providerId="ADAL" clId="{009B7392-35D9-4B37-A963-17141005FC38}" dt="2024-01-31T05:58:51.652" v="3013" actId="5793"/>
          <ac:spMkLst>
            <pc:docMk/>
            <pc:sldMk cId="1718900940" sldId="267"/>
            <ac:spMk id="2" creationId="{38CA85D4-7226-21DB-3A24-1D2027D87D6B}"/>
          </ac:spMkLst>
        </pc:spChg>
        <pc:spChg chg="mod ord">
          <ac:chgData name="Thomas Larsen Sola" userId="c3eaffa9-02fd-4a7d-875c-0f81aeb0ffe1" providerId="ADAL" clId="{009B7392-35D9-4B37-A963-17141005FC38}" dt="2024-01-31T05:48:33.244" v="2904" actId="404"/>
          <ac:spMkLst>
            <pc:docMk/>
            <pc:sldMk cId="1718900940" sldId="267"/>
            <ac:spMk id="3" creationId="{F916C6CB-1DFA-8264-995F-65EA47665B26}"/>
          </ac:spMkLst>
        </pc:spChg>
        <pc:spChg chg="add del mod ord">
          <ac:chgData name="Thomas Larsen Sola" userId="c3eaffa9-02fd-4a7d-875c-0f81aeb0ffe1" providerId="ADAL" clId="{009B7392-35D9-4B37-A963-17141005FC38}" dt="2024-01-31T05:39:42.269" v="2863"/>
          <ac:spMkLst>
            <pc:docMk/>
            <pc:sldMk cId="1718900940" sldId="267"/>
            <ac:spMk id="4" creationId="{FFF2DD95-2617-F471-CE02-B4138833A866}"/>
          </ac:spMkLst>
        </pc:spChg>
        <pc:spChg chg="add mod ord">
          <ac:chgData name="Thomas Larsen Sola" userId="c3eaffa9-02fd-4a7d-875c-0f81aeb0ffe1" providerId="ADAL" clId="{009B7392-35D9-4B37-A963-17141005FC38}" dt="2024-01-31T05:39:23.520" v="2861" actId="700"/>
          <ac:spMkLst>
            <pc:docMk/>
            <pc:sldMk cId="1718900940" sldId="267"/>
            <ac:spMk id="5" creationId="{19A26935-23AD-C30C-34AD-B60079AC9DC3}"/>
          </ac:spMkLst>
        </pc:spChg>
        <pc:spChg chg="add mod ord">
          <ac:chgData name="Thomas Larsen Sola" userId="c3eaffa9-02fd-4a7d-875c-0f81aeb0ffe1" providerId="ADAL" clId="{009B7392-35D9-4B37-A963-17141005FC38}" dt="2024-01-31T05:39:23.520" v="2861" actId="700"/>
          <ac:spMkLst>
            <pc:docMk/>
            <pc:sldMk cId="1718900940" sldId="267"/>
            <ac:spMk id="6" creationId="{690B7448-F944-8207-A833-F39B6FF9588F}"/>
          </ac:spMkLst>
        </pc:spChg>
        <pc:picChg chg="add mod">
          <ac:chgData name="Thomas Larsen Sola" userId="c3eaffa9-02fd-4a7d-875c-0f81aeb0ffe1" providerId="ADAL" clId="{009B7392-35D9-4B37-A963-17141005FC38}" dt="2024-01-31T05:39:42.269" v="2863"/>
          <ac:picMkLst>
            <pc:docMk/>
            <pc:sldMk cId="1718900940" sldId="267"/>
            <ac:picMk id="7" creationId="{C2A52E7D-CC2B-BFED-8352-D9B089F112B6}"/>
          </ac:picMkLst>
        </pc:picChg>
      </pc:sldChg>
      <pc:sldChg chg="addSp delSp modSp new mod modClrScheme modAnim chgLayout">
        <pc:chgData name="Thomas Larsen Sola" userId="c3eaffa9-02fd-4a7d-875c-0f81aeb0ffe1" providerId="ADAL" clId="{009B7392-35D9-4B37-A963-17141005FC38}" dt="2024-01-31T05:55:54.770" v="2991" actId="5793"/>
        <pc:sldMkLst>
          <pc:docMk/>
          <pc:sldMk cId="3789866778" sldId="268"/>
        </pc:sldMkLst>
        <pc:spChg chg="mod ord">
          <ac:chgData name="Thomas Larsen Sola" userId="c3eaffa9-02fd-4a7d-875c-0f81aeb0ffe1" providerId="ADAL" clId="{009B7392-35D9-4B37-A963-17141005FC38}" dt="2024-01-31T05:55:54.770" v="2991" actId="5793"/>
          <ac:spMkLst>
            <pc:docMk/>
            <pc:sldMk cId="3789866778" sldId="268"/>
            <ac:spMk id="2" creationId="{286A2DA6-7D03-51B3-3680-16B75CED788A}"/>
          </ac:spMkLst>
        </pc:spChg>
        <pc:spChg chg="mod ord">
          <ac:chgData name="Thomas Larsen Sola" userId="c3eaffa9-02fd-4a7d-875c-0f81aeb0ffe1" providerId="ADAL" clId="{009B7392-35D9-4B37-A963-17141005FC38}" dt="2024-01-31T05:49:40.798" v="2975" actId="404"/>
          <ac:spMkLst>
            <pc:docMk/>
            <pc:sldMk cId="3789866778" sldId="268"/>
            <ac:spMk id="3" creationId="{718EE4D5-FF5B-413A-2F0B-B8D7ECFB2C8F}"/>
          </ac:spMkLst>
        </pc:spChg>
        <pc:spChg chg="add mod ord">
          <ac:chgData name="Thomas Larsen Sola" userId="c3eaffa9-02fd-4a7d-875c-0f81aeb0ffe1" providerId="ADAL" clId="{009B7392-35D9-4B37-A963-17141005FC38}" dt="2024-01-31T05:39:01.436" v="2859" actId="700"/>
          <ac:spMkLst>
            <pc:docMk/>
            <pc:sldMk cId="3789866778" sldId="268"/>
            <ac:spMk id="4" creationId="{6EC702B9-A4AC-6566-C4D5-249AF6BCEC7F}"/>
          </ac:spMkLst>
        </pc:spChg>
        <pc:spChg chg="add del mod ord">
          <ac:chgData name="Thomas Larsen Sola" userId="c3eaffa9-02fd-4a7d-875c-0f81aeb0ffe1" providerId="ADAL" clId="{009B7392-35D9-4B37-A963-17141005FC38}" dt="2024-01-30T18:25:37" v="2311"/>
          <ac:spMkLst>
            <pc:docMk/>
            <pc:sldMk cId="3789866778" sldId="268"/>
            <ac:spMk id="4" creationId="{788E5185-8CBF-7B56-96A2-786A6B5827C1}"/>
          </ac:spMkLst>
        </pc:spChg>
        <pc:spChg chg="add mod ord">
          <ac:chgData name="Thomas Larsen Sola" userId="c3eaffa9-02fd-4a7d-875c-0f81aeb0ffe1" providerId="ADAL" clId="{009B7392-35D9-4B37-A963-17141005FC38}" dt="2024-01-31T05:39:01.436" v="2859" actId="700"/>
          <ac:spMkLst>
            <pc:docMk/>
            <pc:sldMk cId="3789866778" sldId="268"/>
            <ac:spMk id="5" creationId="{F4F9FE54-FBE9-8B78-D15C-2CDFD825177C}"/>
          </ac:spMkLst>
        </pc:spChg>
        <pc:picChg chg="add mod ord modCrop">
          <ac:chgData name="Thomas Larsen Sola" userId="c3eaffa9-02fd-4a7d-875c-0f81aeb0ffe1" providerId="ADAL" clId="{009B7392-35D9-4B37-A963-17141005FC38}" dt="2024-01-31T05:39:01.436" v="2859" actId="700"/>
          <ac:picMkLst>
            <pc:docMk/>
            <pc:sldMk cId="3789866778" sldId="268"/>
            <ac:picMk id="6" creationId="{B6F04CE3-ABAA-8BCF-6974-4773B454106F}"/>
          </ac:picMkLst>
        </pc:picChg>
        <pc:picChg chg="add mod">
          <ac:chgData name="Thomas Larsen Sola" userId="c3eaffa9-02fd-4a7d-875c-0f81aeb0ffe1" providerId="ADAL" clId="{009B7392-35D9-4B37-A963-17141005FC38}" dt="2024-01-30T18:33:15.969" v="2853" actId="1076"/>
          <ac:picMkLst>
            <pc:docMk/>
            <pc:sldMk cId="3789866778" sldId="268"/>
            <ac:picMk id="8" creationId="{11172D16-ADB8-3726-2E01-24038E2DF4BD}"/>
          </ac:picMkLst>
        </pc:picChg>
      </pc:sldChg>
      <pc:sldChg chg="new">
        <pc:chgData name="Thomas Larsen Sola" userId="c3eaffa9-02fd-4a7d-875c-0f81aeb0ffe1" providerId="ADAL" clId="{009B7392-35D9-4B37-A963-17141005FC38}" dt="2024-01-30T07:56:07.181" v="2179" actId="680"/>
        <pc:sldMkLst>
          <pc:docMk/>
          <pc:sldMk cId="794965481" sldId="269"/>
        </pc:sldMkLst>
      </pc:sldChg>
      <pc:sldChg chg="new del">
        <pc:chgData name="Thomas Larsen Sola" userId="c3eaffa9-02fd-4a7d-875c-0f81aeb0ffe1" providerId="ADAL" clId="{009B7392-35D9-4B37-A963-17141005FC38}" dt="2024-01-30T07:56:02.759" v="2178" actId="680"/>
        <pc:sldMkLst>
          <pc:docMk/>
          <pc:sldMk cId="2232255274" sldId="269"/>
        </pc:sldMkLst>
      </pc:sldChg>
      <pc:sldChg chg="modSp add mod">
        <pc:chgData name="Thomas Larsen Sola" userId="c3eaffa9-02fd-4a7d-875c-0f81aeb0ffe1" providerId="ADAL" clId="{009B7392-35D9-4B37-A963-17141005FC38}" dt="2024-01-31T05:57:37.467" v="3006" actId="20577"/>
        <pc:sldMkLst>
          <pc:docMk/>
          <pc:sldMk cId="3550763713" sldId="270"/>
        </pc:sldMkLst>
        <pc:spChg chg="mod">
          <ac:chgData name="Thomas Larsen Sola" userId="c3eaffa9-02fd-4a7d-875c-0f81aeb0ffe1" providerId="ADAL" clId="{009B7392-35D9-4B37-A963-17141005FC38}" dt="2024-01-31T05:57:37.467" v="3006" actId="20577"/>
          <ac:spMkLst>
            <pc:docMk/>
            <pc:sldMk cId="3550763713" sldId="270"/>
            <ac:spMk id="2" creationId="{C816EC59-898F-4E73-D6AD-0665B79F2FFD}"/>
          </ac:spMkLst>
        </pc:spChg>
        <pc:spChg chg="mod">
          <ac:chgData name="Thomas Larsen Sola" userId="c3eaffa9-02fd-4a7d-875c-0f81aeb0ffe1" providerId="ADAL" clId="{009B7392-35D9-4B37-A963-17141005FC38}" dt="2024-01-31T05:56:28.184" v="2996" actId="20577"/>
          <ac:spMkLst>
            <pc:docMk/>
            <pc:sldMk cId="3550763713" sldId="270"/>
            <ac:spMk id="3" creationId="{5E0B1F04-4220-D02E-A3FC-480D7596C678}"/>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ssholder for topptekst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b-NO"/>
          </a:p>
        </p:txBody>
      </p:sp>
      <p:sp>
        <p:nvSpPr>
          <p:cNvPr id="3" name="Plassholder for dato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413F495-65D1-4729-8A49-C052FDADE1B7}" type="datetimeFigureOut">
              <a:rPr lang="nb-NO" smtClean="0"/>
              <a:t>31.01.2024</a:t>
            </a:fld>
            <a:endParaRPr lang="nb-NO"/>
          </a:p>
        </p:txBody>
      </p:sp>
      <p:sp>
        <p:nvSpPr>
          <p:cNvPr id="4" name="Plassholder for lysbil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b-NO"/>
          </a:p>
        </p:txBody>
      </p:sp>
      <p:sp>
        <p:nvSpPr>
          <p:cNvPr id="5" name="Plassholder for nota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6" name="Plassholder for bunnteks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nb-NO"/>
          </a:p>
        </p:txBody>
      </p:sp>
      <p:sp>
        <p:nvSpPr>
          <p:cNvPr id="7" name="Plassholder for lysbilde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3EA7682-F6A2-4AA4-9D0A-F1597116637D}" type="slidenum">
              <a:rPr lang="nb-NO" smtClean="0"/>
              <a:t>‹#›</a:t>
            </a:fld>
            <a:endParaRPr lang="nb-NO"/>
          </a:p>
        </p:txBody>
      </p:sp>
    </p:spTree>
    <p:extLst>
      <p:ext uri="{BB962C8B-B14F-4D97-AF65-F5344CB8AC3E}">
        <p14:creationId xmlns:p14="http://schemas.microsoft.com/office/powerpoint/2010/main" val="10399769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443DCA12-E49A-4A06-B82C-67714E3392F3}" type="slidenum">
              <a:rPr lang="nb-NO" smtClean="0"/>
              <a:t>4</a:t>
            </a:fld>
            <a:endParaRPr lang="nb-NO"/>
          </a:p>
        </p:txBody>
      </p:sp>
    </p:spTree>
    <p:extLst>
      <p:ext uri="{BB962C8B-B14F-4D97-AF65-F5344CB8AC3E}">
        <p14:creationId xmlns:p14="http://schemas.microsoft.com/office/powerpoint/2010/main" val="27633764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5"/>
          </p:nvPr>
        </p:nvSpPr>
        <p:spPr/>
        <p:txBody>
          <a:bodyPr/>
          <a:lstStyle/>
          <a:p>
            <a:fld id="{F3EA7682-F6A2-4AA4-9D0A-F1597116637D}" type="slidenum">
              <a:rPr lang="nb-NO" smtClean="0"/>
              <a:t>7</a:t>
            </a:fld>
            <a:endParaRPr lang="nb-NO"/>
          </a:p>
        </p:txBody>
      </p:sp>
    </p:spTree>
    <p:extLst>
      <p:ext uri="{BB962C8B-B14F-4D97-AF65-F5344CB8AC3E}">
        <p14:creationId xmlns:p14="http://schemas.microsoft.com/office/powerpoint/2010/main" val="2751856230"/>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2.svg"/></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4.svg"/></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 Id="rId9" Type="http://schemas.openxmlformats.org/officeDocument/2006/relationships/image" Target="../media/image16.sv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 Id="rId5" Type="http://schemas.openxmlformats.org/officeDocument/2006/relationships/image" Target="../media/image22.svg"/><Relationship Id="rId4" Type="http://schemas.openxmlformats.org/officeDocument/2006/relationships/image" Target="../media/image21.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1.xml"/><Relationship Id="rId5" Type="http://schemas.openxmlformats.org/officeDocument/2006/relationships/image" Target="../media/image22.svg"/><Relationship Id="rId4" Type="http://schemas.openxmlformats.org/officeDocument/2006/relationships/image" Target="../media/image21.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2.svg"/><Relationship Id="rId7" Type="http://schemas.openxmlformats.org/officeDocument/2006/relationships/image" Target="../media/image8.sv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4.svg"/><Relationship Id="rId7" Type="http://schemas.openxmlformats.org/officeDocument/2006/relationships/image" Target="../media/image8.sv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10.sv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svg"/><Relationship Id="rId4" Type="http://schemas.openxmlformats.org/officeDocument/2006/relationships/image" Target="../media/image7.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xml"/><Relationship Id="rId5" Type="http://schemas.openxmlformats.org/officeDocument/2006/relationships/image" Target="../media/image20.svg"/><Relationship Id="rId4" Type="http://schemas.openxmlformats.org/officeDocument/2006/relationships/image" Target="../media/image19.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xml"/><Relationship Id="rId5" Type="http://schemas.openxmlformats.org/officeDocument/2006/relationships/image" Target="../media/image20.svg"/><Relationship Id="rId4" Type="http://schemas.openxmlformats.org/officeDocument/2006/relationships/image" Target="../media/image19.png"/></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6.svg"/><Relationship Id="rId7" Type="http://schemas.openxmlformats.org/officeDocument/2006/relationships/image" Target="../media/image8.svg"/><Relationship Id="rId2"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svg"/><Relationship Id="rId7" Type="http://schemas.openxmlformats.org/officeDocument/2006/relationships/image" Target="../media/image1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2.svg"/><Relationship Id="rId7" Type="http://schemas.openxmlformats.org/officeDocument/2006/relationships/image" Target="../media/image18.sv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4.svg"/><Relationship Id="rId7" Type="http://schemas.openxmlformats.org/officeDocument/2006/relationships/image" Target="../media/image18.sv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6.svg"/><Relationship Id="rId7" Type="http://schemas.openxmlformats.org/officeDocument/2006/relationships/image" Target="../media/image18.svg"/><Relationship Id="rId2"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1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10.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Hovedoverskrif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1437"/>
            <a:ext cx="12192000" cy="6858000"/>
          </a:xfrm>
          <a:solidFill>
            <a:srgbClr val="203864">
              <a:alpha val="40000"/>
            </a:srgb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24449"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bg1"/>
                </a:solidFill>
                <a:latin typeface="Drammen" pitchFamily="2" charset="77"/>
                <a:ea typeface="Drammen" pitchFamily="2" charset="77"/>
              </a:defRPr>
            </a:lvl1pPr>
          </a:lstStyle>
          <a:p>
            <a:r>
              <a:rPr lang="nb-NO"/>
              <a:t>Klikk for å redigere tittelstil</a:t>
            </a:r>
          </a:p>
        </p:txBody>
      </p:sp>
      <p:sp>
        <p:nvSpPr>
          <p:cNvPr id="3" name="Subtitle 2">
            <a:extLst>
              <a:ext uri="{FF2B5EF4-FFF2-40B4-BE49-F238E27FC236}">
                <a16:creationId xmlns:a16="http://schemas.microsoft.com/office/drawing/2014/main" id="{A3EE2E72-22DB-438E-A72A-812A0CD742B9}"/>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bg1"/>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grpSp>
        <p:nvGrpSpPr>
          <p:cNvPr id="284" name="logo_blaa">
            <a:extLst>
              <a:ext uri="{FF2B5EF4-FFF2-40B4-BE49-F238E27FC236}">
                <a16:creationId xmlns:a16="http://schemas.microsoft.com/office/drawing/2014/main" id="{4565D2D9-3C28-4BD2-B410-539DE1754A24}"/>
              </a:ext>
            </a:extLst>
          </p:cNvPr>
          <p:cNvGrpSpPr/>
          <p:nvPr userDrawn="1"/>
        </p:nvGrpSpPr>
        <p:grpSpPr>
          <a:xfrm>
            <a:off x="8992118" y="1329"/>
            <a:ext cx="3006779" cy="696569"/>
            <a:chOff x="8992118" y="-1332171"/>
            <a:chExt cx="3006779" cy="696569"/>
          </a:xfrm>
        </p:grpSpPr>
        <p:pic>
          <p:nvPicPr>
            <p:cNvPr id="285" name="Grafikk 284">
              <a:extLst>
                <a:ext uri="{FF2B5EF4-FFF2-40B4-BE49-F238E27FC236}">
                  <a16:creationId xmlns:a16="http://schemas.microsoft.com/office/drawing/2014/main" id="{892DC247-57C1-4622-8A4C-232BF894A49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86" name="dasdasda">
              <a:extLst>
                <a:ext uri="{FF2B5EF4-FFF2-40B4-BE49-F238E27FC236}">
                  <a16:creationId xmlns:a16="http://schemas.microsoft.com/office/drawing/2014/main" id="{DBABEAEB-91BB-4D38-8EE7-5C677A7603E1}"/>
                </a:ext>
              </a:extLst>
            </p:cNvPr>
            <p:cNvGrpSpPr/>
            <p:nvPr userDrawn="1"/>
          </p:nvGrpSpPr>
          <p:grpSpPr>
            <a:xfrm>
              <a:off x="10819352" y="-1189482"/>
              <a:ext cx="1179545" cy="469900"/>
              <a:chOff x="10053875" y="625546"/>
              <a:chExt cx="1163332" cy="470539"/>
            </a:xfrm>
          </p:grpSpPr>
          <p:grpSp>
            <p:nvGrpSpPr>
              <p:cNvPr id="287" name="dasdasda">
                <a:extLst>
                  <a:ext uri="{FF2B5EF4-FFF2-40B4-BE49-F238E27FC236}">
                    <a16:creationId xmlns:a16="http://schemas.microsoft.com/office/drawing/2014/main" id="{FDF262C7-B91B-4AAF-8EC8-39959DE63543}"/>
                  </a:ext>
                </a:extLst>
              </p:cNvPr>
              <p:cNvGrpSpPr/>
              <p:nvPr/>
            </p:nvGrpSpPr>
            <p:grpSpPr>
              <a:xfrm>
                <a:off x="10421710" y="740423"/>
                <a:ext cx="601392" cy="108410"/>
                <a:chOff x="10421710" y="740423"/>
                <a:chExt cx="601392" cy="108410"/>
              </a:xfrm>
              <a:solidFill>
                <a:srgbClr val="12110C"/>
              </a:solidFill>
            </p:grpSpPr>
            <p:sp>
              <p:nvSpPr>
                <p:cNvPr id="411" name="Frihåndsform: figur 410">
                  <a:extLst>
                    <a:ext uri="{FF2B5EF4-FFF2-40B4-BE49-F238E27FC236}">
                      <a16:creationId xmlns:a16="http://schemas.microsoft.com/office/drawing/2014/main" id="{A55292D4-3548-401F-8A08-74B7A77E7C4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70E1D7D2-25AD-4774-8236-6AFBDBC40ED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E9EB66AA-008C-4377-983E-4CAEE32A1B6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E8644264-0BDE-49DB-92F1-6569F55084A4}"/>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F6FECD6-85B8-43D7-B552-5F571C0989DB}"/>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88" name="Frihåndsform: figur 287">
                <a:extLst>
                  <a:ext uri="{FF2B5EF4-FFF2-40B4-BE49-F238E27FC236}">
                    <a16:creationId xmlns:a16="http://schemas.microsoft.com/office/drawing/2014/main" id="{491C8E23-2366-47BE-AB5A-E4ABC1AE447B}"/>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9" name="dasdasda">
                <a:extLst>
                  <a:ext uri="{FF2B5EF4-FFF2-40B4-BE49-F238E27FC236}">
                    <a16:creationId xmlns:a16="http://schemas.microsoft.com/office/drawing/2014/main" id="{51029BFE-BAC6-4416-991E-DA7AFD0F0AEF}"/>
                  </a:ext>
                </a:extLst>
              </p:cNvPr>
              <p:cNvGrpSpPr/>
              <p:nvPr/>
            </p:nvGrpSpPr>
            <p:grpSpPr>
              <a:xfrm>
                <a:off x="10421710" y="740423"/>
                <a:ext cx="794629" cy="252577"/>
                <a:chOff x="10421710" y="740423"/>
                <a:chExt cx="794629" cy="252577"/>
              </a:xfrm>
              <a:solidFill>
                <a:srgbClr val="12110C"/>
              </a:solidFill>
            </p:grpSpPr>
            <p:sp>
              <p:nvSpPr>
                <p:cNvPr id="404" name="Frihåndsform: figur 403">
                  <a:extLst>
                    <a:ext uri="{FF2B5EF4-FFF2-40B4-BE49-F238E27FC236}">
                      <a16:creationId xmlns:a16="http://schemas.microsoft.com/office/drawing/2014/main" id="{46D6B631-24F0-43A3-A147-69821D59D68C}"/>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64807430-F819-47C9-890D-1A0C853DCF1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F4408467-F2D1-47B3-9B5C-948443324EC0}"/>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BFC6982-B580-478A-BDF9-930752D81DDF}"/>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E4CAE7F7-4585-4F20-9ED7-14875DA0552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BA843EF2-172F-4898-B4D3-7391FD64296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2AA6271F-166E-441F-8613-271000EB9750}"/>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EC2FE10C-266F-4919-8684-951529C76F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00DD2079-2898-4F58-B10B-F60B193443D0}"/>
                  </a:ext>
                </a:extLst>
              </p:cNvPr>
              <p:cNvGrpSpPr/>
              <p:nvPr/>
            </p:nvGrpSpPr>
            <p:grpSpPr>
              <a:xfrm>
                <a:off x="10053875" y="625546"/>
                <a:ext cx="302883" cy="440298"/>
                <a:chOff x="10053875" y="625546"/>
                <a:chExt cx="302883" cy="440298"/>
              </a:xfrm>
            </p:grpSpPr>
            <p:sp>
              <p:nvSpPr>
                <p:cNvPr id="398" name="Frihåndsform: figur 397">
                  <a:extLst>
                    <a:ext uri="{FF2B5EF4-FFF2-40B4-BE49-F238E27FC236}">
                      <a16:creationId xmlns:a16="http://schemas.microsoft.com/office/drawing/2014/main" id="{60554590-9FE6-48EE-8BD1-CEF3F46919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DD95A39A-6A10-4E5E-B96C-08332E499C8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C9B2EF85-A362-4573-A8FE-29ACF8718D0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C49FB8A6-5A51-457E-8D69-B194980C9DB8}"/>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524D35E0-0230-4CF2-9008-FAB4527BA2B3}"/>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D49E791A-99A9-4F05-A470-5D5B533E240D}"/>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E05BE0C9-3698-4A13-9304-BC39083692C5}"/>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41BCD82-9778-40BF-BAF0-AE778195237F}"/>
                  </a:ext>
                </a:extLst>
              </p:cNvPr>
              <p:cNvGrpSpPr/>
              <p:nvPr/>
            </p:nvGrpSpPr>
            <p:grpSpPr>
              <a:xfrm>
                <a:off x="10094101" y="633820"/>
                <a:ext cx="221385" cy="367739"/>
                <a:chOff x="10094101" y="633820"/>
                <a:chExt cx="221385" cy="367739"/>
              </a:xfrm>
              <a:solidFill>
                <a:srgbClr val="EBEBEB"/>
              </a:solidFill>
            </p:grpSpPr>
            <p:sp>
              <p:nvSpPr>
                <p:cNvPr id="395" name="Frihåndsform: figur 394">
                  <a:extLst>
                    <a:ext uri="{FF2B5EF4-FFF2-40B4-BE49-F238E27FC236}">
                      <a16:creationId xmlns:a16="http://schemas.microsoft.com/office/drawing/2014/main" id="{BD397842-496D-4582-8D9B-39130BDDE16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007F227-7FC5-49FF-8DD0-670F05F9602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41F59D95-B5D7-4F46-B83E-9841371B586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72F0F224-2D3C-4433-A94A-30A04F2A544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9F706A80-AA63-4587-BAED-83635DC7A362}"/>
                  </a:ext>
                </a:extLst>
              </p:cNvPr>
              <p:cNvGrpSpPr/>
              <p:nvPr/>
            </p:nvGrpSpPr>
            <p:grpSpPr>
              <a:xfrm>
                <a:off x="10178642" y="627068"/>
                <a:ext cx="52778" cy="356137"/>
                <a:chOff x="10178642" y="627068"/>
                <a:chExt cx="52778" cy="356137"/>
              </a:xfrm>
              <a:solidFill>
                <a:srgbClr val="EBEBEB"/>
              </a:solidFill>
            </p:grpSpPr>
            <p:sp>
              <p:nvSpPr>
                <p:cNvPr id="392" name="Frihåndsform: figur 391">
                  <a:extLst>
                    <a:ext uri="{FF2B5EF4-FFF2-40B4-BE49-F238E27FC236}">
                      <a16:creationId xmlns:a16="http://schemas.microsoft.com/office/drawing/2014/main" id="{A13CD279-8FF3-4B26-B40B-51B7507C713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5535AFE6-EC6B-4742-AB74-267B68DC3725}"/>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8A707AE0-E5DE-4E1B-B954-FFD75AE83F9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FC880F4F-8CAC-4F17-8674-F7F234B625D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18BEF605-A571-4E18-A842-A1FB1AC3986A}"/>
                  </a:ext>
                </a:extLst>
              </p:cNvPr>
              <p:cNvGrpSpPr/>
              <p:nvPr/>
            </p:nvGrpSpPr>
            <p:grpSpPr>
              <a:xfrm>
                <a:off x="10145644" y="656072"/>
                <a:ext cx="118395" cy="249724"/>
                <a:chOff x="10145644" y="656072"/>
                <a:chExt cx="118395" cy="249724"/>
              </a:xfrm>
              <a:solidFill>
                <a:srgbClr val="EBEBEB"/>
              </a:solidFill>
            </p:grpSpPr>
            <p:sp>
              <p:nvSpPr>
                <p:cNvPr id="389" name="Frihåndsform: figur 388">
                  <a:extLst>
                    <a:ext uri="{FF2B5EF4-FFF2-40B4-BE49-F238E27FC236}">
                      <a16:creationId xmlns:a16="http://schemas.microsoft.com/office/drawing/2014/main" id="{575909F4-18C9-402C-802C-D41E94B374C0}"/>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F9A89EC6-AC7B-41AB-8AA6-749E868AE6D9}"/>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463CAE6D-706F-4F8D-83F8-F1D483F0A1F6}"/>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1DBB8C0F-1911-44F5-B0E5-41CA40185772}"/>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299" name="Frihåndsform: figur 298">
                <a:extLst>
                  <a:ext uri="{FF2B5EF4-FFF2-40B4-BE49-F238E27FC236}">
                    <a16:creationId xmlns:a16="http://schemas.microsoft.com/office/drawing/2014/main" id="{2D1F169B-E62D-43E3-BF83-B4C577C8285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0" name="Frihåndsform: figur 299">
                <a:extLst>
                  <a:ext uri="{FF2B5EF4-FFF2-40B4-BE49-F238E27FC236}">
                    <a16:creationId xmlns:a16="http://schemas.microsoft.com/office/drawing/2014/main" id="{65F3FE26-147E-40E7-B745-B9516221390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36D8AA52-7C5B-4E80-8042-E5677343446D}"/>
                  </a:ext>
                </a:extLst>
              </p:cNvPr>
              <p:cNvGrpSpPr/>
              <p:nvPr/>
            </p:nvGrpSpPr>
            <p:grpSpPr>
              <a:xfrm>
                <a:off x="10121109" y="701339"/>
                <a:ext cx="167560" cy="331317"/>
                <a:chOff x="10121109" y="701339"/>
                <a:chExt cx="167560" cy="331317"/>
              </a:xfrm>
              <a:solidFill>
                <a:srgbClr val="EBEBEB"/>
              </a:solidFill>
            </p:grpSpPr>
            <p:sp>
              <p:nvSpPr>
                <p:cNvPr id="367" name="Frihåndsform: figur 366">
                  <a:extLst>
                    <a:ext uri="{FF2B5EF4-FFF2-40B4-BE49-F238E27FC236}">
                      <a16:creationId xmlns:a16="http://schemas.microsoft.com/office/drawing/2014/main" id="{EE5E3545-D42D-45AF-8DE2-ECD4EC64B05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E69F545-DA44-42B7-BEDF-9F5E03F4F22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8C20235C-E1EF-4BA9-86F2-FDA8983110B5}"/>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3AB77158-D795-4AB7-9019-115BF35FBF0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A0D81BE2-6F41-4624-B901-5F31FC79944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91E90916-DC57-4F2F-9DAD-41BAFB9B75E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04EAD841-CD13-4DBF-BB23-8C87F82876F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D7BA8303-AB95-49BD-8DF6-DA356EB04BE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84339423-D340-4F98-B82E-0683C14A9B5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F85EAA6-021C-4A91-BEF2-13246F50593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BABAFC9B-7CB0-4C9E-B106-5AFAB2F8DAE9}"/>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5C3C3CDA-D5BD-4946-A2F4-6214EE66098A}"/>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C342759-3485-4D85-AAC3-5189A12919F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2CF3BA1-9CA4-4A24-8EB9-8F83DACE9AB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30FDF535-178F-4668-B149-45C3641D06C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0DB676A7-C3D8-4847-997C-566C6F209AF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2134AD9A-E4FA-44E4-89C6-72F94DE4006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D54EC6EE-516A-4456-9A7D-2B1C2584E143}"/>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86FF5E7C-A8AF-4850-8A29-ACF5295BE84B}"/>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8DC38497-FD47-4F8E-831C-8917EA46B6D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54AE692D-B2BA-484D-ADB1-40912061B3E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A4544295-2C83-43A0-922A-C66AD6A14B74}"/>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543D53FA-A060-4299-87AC-EA7C260E5FD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F8BBAAB6-0F50-4725-A965-FCBAB5DF5DC2}"/>
                  </a:ext>
                </a:extLst>
              </p:cNvPr>
              <p:cNvGrpSpPr/>
              <p:nvPr/>
            </p:nvGrpSpPr>
            <p:grpSpPr>
              <a:xfrm>
                <a:off x="10235415" y="1013335"/>
                <a:ext cx="72178" cy="16088"/>
                <a:chOff x="10235415" y="1013335"/>
                <a:chExt cx="72178" cy="16088"/>
              </a:xfrm>
              <a:solidFill>
                <a:srgbClr val="EBEBEB"/>
              </a:solidFill>
            </p:grpSpPr>
            <p:sp>
              <p:nvSpPr>
                <p:cNvPr id="365" name="Frihåndsform: figur 364">
                  <a:extLst>
                    <a:ext uri="{FF2B5EF4-FFF2-40B4-BE49-F238E27FC236}">
                      <a16:creationId xmlns:a16="http://schemas.microsoft.com/office/drawing/2014/main" id="{4D8475C2-8348-448B-9F2B-801DC610EEDD}"/>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7803280-D006-4C65-B16C-7EA6FEFF3AC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EB812031-EDE7-4470-AC56-70F63DBA83D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2D23393A-4012-4D18-8897-95A82B265208}"/>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C4CBF45D-E50C-4A66-B0A3-16100537458D}"/>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52958514-9CF3-4380-A28D-79AFFBAC175D}"/>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4C1E63FC-8409-41BC-863C-46A67FE5F1E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547E1E97-3D96-4A44-A44C-49042C47485F}"/>
                  </a:ext>
                </a:extLst>
              </p:cNvPr>
              <p:cNvGrpSpPr/>
              <p:nvPr/>
            </p:nvGrpSpPr>
            <p:grpSpPr>
              <a:xfrm>
                <a:off x="10083640" y="703431"/>
                <a:ext cx="259825" cy="302469"/>
                <a:chOff x="10083640" y="703431"/>
                <a:chExt cx="259825" cy="302469"/>
              </a:xfrm>
              <a:solidFill>
                <a:srgbClr val="EBEBEB"/>
              </a:solidFill>
            </p:grpSpPr>
            <p:sp>
              <p:nvSpPr>
                <p:cNvPr id="360" name="Frihåndsform: figur 359">
                  <a:extLst>
                    <a:ext uri="{FF2B5EF4-FFF2-40B4-BE49-F238E27FC236}">
                      <a16:creationId xmlns:a16="http://schemas.microsoft.com/office/drawing/2014/main" id="{A7EC933C-3782-4C31-9FBA-3C5E7DADC50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78EE667B-3271-4C10-9207-1E9CED8CAC8A}"/>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2159A9FE-BEC6-48E7-801C-D487A9C0BE2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0D0DFA68-A37C-4305-A004-7D387CF70B4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E728E490-F09D-4221-B3CF-D37047EF263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5E95F2DA-50F6-48A7-8D09-834189BB264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C22384E6-CA81-4685-BABD-EE259AA0088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2" name="dasdasda">
                <a:extLst>
                  <a:ext uri="{FF2B5EF4-FFF2-40B4-BE49-F238E27FC236}">
                    <a16:creationId xmlns:a16="http://schemas.microsoft.com/office/drawing/2014/main" id="{A3CBCD64-D832-430E-A4E3-B2670286CAF0}"/>
                  </a:ext>
                </a:extLst>
              </p:cNvPr>
              <p:cNvGrpSpPr/>
              <p:nvPr/>
            </p:nvGrpSpPr>
            <p:grpSpPr>
              <a:xfrm>
                <a:off x="10165712" y="777131"/>
                <a:ext cx="182305" cy="281209"/>
                <a:chOff x="10165712" y="777131"/>
                <a:chExt cx="182305" cy="281209"/>
              </a:xfrm>
              <a:solidFill>
                <a:srgbClr val="EBEBEB"/>
              </a:solidFill>
            </p:grpSpPr>
            <p:sp>
              <p:nvSpPr>
                <p:cNvPr id="356" name="Frihåndsform: figur 355">
                  <a:extLst>
                    <a:ext uri="{FF2B5EF4-FFF2-40B4-BE49-F238E27FC236}">
                      <a16:creationId xmlns:a16="http://schemas.microsoft.com/office/drawing/2014/main" id="{B4195DEA-AF91-41DE-8B23-BE7E4C9CACF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08FA21D6-557F-4B6A-82A1-D7F9F440F3BF}"/>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C5E2CAF4-D32A-4F98-9387-1A91335A560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739C2155-F55C-4AF6-BBBC-382FACAB61FB}"/>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3" name="Frihåndsform: figur 312">
                <a:extLst>
                  <a:ext uri="{FF2B5EF4-FFF2-40B4-BE49-F238E27FC236}">
                    <a16:creationId xmlns:a16="http://schemas.microsoft.com/office/drawing/2014/main" id="{4A6BD940-B773-4942-B547-E33D518B1E84}"/>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DADDD4F7-8C02-4A45-9CA9-4239E814130A}"/>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ADB558E0-3CEE-4FD1-8DDA-D6CF2B1422D4}"/>
                  </a:ext>
                </a:extLst>
              </p:cNvPr>
              <p:cNvGrpSpPr/>
              <p:nvPr/>
            </p:nvGrpSpPr>
            <p:grpSpPr>
              <a:xfrm>
                <a:off x="10235320" y="907033"/>
                <a:ext cx="46692" cy="29289"/>
                <a:chOff x="10235320" y="907033"/>
                <a:chExt cx="46692" cy="29289"/>
              </a:xfrm>
              <a:solidFill>
                <a:srgbClr val="EBEBEB"/>
              </a:solidFill>
            </p:grpSpPr>
            <p:sp>
              <p:nvSpPr>
                <p:cNvPr id="354" name="Frihåndsform: figur 353">
                  <a:extLst>
                    <a:ext uri="{FF2B5EF4-FFF2-40B4-BE49-F238E27FC236}">
                      <a16:creationId xmlns:a16="http://schemas.microsoft.com/office/drawing/2014/main" id="{35DBDA4C-387A-4ED1-92E6-23865267799E}"/>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51671760-8413-45BB-A36F-32D539F893F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0138FE25-7630-4758-8AFD-59722342FA7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B78CB46C-BBFE-4D3E-8214-C118BCD9A488}"/>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18" name="Frihåndsform: figur 317">
                <a:extLst>
                  <a:ext uri="{FF2B5EF4-FFF2-40B4-BE49-F238E27FC236}">
                    <a16:creationId xmlns:a16="http://schemas.microsoft.com/office/drawing/2014/main" id="{F3AA22A4-32D5-45C7-9E73-ACA7D33A90E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5E60D82-2ADE-44A5-B726-39B6825C6705}"/>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C2FE6FF8-9060-471F-BC16-02A2BCB698D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14D24154-714E-4DB1-A37B-A854E64E0150}"/>
                  </a:ext>
                </a:extLst>
              </p:cNvPr>
              <p:cNvGrpSpPr/>
              <p:nvPr/>
            </p:nvGrpSpPr>
            <p:grpSpPr>
              <a:xfrm>
                <a:off x="10151839" y="1041976"/>
                <a:ext cx="40046" cy="19054"/>
                <a:chOff x="10151839" y="1041976"/>
                <a:chExt cx="40046" cy="19054"/>
              </a:xfrm>
              <a:solidFill>
                <a:srgbClr val="EBEBEB"/>
              </a:solidFill>
            </p:grpSpPr>
            <p:sp>
              <p:nvSpPr>
                <p:cNvPr id="352" name="Frihåndsform: figur 351">
                  <a:extLst>
                    <a:ext uri="{FF2B5EF4-FFF2-40B4-BE49-F238E27FC236}">
                      <a16:creationId xmlns:a16="http://schemas.microsoft.com/office/drawing/2014/main" id="{B83FC48E-46B5-42D2-A058-347C744755C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EBD029B1-7B58-46AF-967F-075612583660}"/>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87C0A8D9-B8ED-4128-B071-3C6C816932D6}"/>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EF9AC675-C4D0-4A01-9872-B653370AE3F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D390EAB2-F231-4BE5-8E28-2814CBAD6F5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5" name="dasdasda">
                <a:extLst>
                  <a:ext uri="{FF2B5EF4-FFF2-40B4-BE49-F238E27FC236}">
                    <a16:creationId xmlns:a16="http://schemas.microsoft.com/office/drawing/2014/main" id="{A163725C-568D-41B0-B8E8-F9F8A10D59D3}"/>
                  </a:ext>
                </a:extLst>
              </p:cNvPr>
              <p:cNvGrpSpPr/>
              <p:nvPr/>
            </p:nvGrpSpPr>
            <p:grpSpPr>
              <a:xfrm>
                <a:off x="10113596" y="701814"/>
                <a:ext cx="182681" cy="239453"/>
                <a:chOff x="10113596" y="701814"/>
                <a:chExt cx="182681" cy="239453"/>
              </a:xfrm>
              <a:solidFill>
                <a:srgbClr val="EBEBEB"/>
              </a:solidFill>
            </p:grpSpPr>
            <p:sp>
              <p:nvSpPr>
                <p:cNvPr id="336" name="Frihåndsform: figur 335">
                  <a:extLst>
                    <a:ext uri="{FF2B5EF4-FFF2-40B4-BE49-F238E27FC236}">
                      <a16:creationId xmlns:a16="http://schemas.microsoft.com/office/drawing/2014/main" id="{561E08FC-2DE4-452E-9F9B-498B1EC4E35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01DB3DCF-EA80-4294-8B7E-57B4B1841D9A}"/>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229F9326-0703-4C07-A731-59DD711D908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32999E71-80AF-4B40-BB1E-C305433CCB6A}"/>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EDB51904-9B41-4D44-B16C-320DE390519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448BF062-7194-4C1A-A24D-726D4AA35E8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81217654-B36F-4108-A2BC-2908CDB11FF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663D179-BAE1-4C5E-972B-F0BFFD10FB0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7C23440-27AE-4E71-9A9A-B0335057CA6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10A99153-80ED-4C92-95E3-E5CDC53C111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4FE887D0-DD36-429E-A4ED-24003724593C}"/>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003A1875-DF40-48E9-AB94-2BE27E1094C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EC0AC26C-BCC0-4532-813A-31BE81A713F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E3C95370-7EE5-43E9-9058-48BD0DD0466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EC81B66D-2227-42D1-AE46-56BDBD07B55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4A343F15-B463-436D-89FB-4C4FAD82DC9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6" name="Frihåndsform: figur 325">
                <a:extLst>
                  <a:ext uri="{FF2B5EF4-FFF2-40B4-BE49-F238E27FC236}">
                    <a16:creationId xmlns:a16="http://schemas.microsoft.com/office/drawing/2014/main" id="{E8245D5C-5E8B-4498-A19C-E1A5BC5AD5F9}"/>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A792D7EF-802E-4E7E-9380-D2786B33859D}"/>
                  </a:ext>
                </a:extLst>
              </p:cNvPr>
              <p:cNvGrpSpPr/>
              <p:nvPr/>
            </p:nvGrpSpPr>
            <p:grpSpPr>
              <a:xfrm>
                <a:off x="10145358" y="804519"/>
                <a:ext cx="7702" cy="7988"/>
                <a:chOff x="10145358" y="804519"/>
                <a:chExt cx="7702" cy="7988"/>
              </a:xfrm>
              <a:solidFill>
                <a:srgbClr val="EBEBEB"/>
              </a:solidFill>
            </p:grpSpPr>
            <p:sp>
              <p:nvSpPr>
                <p:cNvPr id="334" name="Frihåndsform: figur 333">
                  <a:extLst>
                    <a:ext uri="{FF2B5EF4-FFF2-40B4-BE49-F238E27FC236}">
                      <a16:creationId xmlns:a16="http://schemas.microsoft.com/office/drawing/2014/main" id="{B60AC448-50D7-435A-B62F-F36E912CAC63}"/>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B195B940-5D2F-40D7-8B96-5E37044BA1D3}"/>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D8CDF4EB-2C12-4C92-8022-8856AE029485}"/>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6F2E046A-C1EB-4E8F-8251-10F1E9B2B313}"/>
                  </a:ext>
                </a:extLst>
              </p:cNvPr>
              <p:cNvGrpSpPr/>
              <p:nvPr/>
            </p:nvGrpSpPr>
            <p:grpSpPr>
              <a:xfrm>
                <a:off x="10193477" y="1008787"/>
                <a:ext cx="1023730" cy="87298"/>
                <a:chOff x="10193477" y="1008787"/>
                <a:chExt cx="1023730" cy="87298"/>
              </a:xfrm>
            </p:grpSpPr>
            <p:sp>
              <p:nvSpPr>
                <p:cNvPr id="331" name="Frihåndsform: figur 330">
                  <a:extLst>
                    <a:ext uri="{FF2B5EF4-FFF2-40B4-BE49-F238E27FC236}">
                      <a16:creationId xmlns:a16="http://schemas.microsoft.com/office/drawing/2014/main" id="{FDC7ADA7-D3F9-4C42-9EC5-3563625936E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332" name="Frihåndsform: figur 331">
                  <a:extLst>
                    <a:ext uri="{FF2B5EF4-FFF2-40B4-BE49-F238E27FC236}">
                      <a16:creationId xmlns:a16="http://schemas.microsoft.com/office/drawing/2014/main" id="{F8207ED8-DEF3-4D74-ABD8-2583AE18D3A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333" name="Frihåndsform: figur 332">
                  <a:extLst>
                    <a:ext uri="{FF2B5EF4-FFF2-40B4-BE49-F238E27FC236}">
                      <a16:creationId xmlns:a16="http://schemas.microsoft.com/office/drawing/2014/main" id="{E998C9E6-DD0B-4CDB-AA83-69BBE39DE1D8}"/>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DA1170E4-A4E0-4DDD-9917-A94E970B67E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416" name="Text Placeholder 12">
            <a:extLst>
              <a:ext uri="{FF2B5EF4-FFF2-40B4-BE49-F238E27FC236}">
                <a16:creationId xmlns:a16="http://schemas.microsoft.com/office/drawing/2014/main" id="{EB4BB9D0-083A-4083-B603-48DDED990544}"/>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417" name="dasdasda">
            <a:extLst>
              <a:ext uri="{FF2B5EF4-FFF2-40B4-BE49-F238E27FC236}">
                <a16:creationId xmlns:a16="http://schemas.microsoft.com/office/drawing/2014/main" id="{060A8823-76CF-43D8-9999-B8CEDF658D09}"/>
              </a:ext>
            </a:extLst>
          </p:cNvPr>
          <p:cNvGrpSpPr/>
          <p:nvPr userDrawn="1"/>
        </p:nvGrpSpPr>
        <p:grpSpPr>
          <a:xfrm>
            <a:off x="10819799" y="142943"/>
            <a:ext cx="1179545" cy="469900"/>
            <a:chOff x="10053875" y="625546"/>
            <a:chExt cx="1163332" cy="470539"/>
          </a:xfrm>
        </p:grpSpPr>
        <p:grpSp>
          <p:nvGrpSpPr>
            <p:cNvPr id="418" name="dasdasda">
              <a:extLst>
                <a:ext uri="{FF2B5EF4-FFF2-40B4-BE49-F238E27FC236}">
                  <a16:creationId xmlns:a16="http://schemas.microsoft.com/office/drawing/2014/main" id="{937C334F-BEF1-45BF-82A5-25AF4A301596}"/>
                </a:ext>
              </a:extLst>
            </p:cNvPr>
            <p:cNvGrpSpPr/>
            <p:nvPr/>
          </p:nvGrpSpPr>
          <p:grpSpPr>
            <a:xfrm>
              <a:off x="10421710" y="740423"/>
              <a:ext cx="601392" cy="108410"/>
              <a:chOff x="10421710" y="740423"/>
              <a:chExt cx="601392" cy="108410"/>
            </a:xfrm>
            <a:solidFill>
              <a:srgbClr val="12110C"/>
            </a:solidFill>
          </p:grpSpPr>
          <p:sp>
            <p:nvSpPr>
              <p:cNvPr id="542" name="Frihåndsform: figur 541">
                <a:extLst>
                  <a:ext uri="{FF2B5EF4-FFF2-40B4-BE49-F238E27FC236}">
                    <a16:creationId xmlns:a16="http://schemas.microsoft.com/office/drawing/2014/main" id="{A945097A-1657-4E6F-AA5C-BDDDFD5ACF0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543" name="Frihåndsform: figur 542">
                <a:extLst>
                  <a:ext uri="{FF2B5EF4-FFF2-40B4-BE49-F238E27FC236}">
                    <a16:creationId xmlns:a16="http://schemas.microsoft.com/office/drawing/2014/main" id="{266962A5-E678-44CE-AAFE-121B7FC83C4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544" name="Frihåndsform: figur 543">
                <a:extLst>
                  <a:ext uri="{FF2B5EF4-FFF2-40B4-BE49-F238E27FC236}">
                    <a16:creationId xmlns:a16="http://schemas.microsoft.com/office/drawing/2014/main" id="{32491D84-6E0D-4361-B203-AAB2B9A6081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545" name="Frihåndsform: figur 544">
                <a:extLst>
                  <a:ext uri="{FF2B5EF4-FFF2-40B4-BE49-F238E27FC236}">
                    <a16:creationId xmlns:a16="http://schemas.microsoft.com/office/drawing/2014/main" id="{6D3CF19C-0AF2-4CBC-A65B-3C496F56216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546" name="Frihåndsform: figur 545">
                <a:extLst>
                  <a:ext uri="{FF2B5EF4-FFF2-40B4-BE49-F238E27FC236}">
                    <a16:creationId xmlns:a16="http://schemas.microsoft.com/office/drawing/2014/main" id="{6A776BBB-ADF2-496B-9CD0-3661C4EA62D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419" name="Frihåndsform: figur 418">
              <a:extLst>
                <a:ext uri="{FF2B5EF4-FFF2-40B4-BE49-F238E27FC236}">
                  <a16:creationId xmlns:a16="http://schemas.microsoft.com/office/drawing/2014/main" id="{DCB0ABB4-624A-499E-A48F-01A9742E1F9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420" name="dasdasda">
              <a:extLst>
                <a:ext uri="{FF2B5EF4-FFF2-40B4-BE49-F238E27FC236}">
                  <a16:creationId xmlns:a16="http://schemas.microsoft.com/office/drawing/2014/main" id="{EE6514E5-4434-4572-8725-85D26E9D888D}"/>
                </a:ext>
              </a:extLst>
            </p:cNvPr>
            <p:cNvGrpSpPr/>
            <p:nvPr/>
          </p:nvGrpSpPr>
          <p:grpSpPr>
            <a:xfrm>
              <a:off x="10421710" y="740423"/>
              <a:ext cx="794629" cy="252577"/>
              <a:chOff x="10421710" y="740423"/>
              <a:chExt cx="794629" cy="252577"/>
            </a:xfrm>
            <a:solidFill>
              <a:srgbClr val="12110C"/>
            </a:solidFill>
          </p:grpSpPr>
          <p:sp>
            <p:nvSpPr>
              <p:cNvPr id="535" name="Frihåndsform: figur 534">
                <a:extLst>
                  <a:ext uri="{FF2B5EF4-FFF2-40B4-BE49-F238E27FC236}">
                    <a16:creationId xmlns:a16="http://schemas.microsoft.com/office/drawing/2014/main" id="{677D27AB-2088-4A19-A324-C908999BAC9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536" name="Frihåndsform: figur 535">
                <a:extLst>
                  <a:ext uri="{FF2B5EF4-FFF2-40B4-BE49-F238E27FC236}">
                    <a16:creationId xmlns:a16="http://schemas.microsoft.com/office/drawing/2014/main" id="{EF7B2969-48F6-49C6-B479-D3A6352C0939}"/>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537" name="Frihåndsform: figur 536">
                <a:extLst>
                  <a:ext uri="{FF2B5EF4-FFF2-40B4-BE49-F238E27FC236}">
                    <a16:creationId xmlns:a16="http://schemas.microsoft.com/office/drawing/2014/main" id="{DC4F108C-9CC9-47D3-AF1F-9A7560C3F8C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538" name="Frihåndsform: figur 537">
                <a:extLst>
                  <a:ext uri="{FF2B5EF4-FFF2-40B4-BE49-F238E27FC236}">
                    <a16:creationId xmlns:a16="http://schemas.microsoft.com/office/drawing/2014/main" id="{849EB67B-B905-4EDF-8A0B-3832185C3624}"/>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539" name="Frihåndsform: figur 538">
                <a:extLst>
                  <a:ext uri="{FF2B5EF4-FFF2-40B4-BE49-F238E27FC236}">
                    <a16:creationId xmlns:a16="http://schemas.microsoft.com/office/drawing/2014/main" id="{5A22DB03-5BC8-480B-A5CA-9823C40A80E7}"/>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540" name="Frihåndsform: figur 539">
                <a:extLst>
                  <a:ext uri="{FF2B5EF4-FFF2-40B4-BE49-F238E27FC236}">
                    <a16:creationId xmlns:a16="http://schemas.microsoft.com/office/drawing/2014/main" id="{B6D30FDF-236D-47D5-B75B-10571087942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541" name="Frihåndsform: figur 540">
                <a:extLst>
                  <a:ext uri="{FF2B5EF4-FFF2-40B4-BE49-F238E27FC236}">
                    <a16:creationId xmlns:a16="http://schemas.microsoft.com/office/drawing/2014/main" id="{D1D86C06-41B1-4C5F-944C-2274081CE97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421" name="Frihåndsform: figur 420">
              <a:extLst>
                <a:ext uri="{FF2B5EF4-FFF2-40B4-BE49-F238E27FC236}">
                  <a16:creationId xmlns:a16="http://schemas.microsoft.com/office/drawing/2014/main" id="{1AFE6ADB-6A90-41AC-ADC8-C5A073D8D18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422" name="dasdasda">
              <a:extLst>
                <a:ext uri="{FF2B5EF4-FFF2-40B4-BE49-F238E27FC236}">
                  <a16:creationId xmlns:a16="http://schemas.microsoft.com/office/drawing/2014/main" id="{BFAB0C71-8629-4CE0-8AC9-AD376EE41008}"/>
                </a:ext>
              </a:extLst>
            </p:cNvPr>
            <p:cNvGrpSpPr/>
            <p:nvPr/>
          </p:nvGrpSpPr>
          <p:grpSpPr>
            <a:xfrm>
              <a:off x="10053875" y="625546"/>
              <a:ext cx="302883" cy="440298"/>
              <a:chOff x="10053875" y="625546"/>
              <a:chExt cx="302883" cy="440298"/>
            </a:xfrm>
          </p:grpSpPr>
          <p:sp>
            <p:nvSpPr>
              <p:cNvPr id="529" name="Frihåndsform: figur 528">
                <a:extLst>
                  <a:ext uri="{FF2B5EF4-FFF2-40B4-BE49-F238E27FC236}">
                    <a16:creationId xmlns:a16="http://schemas.microsoft.com/office/drawing/2014/main" id="{DAA30E4D-2435-4376-BBB7-ED8B33B12C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530" name="Frihåndsform: figur 529">
                <a:extLst>
                  <a:ext uri="{FF2B5EF4-FFF2-40B4-BE49-F238E27FC236}">
                    <a16:creationId xmlns:a16="http://schemas.microsoft.com/office/drawing/2014/main" id="{EB4BFFCE-9C4D-4381-8C9D-60535089D26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531" name="Frihåndsform: figur 530">
                <a:extLst>
                  <a:ext uri="{FF2B5EF4-FFF2-40B4-BE49-F238E27FC236}">
                    <a16:creationId xmlns:a16="http://schemas.microsoft.com/office/drawing/2014/main" id="{B4C53089-0544-4608-8887-24C6FFFA0DE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532" name="Frihåndsform: figur 531">
                <a:extLst>
                  <a:ext uri="{FF2B5EF4-FFF2-40B4-BE49-F238E27FC236}">
                    <a16:creationId xmlns:a16="http://schemas.microsoft.com/office/drawing/2014/main" id="{7FAF2E18-EF4E-41E1-91AE-08F557E8BB4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533" name="Frihåndsform: figur 532">
                <a:extLst>
                  <a:ext uri="{FF2B5EF4-FFF2-40B4-BE49-F238E27FC236}">
                    <a16:creationId xmlns:a16="http://schemas.microsoft.com/office/drawing/2014/main" id="{B6998CED-4A74-4260-808F-5F87280328B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534" name="Frihåndsform: figur 533">
                <a:extLst>
                  <a:ext uri="{FF2B5EF4-FFF2-40B4-BE49-F238E27FC236}">
                    <a16:creationId xmlns:a16="http://schemas.microsoft.com/office/drawing/2014/main" id="{CFB86695-BD86-4764-9F89-D2E650124C4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423" name="Frihåndsform: figur 422">
              <a:extLst>
                <a:ext uri="{FF2B5EF4-FFF2-40B4-BE49-F238E27FC236}">
                  <a16:creationId xmlns:a16="http://schemas.microsoft.com/office/drawing/2014/main" id="{050EB12A-86E0-4349-B511-FE056191E5C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424" name="dasdasda">
              <a:extLst>
                <a:ext uri="{FF2B5EF4-FFF2-40B4-BE49-F238E27FC236}">
                  <a16:creationId xmlns:a16="http://schemas.microsoft.com/office/drawing/2014/main" id="{1E8673B2-0D8B-4D92-9E23-82C467401106}"/>
                </a:ext>
              </a:extLst>
            </p:cNvPr>
            <p:cNvGrpSpPr/>
            <p:nvPr/>
          </p:nvGrpSpPr>
          <p:grpSpPr>
            <a:xfrm>
              <a:off x="10094101" y="633820"/>
              <a:ext cx="221385" cy="367739"/>
              <a:chOff x="10094101" y="633820"/>
              <a:chExt cx="221385" cy="367739"/>
            </a:xfrm>
            <a:solidFill>
              <a:srgbClr val="EBEBEB"/>
            </a:solidFill>
          </p:grpSpPr>
          <p:sp>
            <p:nvSpPr>
              <p:cNvPr id="526" name="Frihåndsform: figur 525">
                <a:extLst>
                  <a:ext uri="{FF2B5EF4-FFF2-40B4-BE49-F238E27FC236}">
                    <a16:creationId xmlns:a16="http://schemas.microsoft.com/office/drawing/2014/main" id="{4CCAF7DD-9AA0-4282-8E88-0DECD3AE7DAB}"/>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527" name="Frihåndsform: figur 526">
                <a:extLst>
                  <a:ext uri="{FF2B5EF4-FFF2-40B4-BE49-F238E27FC236}">
                    <a16:creationId xmlns:a16="http://schemas.microsoft.com/office/drawing/2014/main" id="{74090458-AD0B-49D0-8624-566F9938555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528" name="Frihåndsform: figur 527">
                <a:extLst>
                  <a:ext uri="{FF2B5EF4-FFF2-40B4-BE49-F238E27FC236}">
                    <a16:creationId xmlns:a16="http://schemas.microsoft.com/office/drawing/2014/main" id="{DDA5BBDD-5F13-46A4-B2A8-50E5B2008F2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425" name="Frihåndsform: figur 424">
              <a:extLst>
                <a:ext uri="{FF2B5EF4-FFF2-40B4-BE49-F238E27FC236}">
                  <a16:creationId xmlns:a16="http://schemas.microsoft.com/office/drawing/2014/main" id="{90187CEE-730F-4298-A0EC-9BBDB5F7A4AB}"/>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426" name="dasdasda">
              <a:extLst>
                <a:ext uri="{FF2B5EF4-FFF2-40B4-BE49-F238E27FC236}">
                  <a16:creationId xmlns:a16="http://schemas.microsoft.com/office/drawing/2014/main" id="{0972F0C4-863A-43B7-9BCE-EF71C4749A31}"/>
                </a:ext>
              </a:extLst>
            </p:cNvPr>
            <p:cNvGrpSpPr/>
            <p:nvPr/>
          </p:nvGrpSpPr>
          <p:grpSpPr>
            <a:xfrm>
              <a:off x="10178642" y="627068"/>
              <a:ext cx="52778" cy="356137"/>
              <a:chOff x="10178642" y="627068"/>
              <a:chExt cx="52778" cy="356137"/>
            </a:xfrm>
            <a:solidFill>
              <a:srgbClr val="EBEBEB"/>
            </a:solidFill>
          </p:grpSpPr>
          <p:sp>
            <p:nvSpPr>
              <p:cNvPr id="523" name="Frihåndsform: figur 522">
                <a:extLst>
                  <a:ext uri="{FF2B5EF4-FFF2-40B4-BE49-F238E27FC236}">
                    <a16:creationId xmlns:a16="http://schemas.microsoft.com/office/drawing/2014/main" id="{32D5D869-3987-42A3-9D23-EB63AD8109B2}"/>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524" name="Frihåndsform: figur 523">
                <a:extLst>
                  <a:ext uri="{FF2B5EF4-FFF2-40B4-BE49-F238E27FC236}">
                    <a16:creationId xmlns:a16="http://schemas.microsoft.com/office/drawing/2014/main" id="{2FDA9E7E-CA6B-40BC-84BA-B9AEED24ECE7}"/>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525" name="Frihåndsform: figur 524">
                <a:extLst>
                  <a:ext uri="{FF2B5EF4-FFF2-40B4-BE49-F238E27FC236}">
                    <a16:creationId xmlns:a16="http://schemas.microsoft.com/office/drawing/2014/main" id="{94102691-8154-414B-8404-3369FE6C7485}"/>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427" name="Frihåndsform: figur 426">
              <a:extLst>
                <a:ext uri="{FF2B5EF4-FFF2-40B4-BE49-F238E27FC236}">
                  <a16:creationId xmlns:a16="http://schemas.microsoft.com/office/drawing/2014/main" id="{0E979454-93F1-4727-B3EF-B387BFDFA06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28" name="dasdasda">
              <a:extLst>
                <a:ext uri="{FF2B5EF4-FFF2-40B4-BE49-F238E27FC236}">
                  <a16:creationId xmlns:a16="http://schemas.microsoft.com/office/drawing/2014/main" id="{AD83F366-A0E5-4197-9A18-03A9FF5A0B80}"/>
                </a:ext>
              </a:extLst>
            </p:cNvPr>
            <p:cNvGrpSpPr/>
            <p:nvPr/>
          </p:nvGrpSpPr>
          <p:grpSpPr>
            <a:xfrm>
              <a:off x="10145644" y="656072"/>
              <a:ext cx="118395" cy="249724"/>
              <a:chOff x="10145644" y="656072"/>
              <a:chExt cx="118395" cy="249724"/>
            </a:xfrm>
            <a:solidFill>
              <a:srgbClr val="EBEBEB"/>
            </a:solidFill>
          </p:grpSpPr>
          <p:sp>
            <p:nvSpPr>
              <p:cNvPr id="520" name="Frihåndsform: figur 519">
                <a:extLst>
                  <a:ext uri="{FF2B5EF4-FFF2-40B4-BE49-F238E27FC236}">
                    <a16:creationId xmlns:a16="http://schemas.microsoft.com/office/drawing/2014/main" id="{71A7C4C8-66EC-4360-8171-0CD8786D17A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521" name="Frihåndsform: figur 520">
                <a:extLst>
                  <a:ext uri="{FF2B5EF4-FFF2-40B4-BE49-F238E27FC236}">
                    <a16:creationId xmlns:a16="http://schemas.microsoft.com/office/drawing/2014/main" id="{63A319A6-F8DA-43C7-ACF5-7A42DABC21E5}"/>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522" name="Frihåndsform: figur 521">
                <a:extLst>
                  <a:ext uri="{FF2B5EF4-FFF2-40B4-BE49-F238E27FC236}">
                    <a16:creationId xmlns:a16="http://schemas.microsoft.com/office/drawing/2014/main" id="{0EE27544-0638-4EAB-9FD8-C512603A2C9E}"/>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29" name="Frihåndsform: figur 428">
              <a:extLst>
                <a:ext uri="{FF2B5EF4-FFF2-40B4-BE49-F238E27FC236}">
                  <a16:creationId xmlns:a16="http://schemas.microsoft.com/office/drawing/2014/main" id="{37EB0470-8D94-408A-A990-CDF3B94868A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30" name="Frihåndsform: figur 429">
              <a:extLst>
                <a:ext uri="{FF2B5EF4-FFF2-40B4-BE49-F238E27FC236}">
                  <a16:creationId xmlns:a16="http://schemas.microsoft.com/office/drawing/2014/main" id="{2DAB03C9-7E6B-43E8-BADA-506C42B95E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1" name="Frihåndsform: figur 430">
              <a:extLst>
                <a:ext uri="{FF2B5EF4-FFF2-40B4-BE49-F238E27FC236}">
                  <a16:creationId xmlns:a16="http://schemas.microsoft.com/office/drawing/2014/main" id="{1C6E579D-5D1C-4965-84AC-6B34058D61B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2" name="dasdasda">
              <a:extLst>
                <a:ext uri="{FF2B5EF4-FFF2-40B4-BE49-F238E27FC236}">
                  <a16:creationId xmlns:a16="http://schemas.microsoft.com/office/drawing/2014/main" id="{EB9B376B-CE14-43A2-9E5A-104B7B9322DE}"/>
                </a:ext>
              </a:extLst>
            </p:cNvPr>
            <p:cNvGrpSpPr/>
            <p:nvPr/>
          </p:nvGrpSpPr>
          <p:grpSpPr>
            <a:xfrm>
              <a:off x="10121109" y="701339"/>
              <a:ext cx="167560" cy="331317"/>
              <a:chOff x="10121109" y="701339"/>
              <a:chExt cx="167560" cy="331317"/>
            </a:xfrm>
            <a:solidFill>
              <a:srgbClr val="EBEBEB"/>
            </a:solidFill>
          </p:grpSpPr>
          <p:sp>
            <p:nvSpPr>
              <p:cNvPr id="498" name="Frihåndsform: figur 497">
                <a:extLst>
                  <a:ext uri="{FF2B5EF4-FFF2-40B4-BE49-F238E27FC236}">
                    <a16:creationId xmlns:a16="http://schemas.microsoft.com/office/drawing/2014/main" id="{8B606D6A-BD5E-4CE9-B71D-BAF5C8D2048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499" name="Frihåndsform: figur 498">
                <a:extLst>
                  <a:ext uri="{FF2B5EF4-FFF2-40B4-BE49-F238E27FC236}">
                    <a16:creationId xmlns:a16="http://schemas.microsoft.com/office/drawing/2014/main" id="{3A53A952-46B5-4A8C-89BD-1398ADD3940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500" name="Frihåndsform: figur 499">
                <a:extLst>
                  <a:ext uri="{FF2B5EF4-FFF2-40B4-BE49-F238E27FC236}">
                    <a16:creationId xmlns:a16="http://schemas.microsoft.com/office/drawing/2014/main" id="{C656E947-6A6B-4871-B88F-F62212A3E66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501" name="Frihåndsform: figur 500">
                <a:extLst>
                  <a:ext uri="{FF2B5EF4-FFF2-40B4-BE49-F238E27FC236}">
                    <a16:creationId xmlns:a16="http://schemas.microsoft.com/office/drawing/2014/main" id="{9DB61499-CAB1-452C-A027-9E8DA6F45D9F}"/>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502" name="Frihåndsform: figur 501">
                <a:extLst>
                  <a:ext uri="{FF2B5EF4-FFF2-40B4-BE49-F238E27FC236}">
                    <a16:creationId xmlns:a16="http://schemas.microsoft.com/office/drawing/2014/main" id="{64B5575B-476F-49BF-A631-DB6A086A5DF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503" name="Frihåndsform: figur 502">
                <a:extLst>
                  <a:ext uri="{FF2B5EF4-FFF2-40B4-BE49-F238E27FC236}">
                    <a16:creationId xmlns:a16="http://schemas.microsoft.com/office/drawing/2014/main" id="{CBE3E5A2-41D7-4F02-B92C-134D94BFE16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504" name="Frihåndsform: figur 503">
                <a:extLst>
                  <a:ext uri="{FF2B5EF4-FFF2-40B4-BE49-F238E27FC236}">
                    <a16:creationId xmlns:a16="http://schemas.microsoft.com/office/drawing/2014/main" id="{3BF52D90-897A-4B65-98DF-442C06308E9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505" name="Frihåndsform: figur 504">
                <a:extLst>
                  <a:ext uri="{FF2B5EF4-FFF2-40B4-BE49-F238E27FC236}">
                    <a16:creationId xmlns:a16="http://schemas.microsoft.com/office/drawing/2014/main" id="{CBE9B630-CC5A-48CD-AE51-86C4764E921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506" name="Frihåndsform: figur 505">
                <a:extLst>
                  <a:ext uri="{FF2B5EF4-FFF2-40B4-BE49-F238E27FC236}">
                    <a16:creationId xmlns:a16="http://schemas.microsoft.com/office/drawing/2014/main" id="{5FF96E97-745B-4BD7-8027-6E2C1F869F84}"/>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507" name="Frihåndsform: figur 506">
                <a:extLst>
                  <a:ext uri="{FF2B5EF4-FFF2-40B4-BE49-F238E27FC236}">
                    <a16:creationId xmlns:a16="http://schemas.microsoft.com/office/drawing/2014/main" id="{A14F754A-B791-4DA7-919B-2AF58E870C7D}"/>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508" name="Frihåndsform: figur 507">
                <a:extLst>
                  <a:ext uri="{FF2B5EF4-FFF2-40B4-BE49-F238E27FC236}">
                    <a16:creationId xmlns:a16="http://schemas.microsoft.com/office/drawing/2014/main" id="{45944F9F-341B-4877-94E1-36468D7BEA87}"/>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509" name="Frihåndsform: figur 508">
                <a:extLst>
                  <a:ext uri="{FF2B5EF4-FFF2-40B4-BE49-F238E27FC236}">
                    <a16:creationId xmlns:a16="http://schemas.microsoft.com/office/drawing/2014/main" id="{B48FE77D-15CB-497C-9F0F-F43C6A2645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510" name="Frihåndsform: figur 509">
                <a:extLst>
                  <a:ext uri="{FF2B5EF4-FFF2-40B4-BE49-F238E27FC236}">
                    <a16:creationId xmlns:a16="http://schemas.microsoft.com/office/drawing/2014/main" id="{CE5C3B35-15B1-4A58-8A32-6FBA42A37DD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511" name="Frihåndsform: figur 510">
                <a:extLst>
                  <a:ext uri="{FF2B5EF4-FFF2-40B4-BE49-F238E27FC236}">
                    <a16:creationId xmlns:a16="http://schemas.microsoft.com/office/drawing/2014/main" id="{D1A7E032-25C7-4549-A096-E40BE944627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512" name="Frihåndsform: figur 511">
                <a:extLst>
                  <a:ext uri="{FF2B5EF4-FFF2-40B4-BE49-F238E27FC236}">
                    <a16:creationId xmlns:a16="http://schemas.microsoft.com/office/drawing/2014/main" id="{F0A55255-AD4A-49A7-A84C-D000C7E7D39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513" name="Frihåndsform: figur 512">
                <a:extLst>
                  <a:ext uri="{FF2B5EF4-FFF2-40B4-BE49-F238E27FC236}">
                    <a16:creationId xmlns:a16="http://schemas.microsoft.com/office/drawing/2014/main" id="{7ACC173A-E666-434D-BC26-EF816E1D708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514" name="Frihåndsform: figur 513">
                <a:extLst>
                  <a:ext uri="{FF2B5EF4-FFF2-40B4-BE49-F238E27FC236}">
                    <a16:creationId xmlns:a16="http://schemas.microsoft.com/office/drawing/2014/main" id="{DC577621-C315-4C65-B5A3-EEC711649E3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515" name="Frihåndsform: figur 514">
                <a:extLst>
                  <a:ext uri="{FF2B5EF4-FFF2-40B4-BE49-F238E27FC236}">
                    <a16:creationId xmlns:a16="http://schemas.microsoft.com/office/drawing/2014/main" id="{099D4EE0-F285-483C-A13D-638EBB6760A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516" name="Frihåndsform: figur 515">
                <a:extLst>
                  <a:ext uri="{FF2B5EF4-FFF2-40B4-BE49-F238E27FC236}">
                    <a16:creationId xmlns:a16="http://schemas.microsoft.com/office/drawing/2014/main" id="{3E708019-440C-47F7-9128-8944084AC6F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517" name="Frihåndsform: figur 516">
                <a:extLst>
                  <a:ext uri="{FF2B5EF4-FFF2-40B4-BE49-F238E27FC236}">
                    <a16:creationId xmlns:a16="http://schemas.microsoft.com/office/drawing/2014/main" id="{52C4FB11-9065-40AA-9D8A-1364340389F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518" name="Frihåndsform: figur 517">
                <a:extLst>
                  <a:ext uri="{FF2B5EF4-FFF2-40B4-BE49-F238E27FC236}">
                    <a16:creationId xmlns:a16="http://schemas.microsoft.com/office/drawing/2014/main" id="{366AD581-FEF1-4BFE-98D3-6788A6EA9DF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519" name="Frihåndsform: figur 518">
                <a:extLst>
                  <a:ext uri="{FF2B5EF4-FFF2-40B4-BE49-F238E27FC236}">
                    <a16:creationId xmlns:a16="http://schemas.microsoft.com/office/drawing/2014/main" id="{EB2B6D60-6806-4764-8524-3C0552EC1AA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33" name="Frihåndsform: figur 432">
              <a:extLst>
                <a:ext uri="{FF2B5EF4-FFF2-40B4-BE49-F238E27FC236}">
                  <a16:creationId xmlns:a16="http://schemas.microsoft.com/office/drawing/2014/main" id="{C37D229E-70CA-4C6D-8DE7-F2CE41B73E53}"/>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34" name="dasdasda">
              <a:extLst>
                <a:ext uri="{FF2B5EF4-FFF2-40B4-BE49-F238E27FC236}">
                  <a16:creationId xmlns:a16="http://schemas.microsoft.com/office/drawing/2014/main" id="{5D148FA7-26A4-4329-8CF5-FAC80FCB99C1}"/>
                </a:ext>
              </a:extLst>
            </p:cNvPr>
            <p:cNvGrpSpPr/>
            <p:nvPr/>
          </p:nvGrpSpPr>
          <p:grpSpPr>
            <a:xfrm>
              <a:off x="10235415" y="1013335"/>
              <a:ext cx="72178" cy="16088"/>
              <a:chOff x="10235415" y="1013335"/>
              <a:chExt cx="72178" cy="16088"/>
            </a:xfrm>
            <a:solidFill>
              <a:srgbClr val="EBEBEB"/>
            </a:solidFill>
          </p:grpSpPr>
          <p:sp>
            <p:nvSpPr>
              <p:cNvPr id="496" name="Frihåndsform: figur 495">
                <a:extLst>
                  <a:ext uri="{FF2B5EF4-FFF2-40B4-BE49-F238E27FC236}">
                    <a16:creationId xmlns:a16="http://schemas.microsoft.com/office/drawing/2014/main" id="{844B64F6-3E8F-4A37-8208-08A73685D6F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497" name="Frihåndsform: figur 496">
                <a:extLst>
                  <a:ext uri="{FF2B5EF4-FFF2-40B4-BE49-F238E27FC236}">
                    <a16:creationId xmlns:a16="http://schemas.microsoft.com/office/drawing/2014/main" id="{D0B5EBAB-3017-463A-A147-E06186403D9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5" name="Frihåndsform: figur 434">
              <a:extLst>
                <a:ext uri="{FF2B5EF4-FFF2-40B4-BE49-F238E27FC236}">
                  <a16:creationId xmlns:a16="http://schemas.microsoft.com/office/drawing/2014/main" id="{EB231D1C-771B-42C8-BFE3-E937F3832AE9}"/>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36" name="Frihåndsform: figur 435">
              <a:extLst>
                <a:ext uri="{FF2B5EF4-FFF2-40B4-BE49-F238E27FC236}">
                  <a16:creationId xmlns:a16="http://schemas.microsoft.com/office/drawing/2014/main" id="{38BCC735-09DA-4FD7-96A5-D06B63B7641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37" name="Frihåndsform: figur 436">
              <a:extLst>
                <a:ext uri="{FF2B5EF4-FFF2-40B4-BE49-F238E27FC236}">
                  <a16:creationId xmlns:a16="http://schemas.microsoft.com/office/drawing/2014/main" id="{2179BCAD-66A2-4EB5-800A-3AA25E10C68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38" name="Frihåndsform: figur 437">
              <a:extLst>
                <a:ext uri="{FF2B5EF4-FFF2-40B4-BE49-F238E27FC236}">
                  <a16:creationId xmlns:a16="http://schemas.microsoft.com/office/drawing/2014/main" id="{EF214452-36D5-4172-AF03-A3CC4AB9553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39" name="Frihåndsform: figur 438">
              <a:extLst>
                <a:ext uri="{FF2B5EF4-FFF2-40B4-BE49-F238E27FC236}">
                  <a16:creationId xmlns:a16="http://schemas.microsoft.com/office/drawing/2014/main" id="{4DC71AA7-2475-4F91-8899-618B1AE1229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40" name="dasdasda">
              <a:extLst>
                <a:ext uri="{FF2B5EF4-FFF2-40B4-BE49-F238E27FC236}">
                  <a16:creationId xmlns:a16="http://schemas.microsoft.com/office/drawing/2014/main" id="{63A60712-0242-4697-9189-6C1577000FE4}"/>
                </a:ext>
              </a:extLst>
            </p:cNvPr>
            <p:cNvGrpSpPr/>
            <p:nvPr/>
          </p:nvGrpSpPr>
          <p:grpSpPr>
            <a:xfrm>
              <a:off x="10083640" y="703431"/>
              <a:ext cx="259825" cy="302469"/>
              <a:chOff x="10083640" y="703431"/>
              <a:chExt cx="259825" cy="302469"/>
            </a:xfrm>
            <a:solidFill>
              <a:srgbClr val="EBEBEB"/>
            </a:solidFill>
          </p:grpSpPr>
          <p:sp>
            <p:nvSpPr>
              <p:cNvPr id="491" name="Frihåndsform: figur 490">
                <a:extLst>
                  <a:ext uri="{FF2B5EF4-FFF2-40B4-BE49-F238E27FC236}">
                    <a16:creationId xmlns:a16="http://schemas.microsoft.com/office/drawing/2014/main" id="{F9FE709A-474C-4679-92FE-8CA4B3D15E6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492" name="Frihåndsform: figur 491">
                <a:extLst>
                  <a:ext uri="{FF2B5EF4-FFF2-40B4-BE49-F238E27FC236}">
                    <a16:creationId xmlns:a16="http://schemas.microsoft.com/office/drawing/2014/main" id="{27263BFE-D4B5-4229-9E25-24E7F8135E5F}"/>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493" name="Frihåndsform: figur 492">
                <a:extLst>
                  <a:ext uri="{FF2B5EF4-FFF2-40B4-BE49-F238E27FC236}">
                    <a16:creationId xmlns:a16="http://schemas.microsoft.com/office/drawing/2014/main" id="{83C06714-A40A-4E33-B5A4-EAD737C762C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494" name="Frihåndsform: figur 493">
                <a:extLst>
                  <a:ext uri="{FF2B5EF4-FFF2-40B4-BE49-F238E27FC236}">
                    <a16:creationId xmlns:a16="http://schemas.microsoft.com/office/drawing/2014/main" id="{EE7569CA-62BD-4F63-A9DB-95EBAA84E7A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495" name="Frihåndsform: figur 494">
                <a:extLst>
                  <a:ext uri="{FF2B5EF4-FFF2-40B4-BE49-F238E27FC236}">
                    <a16:creationId xmlns:a16="http://schemas.microsoft.com/office/drawing/2014/main" id="{E3638B07-4B76-4D47-AC19-85E1D390245C}"/>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41" name="Frihåndsform: figur 440">
              <a:extLst>
                <a:ext uri="{FF2B5EF4-FFF2-40B4-BE49-F238E27FC236}">
                  <a16:creationId xmlns:a16="http://schemas.microsoft.com/office/drawing/2014/main" id="{3ABB0BB0-5B69-4847-AFD1-125B77CD568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442" name="Frihåndsform: figur 441">
              <a:extLst>
                <a:ext uri="{FF2B5EF4-FFF2-40B4-BE49-F238E27FC236}">
                  <a16:creationId xmlns:a16="http://schemas.microsoft.com/office/drawing/2014/main" id="{C801EC1A-F9DC-46F7-A17F-3286C15ECD2D}"/>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443" name="dasdasda">
              <a:extLst>
                <a:ext uri="{FF2B5EF4-FFF2-40B4-BE49-F238E27FC236}">
                  <a16:creationId xmlns:a16="http://schemas.microsoft.com/office/drawing/2014/main" id="{0959206B-92D7-4AE1-BF4D-7E1E342C82E9}"/>
                </a:ext>
              </a:extLst>
            </p:cNvPr>
            <p:cNvGrpSpPr/>
            <p:nvPr/>
          </p:nvGrpSpPr>
          <p:grpSpPr>
            <a:xfrm>
              <a:off x="10165712" y="777131"/>
              <a:ext cx="182305" cy="281209"/>
              <a:chOff x="10165712" y="777131"/>
              <a:chExt cx="182305" cy="281209"/>
            </a:xfrm>
            <a:solidFill>
              <a:srgbClr val="EBEBEB"/>
            </a:solidFill>
          </p:grpSpPr>
          <p:sp>
            <p:nvSpPr>
              <p:cNvPr id="487" name="Frihåndsform: figur 486">
                <a:extLst>
                  <a:ext uri="{FF2B5EF4-FFF2-40B4-BE49-F238E27FC236}">
                    <a16:creationId xmlns:a16="http://schemas.microsoft.com/office/drawing/2014/main" id="{F5407A84-AA0F-4641-A6E4-1CE6744D2F7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488" name="Frihåndsform: figur 487">
                <a:extLst>
                  <a:ext uri="{FF2B5EF4-FFF2-40B4-BE49-F238E27FC236}">
                    <a16:creationId xmlns:a16="http://schemas.microsoft.com/office/drawing/2014/main" id="{27CF658A-41A5-47A6-A7A9-51379F1A5E3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489" name="Frihåndsform: figur 488">
                <a:extLst>
                  <a:ext uri="{FF2B5EF4-FFF2-40B4-BE49-F238E27FC236}">
                    <a16:creationId xmlns:a16="http://schemas.microsoft.com/office/drawing/2014/main" id="{2D2E8976-CD20-460C-BD9A-314EA1CEC7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490" name="Frihåndsform: figur 489">
                <a:extLst>
                  <a:ext uri="{FF2B5EF4-FFF2-40B4-BE49-F238E27FC236}">
                    <a16:creationId xmlns:a16="http://schemas.microsoft.com/office/drawing/2014/main" id="{9FD2E618-E1BA-4654-ABE1-92F1E4C2126B}"/>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444" name="Frihåndsform: figur 443">
              <a:extLst>
                <a:ext uri="{FF2B5EF4-FFF2-40B4-BE49-F238E27FC236}">
                  <a16:creationId xmlns:a16="http://schemas.microsoft.com/office/drawing/2014/main" id="{0615969D-67F0-41EE-8229-5BD410315F6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445" name="Frihåndsform: figur 444">
              <a:extLst>
                <a:ext uri="{FF2B5EF4-FFF2-40B4-BE49-F238E27FC236}">
                  <a16:creationId xmlns:a16="http://schemas.microsoft.com/office/drawing/2014/main" id="{0C9A15C6-5804-42E2-91D4-D4249B37009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446" name="dasdasda">
              <a:extLst>
                <a:ext uri="{FF2B5EF4-FFF2-40B4-BE49-F238E27FC236}">
                  <a16:creationId xmlns:a16="http://schemas.microsoft.com/office/drawing/2014/main" id="{056616F6-05AB-4CE0-8E81-EDA623CF59F8}"/>
                </a:ext>
              </a:extLst>
            </p:cNvPr>
            <p:cNvGrpSpPr/>
            <p:nvPr/>
          </p:nvGrpSpPr>
          <p:grpSpPr>
            <a:xfrm>
              <a:off x="10235320" y="907033"/>
              <a:ext cx="46692" cy="29289"/>
              <a:chOff x="10235320" y="907033"/>
              <a:chExt cx="46692" cy="29289"/>
            </a:xfrm>
            <a:solidFill>
              <a:srgbClr val="EBEBEB"/>
            </a:solidFill>
          </p:grpSpPr>
          <p:sp>
            <p:nvSpPr>
              <p:cNvPr id="485" name="Frihåndsform: figur 484">
                <a:extLst>
                  <a:ext uri="{FF2B5EF4-FFF2-40B4-BE49-F238E27FC236}">
                    <a16:creationId xmlns:a16="http://schemas.microsoft.com/office/drawing/2014/main" id="{49776502-D42C-450F-BE1B-AB4D688AFB9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486" name="Frihåndsform: figur 485">
                <a:extLst>
                  <a:ext uri="{FF2B5EF4-FFF2-40B4-BE49-F238E27FC236}">
                    <a16:creationId xmlns:a16="http://schemas.microsoft.com/office/drawing/2014/main" id="{30353D1A-FD63-4A18-A7B8-ECAD1408C51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447" name="Frihåndsform: figur 446">
              <a:extLst>
                <a:ext uri="{FF2B5EF4-FFF2-40B4-BE49-F238E27FC236}">
                  <a16:creationId xmlns:a16="http://schemas.microsoft.com/office/drawing/2014/main" id="{A337DD63-75D3-46A1-84FF-9AB2D3E62490}"/>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448" name="Frihåndsform: figur 447">
              <a:extLst>
                <a:ext uri="{FF2B5EF4-FFF2-40B4-BE49-F238E27FC236}">
                  <a16:creationId xmlns:a16="http://schemas.microsoft.com/office/drawing/2014/main" id="{763D0510-9DF0-4B80-930B-657AFA0980F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449" name="Frihåndsform: figur 448">
              <a:extLst>
                <a:ext uri="{FF2B5EF4-FFF2-40B4-BE49-F238E27FC236}">
                  <a16:creationId xmlns:a16="http://schemas.microsoft.com/office/drawing/2014/main" id="{973139C3-27AF-4E6E-8E4E-55BDE2A55B4E}"/>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450" name="Frihåndsform: figur 449">
              <a:extLst>
                <a:ext uri="{FF2B5EF4-FFF2-40B4-BE49-F238E27FC236}">
                  <a16:creationId xmlns:a16="http://schemas.microsoft.com/office/drawing/2014/main" id="{9FF4A85D-18FD-4430-8517-5F30CFD0FEB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51" name="Frihåndsform: figur 450">
              <a:extLst>
                <a:ext uri="{FF2B5EF4-FFF2-40B4-BE49-F238E27FC236}">
                  <a16:creationId xmlns:a16="http://schemas.microsoft.com/office/drawing/2014/main" id="{6C09EAD5-F81F-462D-B639-E7D0F1BACB2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52" name="dasdasda">
              <a:extLst>
                <a:ext uri="{FF2B5EF4-FFF2-40B4-BE49-F238E27FC236}">
                  <a16:creationId xmlns:a16="http://schemas.microsoft.com/office/drawing/2014/main" id="{A3839A70-A6C1-486C-B910-21861C937E2F}"/>
                </a:ext>
              </a:extLst>
            </p:cNvPr>
            <p:cNvGrpSpPr/>
            <p:nvPr/>
          </p:nvGrpSpPr>
          <p:grpSpPr>
            <a:xfrm>
              <a:off x="10151839" y="1041976"/>
              <a:ext cx="40046" cy="19054"/>
              <a:chOff x="10151839" y="1041976"/>
              <a:chExt cx="40046" cy="19054"/>
            </a:xfrm>
            <a:solidFill>
              <a:srgbClr val="EBEBEB"/>
            </a:solidFill>
          </p:grpSpPr>
          <p:sp>
            <p:nvSpPr>
              <p:cNvPr id="483" name="Frihåndsform: figur 482">
                <a:extLst>
                  <a:ext uri="{FF2B5EF4-FFF2-40B4-BE49-F238E27FC236}">
                    <a16:creationId xmlns:a16="http://schemas.microsoft.com/office/drawing/2014/main" id="{667A0E5C-6A2B-4806-AA05-E6B75DFE925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484" name="Frihåndsform: figur 483">
                <a:extLst>
                  <a:ext uri="{FF2B5EF4-FFF2-40B4-BE49-F238E27FC236}">
                    <a16:creationId xmlns:a16="http://schemas.microsoft.com/office/drawing/2014/main" id="{6BE1383A-4EB6-46A4-A223-865A93E6787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53" name="Frihåndsform: figur 452">
              <a:extLst>
                <a:ext uri="{FF2B5EF4-FFF2-40B4-BE49-F238E27FC236}">
                  <a16:creationId xmlns:a16="http://schemas.microsoft.com/office/drawing/2014/main" id="{354950E8-5A56-49BC-9084-786A9A6CE37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54" name="Frihåndsform: figur 453">
              <a:extLst>
                <a:ext uri="{FF2B5EF4-FFF2-40B4-BE49-F238E27FC236}">
                  <a16:creationId xmlns:a16="http://schemas.microsoft.com/office/drawing/2014/main" id="{77C0F0B5-549E-4486-B79F-C5424F8C99A2}"/>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55" name="Frihåndsform: figur 454">
              <a:extLst>
                <a:ext uri="{FF2B5EF4-FFF2-40B4-BE49-F238E27FC236}">
                  <a16:creationId xmlns:a16="http://schemas.microsoft.com/office/drawing/2014/main" id="{ECF71D32-5953-4DD2-8947-EA78FE7C38C2}"/>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56" name="dasdasda">
              <a:extLst>
                <a:ext uri="{FF2B5EF4-FFF2-40B4-BE49-F238E27FC236}">
                  <a16:creationId xmlns:a16="http://schemas.microsoft.com/office/drawing/2014/main" id="{7BDCECCF-7B1E-4D3C-9B01-FAF8246B2E64}"/>
                </a:ext>
              </a:extLst>
            </p:cNvPr>
            <p:cNvGrpSpPr/>
            <p:nvPr/>
          </p:nvGrpSpPr>
          <p:grpSpPr>
            <a:xfrm>
              <a:off x="10113596" y="701814"/>
              <a:ext cx="182681" cy="239453"/>
              <a:chOff x="10113596" y="701814"/>
              <a:chExt cx="182681" cy="239453"/>
            </a:xfrm>
            <a:solidFill>
              <a:srgbClr val="EBEBEB"/>
            </a:solidFill>
          </p:grpSpPr>
          <p:sp>
            <p:nvSpPr>
              <p:cNvPr id="467" name="Frihåndsform: figur 466">
                <a:extLst>
                  <a:ext uri="{FF2B5EF4-FFF2-40B4-BE49-F238E27FC236}">
                    <a16:creationId xmlns:a16="http://schemas.microsoft.com/office/drawing/2014/main" id="{0177A1A2-BBAE-4FCD-8057-CA5E0725A139}"/>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468" name="Frihåndsform: figur 467">
                <a:extLst>
                  <a:ext uri="{FF2B5EF4-FFF2-40B4-BE49-F238E27FC236}">
                    <a16:creationId xmlns:a16="http://schemas.microsoft.com/office/drawing/2014/main" id="{587167CC-40B1-4A36-BAD5-B7D51D59B27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469" name="Frihåndsform: figur 468">
                <a:extLst>
                  <a:ext uri="{FF2B5EF4-FFF2-40B4-BE49-F238E27FC236}">
                    <a16:creationId xmlns:a16="http://schemas.microsoft.com/office/drawing/2014/main" id="{0C4BD228-6112-429B-A9C6-F5577757033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470" name="Frihåndsform: figur 469">
                <a:extLst>
                  <a:ext uri="{FF2B5EF4-FFF2-40B4-BE49-F238E27FC236}">
                    <a16:creationId xmlns:a16="http://schemas.microsoft.com/office/drawing/2014/main" id="{F0F277A9-C493-4869-9062-C2A0FBFFB6B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471" name="Frihåndsform: figur 470">
                <a:extLst>
                  <a:ext uri="{FF2B5EF4-FFF2-40B4-BE49-F238E27FC236}">
                    <a16:creationId xmlns:a16="http://schemas.microsoft.com/office/drawing/2014/main" id="{D5B85A82-A616-4FB5-9688-A25CFB545A0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472" name="Frihåndsform: figur 471">
                <a:extLst>
                  <a:ext uri="{FF2B5EF4-FFF2-40B4-BE49-F238E27FC236}">
                    <a16:creationId xmlns:a16="http://schemas.microsoft.com/office/drawing/2014/main" id="{2C01EDEE-5943-4B52-A273-7EE185558EC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473" name="Frihåndsform: figur 472">
                <a:extLst>
                  <a:ext uri="{FF2B5EF4-FFF2-40B4-BE49-F238E27FC236}">
                    <a16:creationId xmlns:a16="http://schemas.microsoft.com/office/drawing/2014/main" id="{D91780B8-D077-473C-8EC5-61F0D4A5198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474" name="Frihåndsform: figur 473">
                <a:extLst>
                  <a:ext uri="{FF2B5EF4-FFF2-40B4-BE49-F238E27FC236}">
                    <a16:creationId xmlns:a16="http://schemas.microsoft.com/office/drawing/2014/main" id="{BCC01B1B-D439-4391-ABCB-195D40D210F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475" name="Frihåndsform: figur 474">
                <a:extLst>
                  <a:ext uri="{FF2B5EF4-FFF2-40B4-BE49-F238E27FC236}">
                    <a16:creationId xmlns:a16="http://schemas.microsoft.com/office/drawing/2014/main" id="{69E9C094-9D84-41AC-A072-EF4482F8977E}"/>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476" name="Frihåndsform: figur 475">
                <a:extLst>
                  <a:ext uri="{FF2B5EF4-FFF2-40B4-BE49-F238E27FC236}">
                    <a16:creationId xmlns:a16="http://schemas.microsoft.com/office/drawing/2014/main" id="{B069ABB7-D6FE-4EE6-88A8-158F6AF01AF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477" name="Frihåndsform: figur 476">
                <a:extLst>
                  <a:ext uri="{FF2B5EF4-FFF2-40B4-BE49-F238E27FC236}">
                    <a16:creationId xmlns:a16="http://schemas.microsoft.com/office/drawing/2014/main" id="{79934C19-EDEB-47C6-BCEE-AA8315CD3D2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478" name="Frihåndsform: figur 477">
                <a:extLst>
                  <a:ext uri="{FF2B5EF4-FFF2-40B4-BE49-F238E27FC236}">
                    <a16:creationId xmlns:a16="http://schemas.microsoft.com/office/drawing/2014/main" id="{CF23C575-0DC4-45EA-BECD-D22682D50777}"/>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479" name="Frihåndsform: figur 478">
                <a:extLst>
                  <a:ext uri="{FF2B5EF4-FFF2-40B4-BE49-F238E27FC236}">
                    <a16:creationId xmlns:a16="http://schemas.microsoft.com/office/drawing/2014/main" id="{AB3A7ACC-9A0B-4FD5-8EB9-A4442F283358}"/>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480" name="Frihåndsform: figur 479">
                <a:extLst>
                  <a:ext uri="{FF2B5EF4-FFF2-40B4-BE49-F238E27FC236}">
                    <a16:creationId xmlns:a16="http://schemas.microsoft.com/office/drawing/2014/main" id="{BCFF70E8-2D61-4643-B0D5-AC459D4AF03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481" name="Frihåndsform: figur 480">
                <a:extLst>
                  <a:ext uri="{FF2B5EF4-FFF2-40B4-BE49-F238E27FC236}">
                    <a16:creationId xmlns:a16="http://schemas.microsoft.com/office/drawing/2014/main" id="{6C88CD77-B9F2-4CA0-A00C-911D9C4A6DE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482" name="Frihåndsform: figur 481">
                <a:extLst>
                  <a:ext uri="{FF2B5EF4-FFF2-40B4-BE49-F238E27FC236}">
                    <a16:creationId xmlns:a16="http://schemas.microsoft.com/office/drawing/2014/main" id="{6C681386-9D34-437D-8F7D-82E77A74372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57" name="Frihåndsform: figur 456">
              <a:extLst>
                <a:ext uri="{FF2B5EF4-FFF2-40B4-BE49-F238E27FC236}">
                  <a16:creationId xmlns:a16="http://schemas.microsoft.com/office/drawing/2014/main" id="{EB4522CF-4296-4A9C-87B9-40FD5313010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58" name="dasdasda">
              <a:extLst>
                <a:ext uri="{FF2B5EF4-FFF2-40B4-BE49-F238E27FC236}">
                  <a16:creationId xmlns:a16="http://schemas.microsoft.com/office/drawing/2014/main" id="{5446DAE5-4078-4EF4-B6DF-A57991323C72}"/>
                </a:ext>
              </a:extLst>
            </p:cNvPr>
            <p:cNvGrpSpPr/>
            <p:nvPr/>
          </p:nvGrpSpPr>
          <p:grpSpPr>
            <a:xfrm>
              <a:off x="10145358" y="804519"/>
              <a:ext cx="7702" cy="7988"/>
              <a:chOff x="10145358" y="804519"/>
              <a:chExt cx="7702" cy="7988"/>
            </a:xfrm>
            <a:solidFill>
              <a:srgbClr val="EBEBEB"/>
            </a:solidFill>
          </p:grpSpPr>
          <p:sp>
            <p:nvSpPr>
              <p:cNvPr id="465" name="Frihåndsform: figur 464">
                <a:extLst>
                  <a:ext uri="{FF2B5EF4-FFF2-40B4-BE49-F238E27FC236}">
                    <a16:creationId xmlns:a16="http://schemas.microsoft.com/office/drawing/2014/main" id="{E5F144D9-67BE-4F70-8A40-DE6B6702A9C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466" name="Frihåndsform: figur 465">
                <a:extLst>
                  <a:ext uri="{FF2B5EF4-FFF2-40B4-BE49-F238E27FC236}">
                    <a16:creationId xmlns:a16="http://schemas.microsoft.com/office/drawing/2014/main" id="{E58CAC00-26D6-4FE4-8F7B-20CE9E95085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59" name="Frihåndsform: figur 458">
              <a:extLst>
                <a:ext uri="{FF2B5EF4-FFF2-40B4-BE49-F238E27FC236}">
                  <a16:creationId xmlns:a16="http://schemas.microsoft.com/office/drawing/2014/main" id="{DFDDE28C-9CF2-426C-AA1D-E8FA929DB02F}"/>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60" name="dasdasda">
              <a:extLst>
                <a:ext uri="{FF2B5EF4-FFF2-40B4-BE49-F238E27FC236}">
                  <a16:creationId xmlns:a16="http://schemas.microsoft.com/office/drawing/2014/main" id="{2A1D66C9-32F2-4245-BE03-C4C9DB4D59BE}"/>
                </a:ext>
              </a:extLst>
            </p:cNvPr>
            <p:cNvGrpSpPr/>
            <p:nvPr/>
          </p:nvGrpSpPr>
          <p:grpSpPr>
            <a:xfrm>
              <a:off x="10193477" y="1008787"/>
              <a:ext cx="1023730" cy="87298"/>
              <a:chOff x="10193477" y="1008787"/>
              <a:chExt cx="1023730" cy="87298"/>
            </a:xfrm>
          </p:grpSpPr>
          <p:sp>
            <p:nvSpPr>
              <p:cNvPr id="462" name="Frihåndsform: figur 461">
                <a:extLst>
                  <a:ext uri="{FF2B5EF4-FFF2-40B4-BE49-F238E27FC236}">
                    <a16:creationId xmlns:a16="http://schemas.microsoft.com/office/drawing/2014/main" id="{F35B7ABF-766D-449C-8CF5-64F5DD44006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463" name="Frihåndsform: figur 462">
                <a:extLst>
                  <a:ext uri="{FF2B5EF4-FFF2-40B4-BE49-F238E27FC236}">
                    <a16:creationId xmlns:a16="http://schemas.microsoft.com/office/drawing/2014/main" id="{5B9D6A3D-7E7C-47CA-B7B1-77BAEB2D08A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464" name="Frihåndsform: figur 463">
                <a:extLst>
                  <a:ext uri="{FF2B5EF4-FFF2-40B4-BE49-F238E27FC236}">
                    <a16:creationId xmlns:a16="http://schemas.microsoft.com/office/drawing/2014/main" id="{D20023F7-A7E1-4B49-9DC4-971C2A4175BC}"/>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461" name="Frihåndsform: figur 460">
              <a:extLst>
                <a:ext uri="{FF2B5EF4-FFF2-40B4-BE49-F238E27FC236}">
                  <a16:creationId xmlns:a16="http://schemas.microsoft.com/office/drawing/2014/main" id="{D18BB512-95A7-4C39-8EFB-33D213A5B67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547" name="logo_hvit">
            <a:extLst>
              <a:ext uri="{FF2B5EF4-FFF2-40B4-BE49-F238E27FC236}">
                <a16:creationId xmlns:a16="http://schemas.microsoft.com/office/drawing/2014/main" id="{8FAB2AEA-46A5-4050-A0C9-791731EF95E2}"/>
              </a:ext>
            </a:extLst>
          </p:cNvPr>
          <p:cNvGrpSpPr/>
          <p:nvPr userDrawn="1"/>
        </p:nvGrpSpPr>
        <p:grpSpPr>
          <a:xfrm>
            <a:off x="8991232" y="1437"/>
            <a:ext cx="3010067" cy="696569"/>
            <a:chOff x="5369779" y="394353"/>
            <a:chExt cx="3010067" cy="696569"/>
          </a:xfrm>
        </p:grpSpPr>
        <p:pic>
          <p:nvPicPr>
            <p:cNvPr id="548" name="Grafikk 547">
              <a:extLst>
                <a:ext uri="{FF2B5EF4-FFF2-40B4-BE49-F238E27FC236}">
                  <a16:creationId xmlns:a16="http://schemas.microsoft.com/office/drawing/2014/main" id="{F5FA26C4-1F5F-4379-928F-9A155ED7E3D5}"/>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549" name="Gruppe 548">
              <a:extLst>
                <a:ext uri="{FF2B5EF4-FFF2-40B4-BE49-F238E27FC236}">
                  <a16:creationId xmlns:a16="http://schemas.microsoft.com/office/drawing/2014/main" id="{8DC043C4-9EC8-48D1-82FD-D5B1F356014F}"/>
                </a:ext>
              </a:extLst>
            </p:cNvPr>
            <p:cNvGrpSpPr/>
            <p:nvPr userDrawn="1"/>
          </p:nvGrpSpPr>
          <p:grpSpPr>
            <a:xfrm>
              <a:off x="7200301" y="538204"/>
              <a:ext cx="1179545" cy="469900"/>
              <a:chOff x="7200301" y="538204"/>
              <a:chExt cx="1179545" cy="469900"/>
            </a:xfrm>
          </p:grpSpPr>
          <p:grpSp>
            <p:nvGrpSpPr>
              <p:cNvPr id="550" name="dasdasda">
                <a:extLst>
                  <a:ext uri="{FF2B5EF4-FFF2-40B4-BE49-F238E27FC236}">
                    <a16:creationId xmlns:a16="http://schemas.microsoft.com/office/drawing/2014/main" id="{2B7121A8-1573-4AFE-934E-C3D63321BC4C}"/>
                  </a:ext>
                </a:extLst>
              </p:cNvPr>
              <p:cNvGrpSpPr/>
              <p:nvPr/>
            </p:nvGrpSpPr>
            <p:grpSpPr>
              <a:xfrm>
                <a:off x="7573262" y="652925"/>
                <a:ext cx="609773" cy="108263"/>
                <a:chOff x="10421710" y="740423"/>
                <a:chExt cx="601392" cy="108410"/>
              </a:xfrm>
              <a:solidFill>
                <a:schemeClr val="bg1"/>
              </a:solidFill>
            </p:grpSpPr>
            <p:sp>
              <p:nvSpPr>
                <p:cNvPr id="674" name="Frihåndsform: figur 673">
                  <a:extLst>
                    <a:ext uri="{FF2B5EF4-FFF2-40B4-BE49-F238E27FC236}">
                      <a16:creationId xmlns:a16="http://schemas.microsoft.com/office/drawing/2014/main" id="{D8FF02B9-DB48-4543-9604-F7369C1D341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675" name="Frihåndsform: figur 674">
                  <a:extLst>
                    <a:ext uri="{FF2B5EF4-FFF2-40B4-BE49-F238E27FC236}">
                      <a16:creationId xmlns:a16="http://schemas.microsoft.com/office/drawing/2014/main" id="{2D8DE0B1-9A41-4174-963A-D7B1096212B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676" name="Frihåndsform: figur 675">
                  <a:extLst>
                    <a:ext uri="{FF2B5EF4-FFF2-40B4-BE49-F238E27FC236}">
                      <a16:creationId xmlns:a16="http://schemas.microsoft.com/office/drawing/2014/main" id="{F2B3BC83-CF11-4314-8F38-2E692DDA49D8}"/>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677" name="Frihåndsform: figur 676">
                  <a:extLst>
                    <a:ext uri="{FF2B5EF4-FFF2-40B4-BE49-F238E27FC236}">
                      <a16:creationId xmlns:a16="http://schemas.microsoft.com/office/drawing/2014/main" id="{5B29AE11-6571-4BD9-A638-63F972DD2DB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678" name="Frihåndsform: figur 677">
                  <a:extLst>
                    <a:ext uri="{FF2B5EF4-FFF2-40B4-BE49-F238E27FC236}">
                      <a16:creationId xmlns:a16="http://schemas.microsoft.com/office/drawing/2014/main" id="{7940C525-379F-4FC2-898B-75AB10ED8513}"/>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551" name="Frihåndsform: figur 550">
                <a:extLst>
                  <a:ext uri="{FF2B5EF4-FFF2-40B4-BE49-F238E27FC236}">
                    <a16:creationId xmlns:a16="http://schemas.microsoft.com/office/drawing/2014/main" id="{FAC871E2-CCA9-4944-BC2E-75CAC558AF5A}"/>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552" name="dasdasda">
                <a:extLst>
                  <a:ext uri="{FF2B5EF4-FFF2-40B4-BE49-F238E27FC236}">
                    <a16:creationId xmlns:a16="http://schemas.microsoft.com/office/drawing/2014/main" id="{65DD79E8-9DD5-46D0-8416-DD24C9961FBC}"/>
                  </a:ext>
                </a:extLst>
              </p:cNvPr>
              <p:cNvGrpSpPr/>
              <p:nvPr/>
            </p:nvGrpSpPr>
            <p:grpSpPr>
              <a:xfrm>
                <a:off x="7573262" y="652925"/>
                <a:ext cx="805703" cy="252234"/>
                <a:chOff x="10421710" y="740423"/>
                <a:chExt cx="794629" cy="252577"/>
              </a:xfrm>
              <a:solidFill>
                <a:schemeClr val="bg1"/>
              </a:solidFill>
            </p:grpSpPr>
            <p:sp>
              <p:nvSpPr>
                <p:cNvPr id="667" name="Frihåndsform: figur 666">
                  <a:extLst>
                    <a:ext uri="{FF2B5EF4-FFF2-40B4-BE49-F238E27FC236}">
                      <a16:creationId xmlns:a16="http://schemas.microsoft.com/office/drawing/2014/main" id="{04061C58-9014-42BF-B7C1-C8A39A458E6F}"/>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668" name="Frihåndsform: figur 667">
                  <a:extLst>
                    <a:ext uri="{FF2B5EF4-FFF2-40B4-BE49-F238E27FC236}">
                      <a16:creationId xmlns:a16="http://schemas.microsoft.com/office/drawing/2014/main" id="{11C6C082-B99A-4CB6-A0FC-598E2F4414C0}"/>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669" name="Frihåndsform: figur 668">
                  <a:extLst>
                    <a:ext uri="{FF2B5EF4-FFF2-40B4-BE49-F238E27FC236}">
                      <a16:creationId xmlns:a16="http://schemas.microsoft.com/office/drawing/2014/main" id="{F27F64D0-A1D3-42F2-B8B4-E2E8A1A9B412}"/>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670" name="Frihåndsform: figur 669">
                  <a:extLst>
                    <a:ext uri="{FF2B5EF4-FFF2-40B4-BE49-F238E27FC236}">
                      <a16:creationId xmlns:a16="http://schemas.microsoft.com/office/drawing/2014/main" id="{25D6DA9F-5F43-4CD7-8F90-DA6D642BFAF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671" name="Frihåndsform: figur 670">
                  <a:extLst>
                    <a:ext uri="{FF2B5EF4-FFF2-40B4-BE49-F238E27FC236}">
                      <a16:creationId xmlns:a16="http://schemas.microsoft.com/office/drawing/2014/main" id="{0EFDC141-7B0E-47BE-8C48-E5D8747BE24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672" name="Frihåndsform: figur 671">
                  <a:extLst>
                    <a:ext uri="{FF2B5EF4-FFF2-40B4-BE49-F238E27FC236}">
                      <a16:creationId xmlns:a16="http://schemas.microsoft.com/office/drawing/2014/main" id="{C4343B3D-E91D-416B-992C-286BE87C07E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673" name="Frihåndsform: figur 672">
                  <a:extLst>
                    <a:ext uri="{FF2B5EF4-FFF2-40B4-BE49-F238E27FC236}">
                      <a16:creationId xmlns:a16="http://schemas.microsoft.com/office/drawing/2014/main" id="{B2B07873-5E51-4390-8781-E8AFC520B0C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553" name="Frihåndsform: figur 552">
                <a:extLst>
                  <a:ext uri="{FF2B5EF4-FFF2-40B4-BE49-F238E27FC236}">
                    <a16:creationId xmlns:a16="http://schemas.microsoft.com/office/drawing/2014/main" id="{82BFB251-3306-41FD-81CC-2FFA8E9C2F15}"/>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554" name="dasdasda">
                <a:extLst>
                  <a:ext uri="{FF2B5EF4-FFF2-40B4-BE49-F238E27FC236}">
                    <a16:creationId xmlns:a16="http://schemas.microsoft.com/office/drawing/2014/main" id="{BBA96FD1-5639-4832-94E0-31381E6E219B}"/>
                  </a:ext>
                </a:extLst>
              </p:cNvPr>
              <p:cNvGrpSpPr/>
              <p:nvPr/>
            </p:nvGrpSpPr>
            <p:grpSpPr>
              <a:xfrm>
                <a:off x="7200301" y="538204"/>
                <a:ext cx="307104" cy="439700"/>
                <a:chOff x="10053875" y="625546"/>
                <a:chExt cx="302883" cy="440298"/>
              </a:xfrm>
            </p:grpSpPr>
            <p:sp>
              <p:nvSpPr>
                <p:cNvPr id="661" name="Frihåndsform: figur 660">
                  <a:extLst>
                    <a:ext uri="{FF2B5EF4-FFF2-40B4-BE49-F238E27FC236}">
                      <a16:creationId xmlns:a16="http://schemas.microsoft.com/office/drawing/2014/main" id="{6A890FA8-D5C5-410A-825A-24C21373050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662" name="Frihåndsform: figur 661">
                  <a:extLst>
                    <a:ext uri="{FF2B5EF4-FFF2-40B4-BE49-F238E27FC236}">
                      <a16:creationId xmlns:a16="http://schemas.microsoft.com/office/drawing/2014/main" id="{4E0E9A31-2F4B-4C79-A983-04FCEBE407DA}"/>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663" name="Frihåndsform: figur 662">
                  <a:extLst>
                    <a:ext uri="{FF2B5EF4-FFF2-40B4-BE49-F238E27FC236}">
                      <a16:creationId xmlns:a16="http://schemas.microsoft.com/office/drawing/2014/main" id="{DDD91150-D149-4BBB-AFA1-C14B65A4DFA2}"/>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664" name="Frihåndsform: figur 663">
                  <a:extLst>
                    <a:ext uri="{FF2B5EF4-FFF2-40B4-BE49-F238E27FC236}">
                      <a16:creationId xmlns:a16="http://schemas.microsoft.com/office/drawing/2014/main" id="{01E69DE7-D645-4F74-A421-89D05ED509D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665" name="Frihåndsform: figur 664">
                  <a:extLst>
                    <a:ext uri="{FF2B5EF4-FFF2-40B4-BE49-F238E27FC236}">
                      <a16:creationId xmlns:a16="http://schemas.microsoft.com/office/drawing/2014/main" id="{3A35B8EE-F1BE-4F3B-9445-17BABCD024CB}"/>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666" name="Frihåndsform: figur 665">
                  <a:extLst>
                    <a:ext uri="{FF2B5EF4-FFF2-40B4-BE49-F238E27FC236}">
                      <a16:creationId xmlns:a16="http://schemas.microsoft.com/office/drawing/2014/main" id="{874A7422-9D82-4C76-B193-8A2A918C042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555" name="Frihåndsform: figur 554">
                <a:extLst>
                  <a:ext uri="{FF2B5EF4-FFF2-40B4-BE49-F238E27FC236}">
                    <a16:creationId xmlns:a16="http://schemas.microsoft.com/office/drawing/2014/main" id="{F5C618B2-6F8A-4F6A-B564-F6DE516CE0FE}"/>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556" name="dasdasda">
                <a:extLst>
                  <a:ext uri="{FF2B5EF4-FFF2-40B4-BE49-F238E27FC236}">
                    <a16:creationId xmlns:a16="http://schemas.microsoft.com/office/drawing/2014/main" id="{0576CD45-DF27-4D42-8FB6-F06780979C00}"/>
                  </a:ext>
                </a:extLst>
              </p:cNvPr>
              <p:cNvGrpSpPr/>
              <p:nvPr/>
            </p:nvGrpSpPr>
            <p:grpSpPr>
              <a:xfrm>
                <a:off x="7241088" y="546467"/>
                <a:ext cx="224470" cy="367240"/>
                <a:chOff x="10094101" y="633820"/>
                <a:chExt cx="221385" cy="367739"/>
              </a:xfrm>
              <a:solidFill>
                <a:srgbClr val="EBEBEB"/>
              </a:solidFill>
            </p:grpSpPr>
            <p:sp>
              <p:nvSpPr>
                <p:cNvPr id="658" name="Frihåndsform: figur 657">
                  <a:extLst>
                    <a:ext uri="{FF2B5EF4-FFF2-40B4-BE49-F238E27FC236}">
                      <a16:creationId xmlns:a16="http://schemas.microsoft.com/office/drawing/2014/main" id="{E174BBBB-CCAD-4093-9F19-513954E5A765}"/>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659" name="Frihåndsform: figur 658">
                  <a:extLst>
                    <a:ext uri="{FF2B5EF4-FFF2-40B4-BE49-F238E27FC236}">
                      <a16:creationId xmlns:a16="http://schemas.microsoft.com/office/drawing/2014/main" id="{853C5D43-7A69-4775-831E-DBDC0283D5D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660" name="Frihåndsform: figur 659">
                  <a:extLst>
                    <a:ext uri="{FF2B5EF4-FFF2-40B4-BE49-F238E27FC236}">
                      <a16:creationId xmlns:a16="http://schemas.microsoft.com/office/drawing/2014/main" id="{0585E666-3F9A-4911-9C9F-6B1622D727B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557" name="Frihåndsform: figur 556">
                <a:extLst>
                  <a:ext uri="{FF2B5EF4-FFF2-40B4-BE49-F238E27FC236}">
                    <a16:creationId xmlns:a16="http://schemas.microsoft.com/office/drawing/2014/main" id="{1A1C030E-7838-4BFC-B690-0D2845FACA0F}"/>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558" name="dasdasda">
                <a:extLst>
                  <a:ext uri="{FF2B5EF4-FFF2-40B4-BE49-F238E27FC236}">
                    <a16:creationId xmlns:a16="http://schemas.microsoft.com/office/drawing/2014/main" id="{E528E77E-BC83-4F69-84AD-2CAAD423F14F}"/>
                  </a:ext>
                </a:extLst>
              </p:cNvPr>
              <p:cNvGrpSpPr/>
              <p:nvPr/>
            </p:nvGrpSpPr>
            <p:grpSpPr>
              <a:xfrm>
                <a:off x="7326807" y="539724"/>
                <a:ext cx="53514" cy="355653"/>
                <a:chOff x="10178642" y="627068"/>
                <a:chExt cx="52778" cy="356137"/>
              </a:xfrm>
              <a:solidFill>
                <a:srgbClr val="EBEBEB"/>
              </a:solidFill>
            </p:grpSpPr>
            <p:sp>
              <p:nvSpPr>
                <p:cNvPr id="655" name="Frihåndsform: figur 654">
                  <a:extLst>
                    <a:ext uri="{FF2B5EF4-FFF2-40B4-BE49-F238E27FC236}">
                      <a16:creationId xmlns:a16="http://schemas.microsoft.com/office/drawing/2014/main" id="{574FD846-2F90-49FD-99F5-767C5E1A8857}"/>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656" name="Frihåndsform: figur 655">
                  <a:extLst>
                    <a:ext uri="{FF2B5EF4-FFF2-40B4-BE49-F238E27FC236}">
                      <a16:creationId xmlns:a16="http://schemas.microsoft.com/office/drawing/2014/main" id="{1AA628F0-B955-4203-B6D8-AE9FDB51FAB1}"/>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657" name="Frihåndsform: figur 656">
                  <a:extLst>
                    <a:ext uri="{FF2B5EF4-FFF2-40B4-BE49-F238E27FC236}">
                      <a16:creationId xmlns:a16="http://schemas.microsoft.com/office/drawing/2014/main" id="{47F024C2-A694-431D-9A62-F90CDF0F926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559" name="Frihåndsform: figur 558">
                <a:extLst>
                  <a:ext uri="{FF2B5EF4-FFF2-40B4-BE49-F238E27FC236}">
                    <a16:creationId xmlns:a16="http://schemas.microsoft.com/office/drawing/2014/main" id="{588C6A66-DF25-4EB8-97F8-9F0F67EB9640}"/>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560" name="dasdasda">
                <a:extLst>
                  <a:ext uri="{FF2B5EF4-FFF2-40B4-BE49-F238E27FC236}">
                    <a16:creationId xmlns:a16="http://schemas.microsoft.com/office/drawing/2014/main" id="{599BC10A-DD07-4363-8FED-B7F9A146DFAE}"/>
                  </a:ext>
                </a:extLst>
              </p:cNvPr>
              <p:cNvGrpSpPr/>
              <p:nvPr/>
            </p:nvGrpSpPr>
            <p:grpSpPr>
              <a:xfrm>
                <a:off x="7293349" y="568689"/>
                <a:ext cx="120045" cy="249385"/>
                <a:chOff x="10145644" y="656072"/>
                <a:chExt cx="118395" cy="249724"/>
              </a:xfrm>
              <a:solidFill>
                <a:srgbClr val="EBEBEB"/>
              </a:solidFill>
            </p:grpSpPr>
            <p:sp>
              <p:nvSpPr>
                <p:cNvPr id="652" name="Frihåndsform: figur 651">
                  <a:extLst>
                    <a:ext uri="{FF2B5EF4-FFF2-40B4-BE49-F238E27FC236}">
                      <a16:creationId xmlns:a16="http://schemas.microsoft.com/office/drawing/2014/main" id="{5DFCCD71-41F8-4566-B4F1-C3CEF4104DC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653" name="Frihåndsform: figur 652">
                  <a:extLst>
                    <a:ext uri="{FF2B5EF4-FFF2-40B4-BE49-F238E27FC236}">
                      <a16:creationId xmlns:a16="http://schemas.microsoft.com/office/drawing/2014/main" id="{FF0D8F42-6DA8-49BB-B137-13D0A060E1D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654" name="Frihåndsform: figur 653">
                  <a:extLst>
                    <a:ext uri="{FF2B5EF4-FFF2-40B4-BE49-F238E27FC236}">
                      <a16:creationId xmlns:a16="http://schemas.microsoft.com/office/drawing/2014/main" id="{CB7D44D4-5C13-419F-9CED-0FA724364686}"/>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561" name="Frihåndsform: figur 560">
                <a:extLst>
                  <a:ext uri="{FF2B5EF4-FFF2-40B4-BE49-F238E27FC236}">
                    <a16:creationId xmlns:a16="http://schemas.microsoft.com/office/drawing/2014/main" id="{61889576-43C4-4312-8339-3433927396F1}"/>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562" name="Frihåndsform: figur 561">
                <a:extLst>
                  <a:ext uri="{FF2B5EF4-FFF2-40B4-BE49-F238E27FC236}">
                    <a16:creationId xmlns:a16="http://schemas.microsoft.com/office/drawing/2014/main" id="{F8897B06-116B-4D4B-834E-4C2AE3119DD6}"/>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563" name="Frihåndsform: figur 562">
                <a:extLst>
                  <a:ext uri="{FF2B5EF4-FFF2-40B4-BE49-F238E27FC236}">
                    <a16:creationId xmlns:a16="http://schemas.microsoft.com/office/drawing/2014/main" id="{2845760C-11BD-4902-BE72-18347F4131A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564" name="dasdasda">
                <a:extLst>
                  <a:ext uri="{FF2B5EF4-FFF2-40B4-BE49-F238E27FC236}">
                    <a16:creationId xmlns:a16="http://schemas.microsoft.com/office/drawing/2014/main" id="{F90E2FDE-2E2E-4429-AF8D-73F7845B4064}"/>
                  </a:ext>
                </a:extLst>
              </p:cNvPr>
              <p:cNvGrpSpPr/>
              <p:nvPr/>
            </p:nvGrpSpPr>
            <p:grpSpPr>
              <a:xfrm>
                <a:off x="7268472" y="613894"/>
                <a:ext cx="169895" cy="330867"/>
                <a:chOff x="10121109" y="701339"/>
                <a:chExt cx="167560" cy="331317"/>
              </a:xfrm>
              <a:solidFill>
                <a:srgbClr val="EBEBEB"/>
              </a:solidFill>
            </p:grpSpPr>
            <p:sp>
              <p:nvSpPr>
                <p:cNvPr id="630" name="Frihåndsform: figur 629">
                  <a:extLst>
                    <a:ext uri="{FF2B5EF4-FFF2-40B4-BE49-F238E27FC236}">
                      <a16:creationId xmlns:a16="http://schemas.microsoft.com/office/drawing/2014/main" id="{0A45C57B-E0B5-4BBA-AA63-FC961C7CBE1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631" name="Frihåndsform: figur 630">
                  <a:extLst>
                    <a:ext uri="{FF2B5EF4-FFF2-40B4-BE49-F238E27FC236}">
                      <a16:creationId xmlns:a16="http://schemas.microsoft.com/office/drawing/2014/main" id="{3AB0F46B-A2BB-474A-960A-59A31BE3050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632" name="Frihåndsform: figur 631">
                  <a:extLst>
                    <a:ext uri="{FF2B5EF4-FFF2-40B4-BE49-F238E27FC236}">
                      <a16:creationId xmlns:a16="http://schemas.microsoft.com/office/drawing/2014/main" id="{514380C9-81E6-4475-9CDB-0F0329D7532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633" name="Frihåndsform: figur 632">
                  <a:extLst>
                    <a:ext uri="{FF2B5EF4-FFF2-40B4-BE49-F238E27FC236}">
                      <a16:creationId xmlns:a16="http://schemas.microsoft.com/office/drawing/2014/main" id="{64C0CC8F-214C-4C93-BE68-84F5B1852F7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634" name="Frihåndsform: figur 633">
                  <a:extLst>
                    <a:ext uri="{FF2B5EF4-FFF2-40B4-BE49-F238E27FC236}">
                      <a16:creationId xmlns:a16="http://schemas.microsoft.com/office/drawing/2014/main" id="{B20525FA-FC00-42CC-A7DF-312E86CEFAB2}"/>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635" name="Frihåndsform: figur 634">
                  <a:extLst>
                    <a:ext uri="{FF2B5EF4-FFF2-40B4-BE49-F238E27FC236}">
                      <a16:creationId xmlns:a16="http://schemas.microsoft.com/office/drawing/2014/main" id="{EF581F4F-D8FD-4836-9350-D2EA759ED28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636" name="Frihåndsform: figur 635">
                  <a:extLst>
                    <a:ext uri="{FF2B5EF4-FFF2-40B4-BE49-F238E27FC236}">
                      <a16:creationId xmlns:a16="http://schemas.microsoft.com/office/drawing/2014/main" id="{75E083E4-57A2-4D20-9086-2CEBAFD8DE3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637" name="Frihåndsform: figur 636">
                  <a:extLst>
                    <a:ext uri="{FF2B5EF4-FFF2-40B4-BE49-F238E27FC236}">
                      <a16:creationId xmlns:a16="http://schemas.microsoft.com/office/drawing/2014/main" id="{67481BD5-10F0-4658-8BAB-3A764A61CBE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638" name="Frihåndsform: figur 637">
                  <a:extLst>
                    <a:ext uri="{FF2B5EF4-FFF2-40B4-BE49-F238E27FC236}">
                      <a16:creationId xmlns:a16="http://schemas.microsoft.com/office/drawing/2014/main" id="{F26BC98A-70D3-4090-80B2-288333309FD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639" name="Frihåndsform: figur 638">
                  <a:extLst>
                    <a:ext uri="{FF2B5EF4-FFF2-40B4-BE49-F238E27FC236}">
                      <a16:creationId xmlns:a16="http://schemas.microsoft.com/office/drawing/2014/main" id="{8B7342B7-B131-4CA3-93E3-2E2C18C7F84A}"/>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640" name="Frihåndsform: figur 639">
                  <a:extLst>
                    <a:ext uri="{FF2B5EF4-FFF2-40B4-BE49-F238E27FC236}">
                      <a16:creationId xmlns:a16="http://schemas.microsoft.com/office/drawing/2014/main" id="{3EFDD326-02BC-43D1-B651-1D7ACC820F58}"/>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641" name="Frihåndsform: figur 640">
                  <a:extLst>
                    <a:ext uri="{FF2B5EF4-FFF2-40B4-BE49-F238E27FC236}">
                      <a16:creationId xmlns:a16="http://schemas.microsoft.com/office/drawing/2014/main" id="{8807FDCD-8694-45CC-9733-A051641979E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642" name="Frihåndsform: figur 641">
                  <a:extLst>
                    <a:ext uri="{FF2B5EF4-FFF2-40B4-BE49-F238E27FC236}">
                      <a16:creationId xmlns:a16="http://schemas.microsoft.com/office/drawing/2014/main" id="{AB0BFD36-D550-47FA-A150-641EF43961C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643" name="Frihåndsform: figur 642">
                  <a:extLst>
                    <a:ext uri="{FF2B5EF4-FFF2-40B4-BE49-F238E27FC236}">
                      <a16:creationId xmlns:a16="http://schemas.microsoft.com/office/drawing/2014/main" id="{9EF88DE0-72CF-4FD4-A113-EE8E0A04C19A}"/>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644" name="Frihåndsform: figur 643">
                  <a:extLst>
                    <a:ext uri="{FF2B5EF4-FFF2-40B4-BE49-F238E27FC236}">
                      <a16:creationId xmlns:a16="http://schemas.microsoft.com/office/drawing/2014/main" id="{9691593C-80BB-4D02-81D2-C441B38ED80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645" name="Frihåndsform: figur 644">
                  <a:extLst>
                    <a:ext uri="{FF2B5EF4-FFF2-40B4-BE49-F238E27FC236}">
                      <a16:creationId xmlns:a16="http://schemas.microsoft.com/office/drawing/2014/main" id="{CE4F8801-355D-46A9-8161-1A9A6242A95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646" name="Frihåndsform: figur 645">
                  <a:extLst>
                    <a:ext uri="{FF2B5EF4-FFF2-40B4-BE49-F238E27FC236}">
                      <a16:creationId xmlns:a16="http://schemas.microsoft.com/office/drawing/2014/main" id="{842F341A-5823-4393-95CD-8D0599D442B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647" name="Frihåndsform: figur 646">
                  <a:extLst>
                    <a:ext uri="{FF2B5EF4-FFF2-40B4-BE49-F238E27FC236}">
                      <a16:creationId xmlns:a16="http://schemas.microsoft.com/office/drawing/2014/main" id="{2D534033-3642-4147-8224-BD05F0ECB76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648" name="Frihåndsform: figur 647">
                  <a:extLst>
                    <a:ext uri="{FF2B5EF4-FFF2-40B4-BE49-F238E27FC236}">
                      <a16:creationId xmlns:a16="http://schemas.microsoft.com/office/drawing/2014/main" id="{7FE6A5C9-DAE6-4198-A763-71DEFFE7F89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649" name="Frihåndsform: figur 648">
                  <a:extLst>
                    <a:ext uri="{FF2B5EF4-FFF2-40B4-BE49-F238E27FC236}">
                      <a16:creationId xmlns:a16="http://schemas.microsoft.com/office/drawing/2014/main" id="{38D28F1E-6F52-4096-B24B-6CEF49E1677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650" name="Frihåndsform: figur 649">
                  <a:extLst>
                    <a:ext uri="{FF2B5EF4-FFF2-40B4-BE49-F238E27FC236}">
                      <a16:creationId xmlns:a16="http://schemas.microsoft.com/office/drawing/2014/main" id="{153D55D4-04EC-489D-A239-150F11220EE7}"/>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651" name="Frihåndsform: figur 650">
                  <a:extLst>
                    <a:ext uri="{FF2B5EF4-FFF2-40B4-BE49-F238E27FC236}">
                      <a16:creationId xmlns:a16="http://schemas.microsoft.com/office/drawing/2014/main" id="{1D8A123D-B146-4779-B48D-A703B0C46DC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565" name="Frihåndsform: figur 564">
                <a:extLst>
                  <a:ext uri="{FF2B5EF4-FFF2-40B4-BE49-F238E27FC236}">
                    <a16:creationId xmlns:a16="http://schemas.microsoft.com/office/drawing/2014/main" id="{00EDED82-7A89-4BDB-8B87-75DE5E888A59}"/>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566" name="dasdasda">
                <a:extLst>
                  <a:ext uri="{FF2B5EF4-FFF2-40B4-BE49-F238E27FC236}">
                    <a16:creationId xmlns:a16="http://schemas.microsoft.com/office/drawing/2014/main" id="{7F4A086F-089A-4553-B0CB-D873E2589061}"/>
                  </a:ext>
                </a:extLst>
              </p:cNvPr>
              <p:cNvGrpSpPr/>
              <p:nvPr/>
            </p:nvGrpSpPr>
            <p:grpSpPr>
              <a:xfrm>
                <a:off x="7384371" y="925466"/>
                <a:ext cx="73184" cy="16066"/>
                <a:chOff x="10235415" y="1013335"/>
                <a:chExt cx="72178" cy="16088"/>
              </a:xfrm>
              <a:solidFill>
                <a:srgbClr val="EBEBEB"/>
              </a:solidFill>
            </p:grpSpPr>
            <p:sp>
              <p:nvSpPr>
                <p:cNvPr id="628" name="Frihåndsform: figur 627">
                  <a:extLst>
                    <a:ext uri="{FF2B5EF4-FFF2-40B4-BE49-F238E27FC236}">
                      <a16:creationId xmlns:a16="http://schemas.microsoft.com/office/drawing/2014/main" id="{0B1BA0B1-2408-4BC1-A834-3A33002AF41F}"/>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629" name="Frihåndsform: figur 628">
                  <a:extLst>
                    <a:ext uri="{FF2B5EF4-FFF2-40B4-BE49-F238E27FC236}">
                      <a16:creationId xmlns:a16="http://schemas.microsoft.com/office/drawing/2014/main" id="{59F7D54C-C8C2-4E8F-9F28-C7E8C86282C7}"/>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567" name="Frihåndsform: figur 566">
                <a:extLst>
                  <a:ext uri="{FF2B5EF4-FFF2-40B4-BE49-F238E27FC236}">
                    <a16:creationId xmlns:a16="http://schemas.microsoft.com/office/drawing/2014/main" id="{32F1552D-8CE9-4A76-97C2-E06604482065}"/>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568" name="Frihåndsform: figur 567">
                <a:extLst>
                  <a:ext uri="{FF2B5EF4-FFF2-40B4-BE49-F238E27FC236}">
                    <a16:creationId xmlns:a16="http://schemas.microsoft.com/office/drawing/2014/main" id="{DF8E115E-1765-4065-9139-678772F85E2B}"/>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569" name="Frihåndsform: figur 568">
                <a:extLst>
                  <a:ext uri="{FF2B5EF4-FFF2-40B4-BE49-F238E27FC236}">
                    <a16:creationId xmlns:a16="http://schemas.microsoft.com/office/drawing/2014/main" id="{DFF88CDB-7BA3-497A-A209-AB65B5D8A3CF}"/>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70" name="Frihåndsform: figur 569">
                <a:extLst>
                  <a:ext uri="{FF2B5EF4-FFF2-40B4-BE49-F238E27FC236}">
                    <a16:creationId xmlns:a16="http://schemas.microsoft.com/office/drawing/2014/main" id="{99E0A077-D733-4C98-A625-D899093F22A5}"/>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71" name="Frihåndsform: figur 570">
                <a:extLst>
                  <a:ext uri="{FF2B5EF4-FFF2-40B4-BE49-F238E27FC236}">
                    <a16:creationId xmlns:a16="http://schemas.microsoft.com/office/drawing/2014/main" id="{200AF3D4-0C6B-44E4-B618-AFC503A715C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72" name="dasdasda">
                <a:extLst>
                  <a:ext uri="{FF2B5EF4-FFF2-40B4-BE49-F238E27FC236}">
                    <a16:creationId xmlns:a16="http://schemas.microsoft.com/office/drawing/2014/main" id="{21E4FF39-F45F-42B2-8D3E-5279DE67DFD4}"/>
                  </a:ext>
                </a:extLst>
              </p:cNvPr>
              <p:cNvGrpSpPr/>
              <p:nvPr/>
            </p:nvGrpSpPr>
            <p:grpSpPr>
              <a:xfrm>
                <a:off x="7230481" y="615983"/>
                <a:ext cx="263446" cy="302058"/>
                <a:chOff x="10083640" y="703431"/>
                <a:chExt cx="259825" cy="302469"/>
              </a:xfrm>
              <a:solidFill>
                <a:srgbClr val="EBEBEB"/>
              </a:solidFill>
            </p:grpSpPr>
            <p:sp>
              <p:nvSpPr>
                <p:cNvPr id="623" name="Frihåndsform: figur 622">
                  <a:extLst>
                    <a:ext uri="{FF2B5EF4-FFF2-40B4-BE49-F238E27FC236}">
                      <a16:creationId xmlns:a16="http://schemas.microsoft.com/office/drawing/2014/main" id="{B3617E7D-6A70-461D-9C89-8DE41BBEADE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624" name="Frihåndsform: figur 623">
                  <a:extLst>
                    <a:ext uri="{FF2B5EF4-FFF2-40B4-BE49-F238E27FC236}">
                      <a16:creationId xmlns:a16="http://schemas.microsoft.com/office/drawing/2014/main" id="{A86A6C36-B724-4CE0-A6E3-65323EFE707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625" name="Frihåndsform: figur 624">
                  <a:extLst>
                    <a:ext uri="{FF2B5EF4-FFF2-40B4-BE49-F238E27FC236}">
                      <a16:creationId xmlns:a16="http://schemas.microsoft.com/office/drawing/2014/main" id="{E7BFE6F6-20F8-4AA1-98FB-E7ADAC2B1D5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626" name="Frihåndsform: figur 625">
                  <a:extLst>
                    <a:ext uri="{FF2B5EF4-FFF2-40B4-BE49-F238E27FC236}">
                      <a16:creationId xmlns:a16="http://schemas.microsoft.com/office/drawing/2014/main" id="{D4B6C288-7FD2-41CA-A3F2-7B0F5A9818EC}"/>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627" name="Frihåndsform: figur 626">
                  <a:extLst>
                    <a:ext uri="{FF2B5EF4-FFF2-40B4-BE49-F238E27FC236}">
                      <a16:creationId xmlns:a16="http://schemas.microsoft.com/office/drawing/2014/main" id="{036BEB15-EA4A-4338-AE9D-AC6795B85D11}"/>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73" name="Frihåndsform: figur 572">
                <a:extLst>
                  <a:ext uri="{FF2B5EF4-FFF2-40B4-BE49-F238E27FC236}">
                    <a16:creationId xmlns:a16="http://schemas.microsoft.com/office/drawing/2014/main" id="{A7D16DA6-0463-4CED-8E7C-28B6CCC09A3F}"/>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74" name="Frihåndsform: figur 573">
                <a:extLst>
                  <a:ext uri="{FF2B5EF4-FFF2-40B4-BE49-F238E27FC236}">
                    <a16:creationId xmlns:a16="http://schemas.microsoft.com/office/drawing/2014/main" id="{1738A17C-B96D-454C-9231-C80AAA47D2B0}"/>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75" name="dasdasda">
                <a:extLst>
                  <a:ext uri="{FF2B5EF4-FFF2-40B4-BE49-F238E27FC236}">
                    <a16:creationId xmlns:a16="http://schemas.microsoft.com/office/drawing/2014/main" id="{F5908BF1-5B46-47D7-A1BB-491180DD2C88}"/>
                  </a:ext>
                </a:extLst>
              </p:cNvPr>
              <p:cNvGrpSpPr/>
              <p:nvPr/>
            </p:nvGrpSpPr>
            <p:grpSpPr>
              <a:xfrm>
                <a:off x="7313697" y="689583"/>
                <a:ext cx="184846" cy="280827"/>
                <a:chOff x="10165712" y="777131"/>
                <a:chExt cx="182305" cy="281209"/>
              </a:xfrm>
              <a:solidFill>
                <a:srgbClr val="EBEBEB"/>
              </a:solidFill>
            </p:grpSpPr>
            <p:sp>
              <p:nvSpPr>
                <p:cNvPr id="619" name="Frihåndsform: figur 618">
                  <a:extLst>
                    <a:ext uri="{FF2B5EF4-FFF2-40B4-BE49-F238E27FC236}">
                      <a16:creationId xmlns:a16="http://schemas.microsoft.com/office/drawing/2014/main" id="{9069C969-DF18-4647-BCDE-210C3314A24B}"/>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620" name="Frihåndsform: figur 619">
                  <a:extLst>
                    <a:ext uri="{FF2B5EF4-FFF2-40B4-BE49-F238E27FC236}">
                      <a16:creationId xmlns:a16="http://schemas.microsoft.com/office/drawing/2014/main" id="{6BC136D0-78F5-4E79-AF8F-C1D78366134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621" name="Frihåndsform: figur 620">
                  <a:extLst>
                    <a:ext uri="{FF2B5EF4-FFF2-40B4-BE49-F238E27FC236}">
                      <a16:creationId xmlns:a16="http://schemas.microsoft.com/office/drawing/2014/main" id="{60E1E628-4DAD-49CB-B0DA-3618733BC20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622" name="Frihåndsform: figur 621">
                  <a:extLst>
                    <a:ext uri="{FF2B5EF4-FFF2-40B4-BE49-F238E27FC236}">
                      <a16:creationId xmlns:a16="http://schemas.microsoft.com/office/drawing/2014/main" id="{F28F2142-C6E1-4BF9-B5B0-2D90CBD4906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76" name="Frihåndsform: figur 575">
                <a:extLst>
                  <a:ext uri="{FF2B5EF4-FFF2-40B4-BE49-F238E27FC236}">
                    <a16:creationId xmlns:a16="http://schemas.microsoft.com/office/drawing/2014/main" id="{866EA25B-466B-40B4-9FD9-52A96D0EBA34}"/>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7" name="Frihåndsform: figur 576">
                <a:extLst>
                  <a:ext uri="{FF2B5EF4-FFF2-40B4-BE49-F238E27FC236}">
                    <a16:creationId xmlns:a16="http://schemas.microsoft.com/office/drawing/2014/main" id="{2CB7F14D-B5A7-4A18-A17D-F6DCC5B77A64}"/>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8" name="dasdasda">
                <a:extLst>
                  <a:ext uri="{FF2B5EF4-FFF2-40B4-BE49-F238E27FC236}">
                    <a16:creationId xmlns:a16="http://schemas.microsoft.com/office/drawing/2014/main" id="{22B1F954-FC4D-4138-B2BB-BEEABD80E5F0}"/>
                  </a:ext>
                </a:extLst>
              </p:cNvPr>
              <p:cNvGrpSpPr/>
              <p:nvPr/>
            </p:nvGrpSpPr>
            <p:grpSpPr>
              <a:xfrm>
                <a:off x="7384275" y="819309"/>
                <a:ext cx="47343" cy="29249"/>
                <a:chOff x="10235320" y="907033"/>
                <a:chExt cx="46692" cy="29289"/>
              </a:xfrm>
              <a:solidFill>
                <a:srgbClr val="EBEBEB"/>
              </a:solidFill>
            </p:grpSpPr>
            <p:sp>
              <p:nvSpPr>
                <p:cNvPr id="617" name="Frihåndsform: figur 616">
                  <a:extLst>
                    <a:ext uri="{FF2B5EF4-FFF2-40B4-BE49-F238E27FC236}">
                      <a16:creationId xmlns:a16="http://schemas.microsoft.com/office/drawing/2014/main" id="{150D62BC-F08C-4B50-902C-8B9536AE6BAC}"/>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618" name="Frihåndsform: figur 617">
                  <a:extLst>
                    <a:ext uri="{FF2B5EF4-FFF2-40B4-BE49-F238E27FC236}">
                      <a16:creationId xmlns:a16="http://schemas.microsoft.com/office/drawing/2014/main" id="{1B4DFC97-6E0F-4FA5-B920-9662F243036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79" name="Frihåndsform: figur 578">
                <a:extLst>
                  <a:ext uri="{FF2B5EF4-FFF2-40B4-BE49-F238E27FC236}">
                    <a16:creationId xmlns:a16="http://schemas.microsoft.com/office/drawing/2014/main" id="{4BCE418B-ED88-4127-AE33-E2EE40C789BE}"/>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80" name="Frihåndsform: figur 579">
                <a:extLst>
                  <a:ext uri="{FF2B5EF4-FFF2-40B4-BE49-F238E27FC236}">
                    <a16:creationId xmlns:a16="http://schemas.microsoft.com/office/drawing/2014/main" id="{E828E369-0FE6-48EB-ACA5-16F17B18F6AF}"/>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81" name="Frihåndsform: figur 580">
                <a:extLst>
                  <a:ext uri="{FF2B5EF4-FFF2-40B4-BE49-F238E27FC236}">
                    <a16:creationId xmlns:a16="http://schemas.microsoft.com/office/drawing/2014/main" id="{2A3366C7-12F7-49B6-8400-FDB2D873F2C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2" name="Frihåndsform: figur 581">
                <a:extLst>
                  <a:ext uri="{FF2B5EF4-FFF2-40B4-BE49-F238E27FC236}">
                    <a16:creationId xmlns:a16="http://schemas.microsoft.com/office/drawing/2014/main" id="{36B41DFE-B229-419A-839E-86F882E798FC}"/>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83" name="Frihåndsform: figur 582">
                <a:extLst>
                  <a:ext uri="{FF2B5EF4-FFF2-40B4-BE49-F238E27FC236}">
                    <a16:creationId xmlns:a16="http://schemas.microsoft.com/office/drawing/2014/main" id="{2963C2E6-FD73-4995-BD53-E9910A811EE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584" name="dasdasda">
                <a:extLst>
                  <a:ext uri="{FF2B5EF4-FFF2-40B4-BE49-F238E27FC236}">
                    <a16:creationId xmlns:a16="http://schemas.microsoft.com/office/drawing/2014/main" id="{3CEADB0B-0B29-496E-8838-8970613D0EAC}"/>
                  </a:ext>
                </a:extLst>
              </p:cNvPr>
              <p:cNvGrpSpPr/>
              <p:nvPr/>
            </p:nvGrpSpPr>
            <p:grpSpPr>
              <a:xfrm>
                <a:off x="7299630" y="954068"/>
                <a:ext cx="40604" cy="19028"/>
                <a:chOff x="10151839" y="1041976"/>
                <a:chExt cx="40046" cy="19054"/>
              </a:xfrm>
              <a:solidFill>
                <a:srgbClr val="EBEBEB"/>
              </a:solidFill>
            </p:grpSpPr>
            <p:sp>
              <p:nvSpPr>
                <p:cNvPr id="615" name="Frihåndsform: figur 614">
                  <a:extLst>
                    <a:ext uri="{FF2B5EF4-FFF2-40B4-BE49-F238E27FC236}">
                      <a16:creationId xmlns:a16="http://schemas.microsoft.com/office/drawing/2014/main" id="{A0278BC9-0130-465A-BD24-667FEF43F52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616" name="Frihåndsform: figur 615">
                  <a:extLst>
                    <a:ext uri="{FF2B5EF4-FFF2-40B4-BE49-F238E27FC236}">
                      <a16:creationId xmlns:a16="http://schemas.microsoft.com/office/drawing/2014/main" id="{DB572BBD-6A3F-4E67-80E5-C25B271AD5E0}"/>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585" name="Frihåndsform: figur 584">
                <a:extLst>
                  <a:ext uri="{FF2B5EF4-FFF2-40B4-BE49-F238E27FC236}">
                    <a16:creationId xmlns:a16="http://schemas.microsoft.com/office/drawing/2014/main" id="{CFD90A38-E20E-4A44-840D-E92676D3C08A}"/>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586" name="Frihåndsform: figur 585">
                <a:extLst>
                  <a:ext uri="{FF2B5EF4-FFF2-40B4-BE49-F238E27FC236}">
                    <a16:creationId xmlns:a16="http://schemas.microsoft.com/office/drawing/2014/main" id="{2FEAEB7A-B248-4641-9B9A-AE81CEB56954}"/>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587" name="Frihåndsform: figur 586">
                <a:extLst>
                  <a:ext uri="{FF2B5EF4-FFF2-40B4-BE49-F238E27FC236}">
                    <a16:creationId xmlns:a16="http://schemas.microsoft.com/office/drawing/2014/main" id="{94A8218B-EB37-438F-8DC4-7EC188303D00}"/>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588" name="dasdasda">
                <a:extLst>
                  <a:ext uri="{FF2B5EF4-FFF2-40B4-BE49-F238E27FC236}">
                    <a16:creationId xmlns:a16="http://schemas.microsoft.com/office/drawing/2014/main" id="{0AB91446-AE6C-45DD-AB37-34078B9FC67B}"/>
                  </a:ext>
                </a:extLst>
              </p:cNvPr>
              <p:cNvGrpSpPr/>
              <p:nvPr/>
            </p:nvGrpSpPr>
            <p:grpSpPr>
              <a:xfrm>
                <a:off x="7260854" y="614368"/>
                <a:ext cx="185227" cy="239128"/>
                <a:chOff x="10113596" y="701814"/>
                <a:chExt cx="182681" cy="239453"/>
              </a:xfrm>
              <a:solidFill>
                <a:srgbClr val="EBEBEB"/>
              </a:solidFill>
            </p:grpSpPr>
            <p:sp>
              <p:nvSpPr>
                <p:cNvPr id="599" name="Frihåndsform: figur 598">
                  <a:extLst>
                    <a:ext uri="{FF2B5EF4-FFF2-40B4-BE49-F238E27FC236}">
                      <a16:creationId xmlns:a16="http://schemas.microsoft.com/office/drawing/2014/main" id="{FDAFE6E4-2C67-4B07-B433-7431247CF82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600" name="Frihåndsform: figur 599">
                  <a:extLst>
                    <a:ext uri="{FF2B5EF4-FFF2-40B4-BE49-F238E27FC236}">
                      <a16:creationId xmlns:a16="http://schemas.microsoft.com/office/drawing/2014/main" id="{4A735374-8221-410F-95FC-0AD3507D4B9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601" name="Frihåndsform: figur 600">
                  <a:extLst>
                    <a:ext uri="{FF2B5EF4-FFF2-40B4-BE49-F238E27FC236}">
                      <a16:creationId xmlns:a16="http://schemas.microsoft.com/office/drawing/2014/main" id="{9098D8A1-DEB5-45D0-A6B5-29AF197F872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602" name="Frihåndsform: figur 601">
                  <a:extLst>
                    <a:ext uri="{FF2B5EF4-FFF2-40B4-BE49-F238E27FC236}">
                      <a16:creationId xmlns:a16="http://schemas.microsoft.com/office/drawing/2014/main" id="{F92DC57A-210E-4FBF-A8F0-F46FAA758C2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03" name="Frihåndsform: figur 602">
                  <a:extLst>
                    <a:ext uri="{FF2B5EF4-FFF2-40B4-BE49-F238E27FC236}">
                      <a16:creationId xmlns:a16="http://schemas.microsoft.com/office/drawing/2014/main" id="{AC411958-2B96-4117-8069-BA4CD751018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04" name="Frihåndsform: figur 603">
                  <a:extLst>
                    <a:ext uri="{FF2B5EF4-FFF2-40B4-BE49-F238E27FC236}">
                      <a16:creationId xmlns:a16="http://schemas.microsoft.com/office/drawing/2014/main" id="{750E6BC6-EDAE-4C17-8661-C7AA925AC28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05" name="Frihåndsform: figur 604">
                  <a:extLst>
                    <a:ext uri="{FF2B5EF4-FFF2-40B4-BE49-F238E27FC236}">
                      <a16:creationId xmlns:a16="http://schemas.microsoft.com/office/drawing/2014/main" id="{2F41A7A7-74DE-4F59-B7D4-F0FE4319F49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06" name="Frihåndsform: figur 605">
                  <a:extLst>
                    <a:ext uri="{FF2B5EF4-FFF2-40B4-BE49-F238E27FC236}">
                      <a16:creationId xmlns:a16="http://schemas.microsoft.com/office/drawing/2014/main" id="{55E86130-C080-4991-B71F-AC3FE8BBD80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07" name="Frihåndsform: figur 606">
                  <a:extLst>
                    <a:ext uri="{FF2B5EF4-FFF2-40B4-BE49-F238E27FC236}">
                      <a16:creationId xmlns:a16="http://schemas.microsoft.com/office/drawing/2014/main" id="{493A88CC-3E4E-4EDB-80D1-C94A300C59A8}"/>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08" name="Frihåndsform: figur 607">
                  <a:extLst>
                    <a:ext uri="{FF2B5EF4-FFF2-40B4-BE49-F238E27FC236}">
                      <a16:creationId xmlns:a16="http://schemas.microsoft.com/office/drawing/2014/main" id="{F017377C-6C09-43BD-8C18-09D3616DD963}"/>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609" name="Frihåndsform: figur 608">
                  <a:extLst>
                    <a:ext uri="{FF2B5EF4-FFF2-40B4-BE49-F238E27FC236}">
                      <a16:creationId xmlns:a16="http://schemas.microsoft.com/office/drawing/2014/main" id="{2D5F54C9-C747-4698-806D-52FD175305BB}"/>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610" name="Frihåndsform: figur 609">
                  <a:extLst>
                    <a:ext uri="{FF2B5EF4-FFF2-40B4-BE49-F238E27FC236}">
                      <a16:creationId xmlns:a16="http://schemas.microsoft.com/office/drawing/2014/main" id="{C6DC8701-BCA9-4B77-9F78-67E0111BD8D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611" name="Frihåndsform: figur 610">
                  <a:extLst>
                    <a:ext uri="{FF2B5EF4-FFF2-40B4-BE49-F238E27FC236}">
                      <a16:creationId xmlns:a16="http://schemas.microsoft.com/office/drawing/2014/main" id="{BC85FC4B-E663-49AC-B0E0-347E2902CED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612" name="Frihåndsform: figur 611">
                  <a:extLst>
                    <a:ext uri="{FF2B5EF4-FFF2-40B4-BE49-F238E27FC236}">
                      <a16:creationId xmlns:a16="http://schemas.microsoft.com/office/drawing/2014/main" id="{08C198BF-2600-439E-BBE2-FE7CA7349B0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613" name="Frihåndsform: figur 612">
                  <a:extLst>
                    <a:ext uri="{FF2B5EF4-FFF2-40B4-BE49-F238E27FC236}">
                      <a16:creationId xmlns:a16="http://schemas.microsoft.com/office/drawing/2014/main" id="{0D15B1E1-5D98-4BDA-A47C-40F305F1BF5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614" name="Frihåndsform: figur 613">
                  <a:extLst>
                    <a:ext uri="{FF2B5EF4-FFF2-40B4-BE49-F238E27FC236}">
                      <a16:creationId xmlns:a16="http://schemas.microsoft.com/office/drawing/2014/main" id="{9C76A876-2711-494B-96E6-032F1D8A6AEB}"/>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589" name="Frihåndsform: figur 588">
                <a:extLst>
                  <a:ext uri="{FF2B5EF4-FFF2-40B4-BE49-F238E27FC236}">
                    <a16:creationId xmlns:a16="http://schemas.microsoft.com/office/drawing/2014/main" id="{E1C91ED3-3DCB-4708-960A-2665F6CF3E7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590" name="dasdasda">
                <a:extLst>
                  <a:ext uri="{FF2B5EF4-FFF2-40B4-BE49-F238E27FC236}">
                    <a16:creationId xmlns:a16="http://schemas.microsoft.com/office/drawing/2014/main" id="{146AF7AB-0701-4A98-90B4-D7C36FC913AA}"/>
                  </a:ext>
                </a:extLst>
              </p:cNvPr>
              <p:cNvGrpSpPr/>
              <p:nvPr/>
            </p:nvGrpSpPr>
            <p:grpSpPr>
              <a:xfrm>
                <a:off x="7293059" y="716934"/>
                <a:ext cx="7809" cy="7977"/>
                <a:chOff x="10145358" y="804519"/>
                <a:chExt cx="7702" cy="7988"/>
              </a:xfrm>
              <a:solidFill>
                <a:srgbClr val="EBEBEB"/>
              </a:solidFill>
            </p:grpSpPr>
            <p:sp>
              <p:nvSpPr>
                <p:cNvPr id="597" name="Frihåndsform: figur 596">
                  <a:extLst>
                    <a:ext uri="{FF2B5EF4-FFF2-40B4-BE49-F238E27FC236}">
                      <a16:creationId xmlns:a16="http://schemas.microsoft.com/office/drawing/2014/main" id="{B0D552F3-482C-498D-B446-22DC1A5399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98" name="Frihåndsform: figur 597">
                  <a:extLst>
                    <a:ext uri="{FF2B5EF4-FFF2-40B4-BE49-F238E27FC236}">
                      <a16:creationId xmlns:a16="http://schemas.microsoft.com/office/drawing/2014/main" id="{558F6ED7-ED06-4E96-B6B5-E347A38E05F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591" name="Frihåndsform: figur 590">
                <a:extLst>
                  <a:ext uri="{FF2B5EF4-FFF2-40B4-BE49-F238E27FC236}">
                    <a16:creationId xmlns:a16="http://schemas.microsoft.com/office/drawing/2014/main" id="{DE53565B-FD0E-428C-8C2F-A0CCB3D10CC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592" name="dasdasda">
                <a:extLst>
                  <a:ext uri="{FF2B5EF4-FFF2-40B4-BE49-F238E27FC236}">
                    <a16:creationId xmlns:a16="http://schemas.microsoft.com/office/drawing/2014/main" id="{E3457317-C70A-475E-A384-E2771EBE1576}"/>
                  </a:ext>
                </a:extLst>
              </p:cNvPr>
              <p:cNvGrpSpPr/>
              <p:nvPr/>
            </p:nvGrpSpPr>
            <p:grpSpPr>
              <a:xfrm>
                <a:off x="7341849" y="920925"/>
                <a:ext cx="1037997" cy="87179"/>
                <a:chOff x="10193477" y="1008787"/>
                <a:chExt cx="1023730" cy="87298"/>
              </a:xfrm>
              <a:solidFill>
                <a:schemeClr val="bg1"/>
              </a:solidFill>
            </p:grpSpPr>
            <p:sp>
              <p:nvSpPr>
                <p:cNvPr id="594" name="Frihåndsform: figur 593">
                  <a:extLst>
                    <a:ext uri="{FF2B5EF4-FFF2-40B4-BE49-F238E27FC236}">
                      <a16:creationId xmlns:a16="http://schemas.microsoft.com/office/drawing/2014/main" id="{DCF5A723-1D5D-40D1-A1EF-ED16CA05360E}"/>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595" name="Frihåndsform: figur 594">
                  <a:extLst>
                    <a:ext uri="{FF2B5EF4-FFF2-40B4-BE49-F238E27FC236}">
                      <a16:creationId xmlns:a16="http://schemas.microsoft.com/office/drawing/2014/main" id="{4203766C-FC5C-463D-BB60-D204BF97F4D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596" name="Frihåndsform: figur 595">
                  <a:extLst>
                    <a:ext uri="{FF2B5EF4-FFF2-40B4-BE49-F238E27FC236}">
                      <a16:creationId xmlns:a16="http://schemas.microsoft.com/office/drawing/2014/main" id="{2DD7C046-2A16-4ACC-8F81-CF5B9CC770D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593" name="Frihåndsform: figur 592">
                <a:extLst>
                  <a:ext uri="{FF2B5EF4-FFF2-40B4-BE49-F238E27FC236}">
                    <a16:creationId xmlns:a16="http://schemas.microsoft.com/office/drawing/2014/main" id="{528ECDB2-9F22-4169-B050-2D51C5229CE1}"/>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679" name="Plassholder for tekst 6">
            <a:extLst>
              <a:ext uri="{FF2B5EF4-FFF2-40B4-BE49-F238E27FC236}">
                <a16:creationId xmlns:a16="http://schemas.microsoft.com/office/drawing/2014/main" id="{371429A7-DCB6-42EA-BE92-7479C3F5008D}"/>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23399922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ksjonside med bilde (Granitt)">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FFD0C2">
              <a:alpha val="60000"/>
            </a:srgbClr>
          </a:solidFill>
        </p:spPr>
        <p:txBody>
          <a:bodyPr/>
          <a:lstStyle/>
          <a:p>
            <a:r>
              <a:rPr lang="nb-NO"/>
              <a:t>Klikk på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FD036D8E-C152-4D8A-8C72-8D3824ED246C}"/>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Tree>
    <p:extLst>
      <p:ext uri="{BB962C8B-B14F-4D97-AF65-F5344CB8AC3E}">
        <p14:creationId xmlns:p14="http://schemas.microsoft.com/office/powerpoint/2010/main" val="38761081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ksjonside med bilde (Morgendis)">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DEEDE7">
              <a:alpha val="60000"/>
            </a:srgbClr>
          </a:solidFill>
        </p:spPr>
        <p:txBody>
          <a:bodyPr/>
          <a:lstStyle/>
          <a:p>
            <a:r>
              <a:rPr lang="nb-NO"/>
              <a:t>Klikk på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D6028424-3D21-4109-9E21-574C1F1A29BD}"/>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Tree>
    <p:extLst>
      <p:ext uri="{BB962C8B-B14F-4D97-AF65-F5344CB8AC3E}">
        <p14:creationId xmlns:p14="http://schemas.microsoft.com/office/powerpoint/2010/main" val="419096822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ksjonside med bilde (Tømmer)">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BCA79B">
              <a:alpha val="60000"/>
            </a:srgbClr>
          </a:solidFill>
        </p:spPr>
        <p:txBody>
          <a:bodyPr/>
          <a:lstStyle/>
          <a:p>
            <a:r>
              <a:rPr lang="nb-NO"/>
              <a:t>Klikk på ikonet for å legge til et bilde</a:t>
            </a:r>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bg1"/>
                </a:solidFill>
                <a:latin typeface="Drammen" pitchFamily="2" charset="77"/>
                <a:ea typeface="Drammen" pitchFamily="2" charset="77"/>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bg1"/>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23" name="Text Placeholder 12">
            <a:extLst>
              <a:ext uri="{FF2B5EF4-FFF2-40B4-BE49-F238E27FC236}">
                <a16:creationId xmlns:a16="http://schemas.microsoft.com/office/drawing/2014/main" id="{0001E7ED-5700-4087-9299-1517A7DF350D}"/>
              </a:ext>
            </a:extLst>
          </p:cNvPr>
          <p:cNvSpPr>
            <a:spLocks noGrp="1"/>
          </p:cNvSpPr>
          <p:nvPr>
            <p:ph type="body" sz="quarter" idx="11" hasCustomPrompt="1"/>
          </p:nvPr>
        </p:nvSpPr>
        <p:spPr>
          <a:xfrm>
            <a:off x="0" y="2059389"/>
            <a:ext cx="4683318" cy="1274667"/>
          </a:xfr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Tree>
    <p:extLst>
      <p:ext uri="{BB962C8B-B14F-4D97-AF65-F5344CB8AC3E}">
        <p14:creationId xmlns:p14="http://schemas.microsoft.com/office/powerpoint/2010/main" val="67919884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tel innhold og bilde venstre (Fjord)">
    <p:bg>
      <p:bgPr>
        <a:solidFill>
          <a:srgbClr val="00396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6">
              <a:lumMod val="75000"/>
            </a:schemeClr>
          </a:solidFill>
        </p:spPr>
        <p:txBody>
          <a:bodyPr/>
          <a:lstStyle>
            <a:lvl1pPr>
              <a:defRPr>
                <a:solidFill>
                  <a:schemeClr val="bg1"/>
                </a:solidFill>
              </a:defRPr>
            </a:lvl1pPr>
          </a:lstStyle>
          <a:p>
            <a:r>
              <a:rPr lang="nb-NO"/>
              <a:t>Klikk på ikonet for å legge til et bilde</a:t>
            </a:r>
          </a:p>
        </p:txBody>
      </p:sp>
      <p:sp>
        <p:nvSpPr>
          <p:cNvPr id="422" name="Content Placeholder 2">
            <a:extLst>
              <a:ext uri="{FF2B5EF4-FFF2-40B4-BE49-F238E27FC236}">
                <a16:creationId xmlns:a16="http://schemas.microsoft.com/office/drawing/2014/main" id="{ED688FEF-8B85-BF4E-BCF5-C3919411D11C}"/>
              </a:ext>
            </a:extLst>
          </p:cNvPr>
          <p:cNvSpPr>
            <a:spLocks noGrp="1"/>
          </p:cNvSpPr>
          <p:nvPr>
            <p:ph idx="1"/>
          </p:nvPr>
        </p:nvSpPr>
        <p:spPr>
          <a:xfrm>
            <a:off x="6455994" y="2236526"/>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23" name="Tittel 1">
            <a:extLst>
              <a:ext uri="{FF2B5EF4-FFF2-40B4-BE49-F238E27FC236}">
                <a16:creationId xmlns:a16="http://schemas.microsoft.com/office/drawing/2014/main" id="{B59FB419-9B25-4949-BD35-289A5AFB607E}"/>
              </a:ext>
            </a:extLst>
          </p:cNvPr>
          <p:cNvSpPr>
            <a:spLocks noGrp="1"/>
          </p:cNvSpPr>
          <p:nvPr>
            <p:ph type="title"/>
          </p:nvPr>
        </p:nvSpPr>
        <p:spPr>
          <a:xfrm>
            <a:off x="6455994" y="815941"/>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p>
        </p:txBody>
      </p:sp>
      <p:grpSp>
        <p:nvGrpSpPr>
          <p:cNvPr id="13" name="Gruppe 12">
            <a:extLst>
              <a:ext uri="{FF2B5EF4-FFF2-40B4-BE49-F238E27FC236}">
                <a16:creationId xmlns:a16="http://schemas.microsoft.com/office/drawing/2014/main" id="{EC549FAA-494B-4045-82FE-B6B7E99BB356}"/>
              </a:ext>
            </a:extLst>
          </p:cNvPr>
          <p:cNvGrpSpPr/>
          <p:nvPr userDrawn="1"/>
        </p:nvGrpSpPr>
        <p:grpSpPr>
          <a:xfrm>
            <a:off x="8866818" y="-3494"/>
            <a:ext cx="3177778" cy="734435"/>
            <a:chOff x="8866818" y="-3494"/>
            <a:chExt cx="3177778" cy="734435"/>
          </a:xfrm>
        </p:grpSpPr>
        <p:pic>
          <p:nvPicPr>
            <p:cNvPr id="424" name="Grafikk 423">
              <a:extLst>
                <a:ext uri="{FF2B5EF4-FFF2-40B4-BE49-F238E27FC236}">
                  <a16:creationId xmlns:a16="http://schemas.microsoft.com/office/drawing/2014/main" id="{E14B90D4-02D5-F445-BBC9-0BEDC975922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778665" y="92347"/>
              <a:ext cx="1265931" cy="555460"/>
            </a:xfrm>
            <a:prstGeom prst="rect">
              <a:avLst/>
            </a:prstGeom>
          </p:spPr>
        </p:pic>
        <p:pic>
          <p:nvPicPr>
            <p:cNvPr id="425" name="Grafikk 424">
              <a:extLst>
                <a:ext uri="{FF2B5EF4-FFF2-40B4-BE49-F238E27FC236}">
                  <a16:creationId xmlns:a16="http://schemas.microsoft.com/office/drawing/2014/main" id="{D1C2F95E-404F-0348-9EB4-D70F79F25663}"/>
                </a:ext>
              </a:extLst>
            </p:cNvPr>
            <p:cNvPicPr>
              <a:picLocks noChangeAspect="1"/>
            </p:cNvPicPr>
            <p:nvPr userDrawn="1"/>
          </p:nvPicPr>
          <p:blipFill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t="59537"/>
            <a:stretch/>
          </p:blipFill>
          <p:spPr>
            <a:xfrm>
              <a:off x="8866818" y="-3494"/>
              <a:ext cx="1815096" cy="734435"/>
            </a:xfrm>
            <a:prstGeom prst="rect">
              <a:avLst/>
            </a:prstGeom>
          </p:spPr>
        </p:pic>
      </p:grpSp>
    </p:spTree>
    <p:extLst>
      <p:ext uri="{BB962C8B-B14F-4D97-AF65-F5344CB8AC3E}">
        <p14:creationId xmlns:p14="http://schemas.microsoft.com/office/powerpoint/2010/main" val="30655521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tel innhold og bilde venstre (Granitt)">
    <p:bg>
      <p:bgPr>
        <a:solidFill>
          <a:schemeClr val="accent4"/>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4">
              <a:lumMod val="90000"/>
            </a:schemeClr>
          </a:solidFill>
        </p:spPr>
        <p:txBody>
          <a:bodyPr/>
          <a:lstStyle/>
          <a:p>
            <a:r>
              <a:rPr lang="nb-NO"/>
              <a:t>Klikk på ikonet for å legge til et bilde</a:t>
            </a:r>
          </a:p>
        </p:txBody>
      </p:sp>
      <p:sp>
        <p:nvSpPr>
          <p:cNvPr id="422" name="Content Placeholder 2">
            <a:extLst>
              <a:ext uri="{FF2B5EF4-FFF2-40B4-BE49-F238E27FC236}">
                <a16:creationId xmlns:a16="http://schemas.microsoft.com/office/drawing/2014/main" id="{9568F8B5-4E04-A44F-8ED1-465A6EDC99FD}"/>
              </a:ext>
            </a:extLst>
          </p:cNvPr>
          <p:cNvSpPr>
            <a:spLocks noGrp="1"/>
          </p:cNvSpPr>
          <p:nvPr>
            <p:ph idx="1"/>
          </p:nvPr>
        </p:nvSpPr>
        <p:spPr>
          <a:xfrm>
            <a:off x="6455994" y="2236526"/>
            <a:ext cx="5542240" cy="4583072"/>
          </a:xfrm>
        </p:spPr>
        <p:txBody>
          <a:bodyPr/>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23" name="Tittel 1">
            <a:extLst>
              <a:ext uri="{FF2B5EF4-FFF2-40B4-BE49-F238E27FC236}">
                <a16:creationId xmlns:a16="http://schemas.microsoft.com/office/drawing/2014/main" id="{48E82235-A28D-0E46-8E2D-4CAD979ED465}"/>
              </a:ext>
            </a:extLst>
          </p:cNvPr>
          <p:cNvSpPr>
            <a:spLocks noGrp="1"/>
          </p:cNvSpPr>
          <p:nvPr>
            <p:ph type="title"/>
          </p:nvPr>
        </p:nvSpPr>
        <p:spPr>
          <a:xfrm>
            <a:off x="6455994" y="815941"/>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 name="Gruppe 1">
            <a:extLst>
              <a:ext uri="{FF2B5EF4-FFF2-40B4-BE49-F238E27FC236}">
                <a16:creationId xmlns:a16="http://schemas.microsoft.com/office/drawing/2014/main" id="{61F387CA-216C-CA4F-BF73-E4AC61881149}"/>
              </a:ext>
            </a:extLst>
          </p:cNvPr>
          <p:cNvGrpSpPr/>
          <p:nvPr userDrawn="1"/>
        </p:nvGrpSpPr>
        <p:grpSpPr>
          <a:xfrm>
            <a:off x="8866818" y="-3494"/>
            <a:ext cx="3177777" cy="734435"/>
            <a:chOff x="8866818" y="-3494"/>
            <a:chExt cx="3177777" cy="734435"/>
          </a:xfrm>
        </p:grpSpPr>
        <p:pic>
          <p:nvPicPr>
            <p:cNvPr id="427" name="Grafikk 426">
              <a:extLst>
                <a:ext uri="{FF2B5EF4-FFF2-40B4-BE49-F238E27FC236}">
                  <a16:creationId xmlns:a16="http://schemas.microsoft.com/office/drawing/2014/main" id="{95D68EDF-7162-4541-B4E6-94D5776E7762}"/>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428" name="Grafikk 427">
              <a:extLst>
                <a:ext uri="{FF2B5EF4-FFF2-40B4-BE49-F238E27FC236}">
                  <a16:creationId xmlns:a16="http://schemas.microsoft.com/office/drawing/2014/main" id="{3AF0C8C5-6E8C-A94A-934B-293027E7E30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grpSp>
    </p:spTree>
    <p:extLst>
      <p:ext uri="{BB962C8B-B14F-4D97-AF65-F5344CB8AC3E}">
        <p14:creationId xmlns:p14="http://schemas.microsoft.com/office/powerpoint/2010/main" val="36436912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tel innhold og bilde venstre (Morgendis)">
    <p:bg>
      <p:bgPr>
        <a:solidFill>
          <a:schemeClr val="accen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1">
              <a:lumMod val="90000"/>
            </a:schemeClr>
          </a:solidFill>
        </p:spPr>
        <p:txBody>
          <a:bodyPr/>
          <a:lstStyle/>
          <a:p>
            <a:r>
              <a:rPr lang="nb-NO"/>
              <a:t>Klikk på ikonet for å legge til et bilde</a:t>
            </a:r>
          </a:p>
        </p:txBody>
      </p:sp>
      <p:sp>
        <p:nvSpPr>
          <p:cNvPr id="422" name="Content Placeholder 2">
            <a:extLst>
              <a:ext uri="{FF2B5EF4-FFF2-40B4-BE49-F238E27FC236}">
                <a16:creationId xmlns:a16="http://schemas.microsoft.com/office/drawing/2014/main" id="{8630EB25-D086-5D4D-9A4B-0343956FA7C8}"/>
              </a:ext>
            </a:extLst>
          </p:cNvPr>
          <p:cNvSpPr>
            <a:spLocks noGrp="1"/>
          </p:cNvSpPr>
          <p:nvPr>
            <p:ph idx="1"/>
          </p:nvPr>
        </p:nvSpPr>
        <p:spPr>
          <a:xfrm>
            <a:off x="6455994" y="2236526"/>
            <a:ext cx="5542240" cy="4583072"/>
          </a:xfrm>
        </p:spPr>
        <p:txBody>
          <a:bodyPr/>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23" name="Tittel 1">
            <a:extLst>
              <a:ext uri="{FF2B5EF4-FFF2-40B4-BE49-F238E27FC236}">
                <a16:creationId xmlns:a16="http://schemas.microsoft.com/office/drawing/2014/main" id="{BFCCD99F-2E60-2B4E-8867-67D0C57371B0}"/>
              </a:ext>
            </a:extLst>
          </p:cNvPr>
          <p:cNvSpPr>
            <a:spLocks noGrp="1"/>
          </p:cNvSpPr>
          <p:nvPr>
            <p:ph type="title"/>
          </p:nvPr>
        </p:nvSpPr>
        <p:spPr>
          <a:xfrm>
            <a:off x="6455994" y="815941"/>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 name="Gruppe 1">
            <a:extLst>
              <a:ext uri="{FF2B5EF4-FFF2-40B4-BE49-F238E27FC236}">
                <a16:creationId xmlns:a16="http://schemas.microsoft.com/office/drawing/2014/main" id="{89C552F0-3F8F-0148-B180-CDB4323B64BD}"/>
              </a:ext>
            </a:extLst>
          </p:cNvPr>
          <p:cNvGrpSpPr/>
          <p:nvPr userDrawn="1"/>
        </p:nvGrpSpPr>
        <p:grpSpPr>
          <a:xfrm>
            <a:off x="8866818" y="-3494"/>
            <a:ext cx="3177777" cy="734435"/>
            <a:chOff x="8866818" y="-3494"/>
            <a:chExt cx="3177777" cy="734435"/>
          </a:xfrm>
        </p:grpSpPr>
        <p:pic>
          <p:nvPicPr>
            <p:cNvPr id="424" name="Grafikk 423">
              <a:extLst>
                <a:ext uri="{FF2B5EF4-FFF2-40B4-BE49-F238E27FC236}">
                  <a16:creationId xmlns:a16="http://schemas.microsoft.com/office/drawing/2014/main" id="{A4A7E4D7-C5B4-664D-B2B4-EC6A595EE736}"/>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425" name="Grafikk 424">
              <a:extLst>
                <a:ext uri="{FF2B5EF4-FFF2-40B4-BE49-F238E27FC236}">
                  <a16:creationId xmlns:a16="http://schemas.microsoft.com/office/drawing/2014/main" id="{4F14135B-4F36-324D-8575-2315B4D794A4}"/>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grpSp>
    </p:spTree>
    <p:extLst>
      <p:ext uri="{BB962C8B-B14F-4D97-AF65-F5344CB8AC3E}">
        <p14:creationId xmlns:p14="http://schemas.microsoft.com/office/powerpoint/2010/main" val="187959978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tel innhold og bilde venstre (Tømmer)">
    <p:bg>
      <p:bgPr>
        <a:solidFill>
          <a:schemeClr val="accent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accent3">
              <a:lumMod val="75000"/>
            </a:schemeClr>
          </a:solidFill>
        </p:spPr>
        <p:txBody>
          <a:bodyPr/>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6455994" y="2236526"/>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6455994" y="815941"/>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p>
        </p:txBody>
      </p:sp>
      <p:grpSp>
        <p:nvGrpSpPr>
          <p:cNvPr id="4" name="Gruppe 3">
            <a:extLst>
              <a:ext uri="{FF2B5EF4-FFF2-40B4-BE49-F238E27FC236}">
                <a16:creationId xmlns:a16="http://schemas.microsoft.com/office/drawing/2014/main" id="{0E4FBCFF-2A6C-9544-8367-BF2A3E1C8490}"/>
              </a:ext>
            </a:extLst>
          </p:cNvPr>
          <p:cNvGrpSpPr/>
          <p:nvPr userDrawn="1"/>
        </p:nvGrpSpPr>
        <p:grpSpPr>
          <a:xfrm>
            <a:off x="8866818" y="-3494"/>
            <a:ext cx="3177778" cy="734435"/>
            <a:chOff x="8866818" y="-3494"/>
            <a:chExt cx="3177778" cy="734435"/>
          </a:xfrm>
        </p:grpSpPr>
        <p:pic>
          <p:nvPicPr>
            <p:cNvPr id="428" name="Grafikk 427">
              <a:extLst>
                <a:ext uri="{FF2B5EF4-FFF2-40B4-BE49-F238E27FC236}">
                  <a16:creationId xmlns:a16="http://schemas.microsoft.com/office/drawing/2014/main" id="{FC0D9EB2-AD73-374A-A3AE-1C474B0D76E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778665" y="92347"/>
              <a:ext cx="1265931" cy="555460"/>
            </a:xfrm>
            <a:prstGeom prst="rect">
              <a:avLst/>
            </a:prstGeom>
          </p:spPr>
        </p:pic>
        <p:pic>
          <p:nvPicPr>
            <p:cNvPr id="429" name="Grafikk 428">
              <a:extLst>
                <a:ext uri="{FF2B5EF4-FFF2-40B4-BE49-F238E27FC236}">
                  <a16:creationId xmlns:a16="http://schemas.microsoft.com/office/drawing/2014/main" id="{E408676E-F4A3-D941-B616-B5C5E3EFB4FF}"/>
                </a:ext>
              </a:extLst>
            </p:cNvPr>
            <p:cNvPicPr>
              <a:picLocks noChangeAspect="1"/>
            </p:cNvPicPr>
            <p:nvPr userDrawn="1"/>
          </p:nvPicPr>
          <p:blipFill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t="59537"/>
            <a:stretch/>
          </p:blipFill>
          <p:spPr>
            <a:xfrm>
              <a:off x="8866818" y="-3494"/>
              <a:ext cx="1815096" cy="734435"/>
            </a:xfrm>
            <a:prstGeom prst="rect">
              <a:avLst/>
            </a:prstGeom>
          </p:spPr>
        </p:pic>
      </p:grpSp>
    </p:spTree>
    <p:extLst>
      <p:ext uri="{BB962C8B-B14F-4D97-AF65-F5344CB8AC3E}">
        <p14:creationId xmlns:p14="http://schemas.microsoft.com/office/powerpoint/2010/main" val="10903868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tel innhold og bilde venstre (Hvit)">
    <p:bg>
      <p:bgPr>
        <a:solidFill>
          <a:schemeClr val="l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0" y="1"/>
            <a:ext cx="6096000" cy="6857999"/>
          </a:xfrm>
          <a:solidFill>
            <a:schemeClr val="bg1">
              <a:lumMod val="75000"/>
            </a:schemeClr>
          </a:solidFill>
        </p:spPr>
        <p:txBody>
          <a:bodyPr/>
          <a:lstStyle/>
          <a:p>
            <a:r>
              <a:rPr lang="nb-NO"/>
              <a:t>Klikk på ikonet for å legge til et bilde</a:t>
            </a:r>
          </a:p>
        </p:txBody>
      </p:sp>
      <p:sp>
        <p:nvSpPr>
          <p:cNvPr id="422" name="Content Placeholder 2">
            <a:extLst>
              <a:ext uri="{FF2B5EF4-FFF2-40B4-BE49-F238E27FC236}">
                <a16:creationId xmlns:a16="http://schemas.microsoft.com/office/drawing/2014/main" id="{99FF9570-7128-344B-804C-D01ED561F5C0}"/>
              </a:ext>
            </a:extLst>
          </p:cNvPr>
          <p:cNvSpPr>
            <a:spLocks noGrp="1"/>
          </p:cNvSpPr>
          <p:nvPr>
            <p:ph idx="1"/>
          </p:nvPr>
        </p:nvSpPr>
        <p:spPr>
          <a:xfrm>
            <a:off x="6455994" y="2236526"/>
            <a:ext cx="5542240" cy="4583072"/>
          </a:xfrm>
        </p:spPr>
        <p:txBody>
          <a:bodyPr/>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23" name="Tittel 1">
            <a:extLst>
              <a:ext uri="{FF2B5EF4-FFF2-40B4-BE49-F238E27FC236}">
                <a16:creationId xmlns:a16="http://schemas.microsoft.com/office/drawing/2014/main" id="{42665CBB-DFDB-5E47-BD41-90B606910C1D}"/>
              </a:ext>
            </a:extLst>
          </p:cNvPr>
          <p:cNvSpPr>
            <a:spLocks noGrp="1"/>
          </p:cNvSpPr>
          <p:nvPr>
            <p:ph type="title"/>
          </p:nvPr>
        </p:nvSpPr>
        <p:spPr>
          <a:xfrm>
            <a:off x="6455994" y="815941"/>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 name="Gruppe 1">
            <a:extLst>
              <a:ext uri="{FF2B5EF4-FFF2-40B4-BE49-F238E27FC236}">
                <a16:creationId xmlns:a16="http://schemas.microsoft.com/office/drawing/2014/main" id="{C7A72C55-FAED-9645-BEE3-3D77D609CA27}"/>
              </a:ext>
            </a:extLst>
          </p:cNvPr>
          <p:cNvGrpSpPr/>
          <p:nvPr userDrawn="1"/>
        </p:nvGrpSpPr>
        <p:grpSpPr>
          <a:xfrm>
            <a:off x="8866818" y="-3494"/>
            <a:ext cx="3177777" cy="734435"/>
            <a:chOff x="8866818" y="-3494"/>
            <a:chExt cx="3177777" cy="734435"/>
          </a:xfrm>
        </p:grpSpPr>
        <p:pic>
          <p:nvPicPr>
            <p:cNvPr id="424" name="Grafikk 423">
              <a:extLst>
                <a:ext uri="{FF2B5EF4-FFF2-40B4-BE49-F238E27FC236}">
                  <a16:creationId xmlns:a16="http://schemas.microsoft.com/office/drawing/2014/main" id="{ADCA83E8-97D1-9745-8E38-9046E74533EE}"/>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425" name="Grafikk 424">
              <a:extLst>
                <a:ext uri="{FF2B5EF4-FFF2-40B4-BE49-F238E27FC236}">
                  <a16:creationId xmlns:a16="http://schemas.microsoft.com/office/drawing/2014/main" id="{E0F621D0-CF13-A448-9B94-857B08A0619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grpSp>
    </p:spTree>
    <p:extLst>
      <p:ext uri="{BB962C8B-B14F-4D97-AF65-F5344CB8AC3E}">
        <p14:creationId xmlns:p14="http://schemas.microsoft.com/office/powerpoint/2010/main" val="7820049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tel innhold og bilde høyre (Fjord)">
    <p:bg>
      <p:bgPr>
        <a:solidFill>
          <a:srgbClr val="00396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6">
              <a:lumMod val="75000"/>
            </a:schemeClr>
          </a:solidFill>
        </p:spPr>
        <p:txBody>
          <a:bodyPr tIns="900000"/>
          <a:lstStyle>
            <a:lvl1pPr>
              <a:defRPr>
                <a:solidFill>
                  <a:schemeClr val="bg1"/>
                </a:solidFill>
              </a:defRPr>
            </a:lvl1pPr>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3F43C460-8E25-4D63-B552-2E9498D986E4}"/>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1F5BA76-F7F0-4D76-8812-E0E8A15AF9F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77410463-BA2E-40FC-BC75-B57A3DDC47C4}"/>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9B0DCC88-8153-4917-AAAE-BB52F31ACBE8}"/>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5BF7F12D-00A7-480A-9625-4E14BB616508}"/>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76D29C0-A841-47E7-949B-056767B1AA0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21870698-1B78-45FC-8DC5-CBDDE3EF689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B169ABC4-6C73-4D0C-BC98-4D548110BDA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73717A80-93C5-4249-B064-009E5A9EBC90}"/>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44AE6E52-4DBA-4EE8-AF20-20E2F974B73B}"/>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DD9A2038-E8BF-44C3-A0E0-C9804BFCC87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1A5F3E0F-52A3-49C4-8F28-68AE7C72AD7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1A976064-C0D2-4D01-92AC-3EA2EAEEA34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351A9818-05B8-4F12-AAA0-B1DFD606F1A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C4643DBB-D61E-4821-B2A9-0C13F1EE4F3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F4C89D0-D7A3-4078-84C3-994EF3D4AA3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4BBEE0FF-002E-459C-A20B-F6FA3E506160}"/>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A75527DF-E7DA-4E68-9687-F950BDF88B7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A3CF45D7-BD15-44C7-B62F-5AA2A13BA71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ECE3028-93D4-4FE9-98E8-9F11ECE67CC7}"/>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98C86E41-0780-4E9B-9124-D365507218D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F78445E5-42F4-4382-A4B4-B68B2C15906E}"/>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DC0D781-DB2D-4377-960C-5ED58851F90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59D55C40-3238-4CD7-8A1D-1E7DC59A9EF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055F2E45-730B-4573-9FDE-79299056A9B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9FE4E778-45B9-4FD6-8FEC-C01010CF980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840F574D-9F7F-47C2-9080-F768AAE2774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9D593B71-B326-4674-9E1F-1DBBC78234E7}"/>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F09AE881-2221-432F-B554-2E57C158FB3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66949D6C-8E4E-45B4-98E9-517E88D9481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134CBD1D-C8B8-4CEA-9540-9AFA7A717DFE}"/>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BE863FB5-618B-4C65-BAB6-46FB83BE5E73}"/>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6559DF2B-2FF4-4DE1-9B9C-3CCB893EAD00}"/>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EE0C2B43-D0DC-4ADB-ACD7-73F907698C9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9F5704CE-150A-4AEF-AF2F-AB7D19B73A4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01D041B-16FD-496C-96AB-BD5EF0659C0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F8E54B29-0B8B-4BA5-A16C-DCD1704F851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C382DA38-4917-4830-9505-FD735A53DBDF}"/>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518F5C5C-C27E-467F-A761-A31FDF4B1B3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1D1A6792-49A3-4D90-92E8-DAA19ECF1E9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82EACD7B-1F41-4A9D-A9C9-68572FC81D1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313E74DE-78E4-49DD-841E-724748095B4A}"/>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1057B3CE-FA57-4AA9-9697-AEB0B235DCA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66133E32-A048-4A1B-B3E1-CA891F63209C}"/>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7BE3905C-5F13-494A-A0D8-1E5B7E232470}"/>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3952C18F-8CF2-42D7-9BFB-F8D34000F5E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4B6E0E55-E853-41B7-B08E-950DC44C251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4D5DCE4A-7D6D-4679-8025-AD0CFA840AC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72D76382-96DC-440F-821E-341CC864979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36C7A6D7-6F15-487F-B280-C3971A05420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9E4DDDF2-79D6-41C9-B1D5-8D5FBFA010C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B3DAD3A1-BC42-4211-AF81-6DEBDB02D64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A9DB3D61-6995-4E13-BA73-1D70587CAAF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9FD13853-2FA2-414E-9512-5A9032AFE1B4}"/>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BC98D0A6-AFD0-45F6-ABC5-CEFA246C5DF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4ADFB523-F443-4D17-971B-207B19709AD3}"/>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C2DB69CA-AFCB-47CF-8C22-2C90FBCA02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DAD89E3-E1AA-4D8B-A625-C34D6A34CF1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27C4BD64-4D6B-42C7-955D-C23AD6E51DB8}"/>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342B14F1-C215-4C77-B740-F5022E597F3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E060F8C8-0753-4326-B11D-2D964AE57C3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2F69B573-50B0-4A50-8A8B-54B7C20A9C1F}"/>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E6C3BA06-7F05-4FE5-A0AE-F0FA9CB251B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52C423C9-106F-4E62-9857-951CD13B26B6}"/>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003D6886-CA01-45B6-9876-D415E8ABAF7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73E1AF0F-BF98-4ACF-9EE0-0DC4B40F3FB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06FE72B2-A949-4B49-9648-07544C71E11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07210FA5-DD5D-4F01-BCA8-86C0C6A3B251}"/>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082A5EFC-0AC8-4235-8C07-62CF4602FF4E}"/>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52FF9816-40E9-4D2E-A3EA-198D3DDA21E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B3A39A25-3299-4106-A96E-C93DF5B6D3D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40B054C7-0FF0-417E-92A5-59E4D9DCF9EE}"/>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ED21C1FA-7CD8-4A2F-B1AD-07E1B786A2D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0EB4C048-6601-42A3-9FF1-F16F33A4D27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010F82D0-A3E7-49DD-9D2F-7D262BEE121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8A042F54-09AE-4BB1-8EC4-D11042F7D90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A4AE5515-1AF8-4179-ADAD-431FAAE93698}"/>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B0C485A0-569B-42F3-8662-9C1E030DD1D0}"/>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AEFAC1C-F853-4F6A-BBCF-9AD9B3F6C2F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FDC6307D-0ACA-4F4B-B233-81CA800195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2DB8AA30-412E-47B0-863F-27AAC3174E3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B2459D37-2149-45F9-BE42-DB25E3FCD455}"/>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A473B24-E94B-4E33-86AC-2A4F4B5D5DB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C1149CF2-2B01-42A1-B30B-A8FAE19A720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CF1BF247-5AF1-4D73-B257-37C49F6B673A}"/>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CE383743-3AC3-47A0-BC6F-EFA91DDD2015}"/>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973D69EF-72BA-4F9C-B206-D46C6699EA53}"/>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A1D1D788-30F2-480F-A67C-11DA299422CB}"/>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EE2E666-CF14-43D9-ADD0-4EE43F63F683}"/>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9623BF8F-0BCD-4607-A3EC-3D31C64365B6}"/>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5552A613-4541-4B25-801C-033F46E57BE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3ED149E7-C4D1-4C50-885B-51AC07407966}"/>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0A6D3925-5250-4909-8C89-93A6E087209F}"/>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F7838AE7-C6BD-48A9-A641-A53078185DD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90C6CB22-C908-4DB1-AE0F-6554564865D8}"/>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6E472AD1-C2CB-4731-8AEB-4F842BF1C7C2}"/>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C1929EDB-EA76-4DB5-A801-6D3BECDA641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7BD6ADBD-363A-4AF2-8D12-106EF965D2E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986EF2DB-E816-4463-BFFF-156CDAF46160}"/>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FA132642-3C83-419E-877D-55B72AC0F39A}"/>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12C9C165-A337-4BB4-B4C8-304A6BD4611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65E6E764-698C-4360-A236-62B41BD770D2}"/>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BEE4B396-9301-4698-8B05-67D75982E69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A69A2B28-5E1A-47E4-B971-1578FDE109D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060258D8-4488-4360-9A58-2A8EE57006E7}"/>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08E53EF4-0682-4DE5-BD28-974872474EEB}"/>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D7668FD3-D961-4B3E-962C-EE7E49FAF09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C9F94B98-5601-40E1-8942-E7A8D11886A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681B9409-3E7E-4369-B271-3B79CAA53EF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AE3109A-F896-4012-9DA3-77393AD4662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67436C8-3F71-413F-A598-9C80D42012F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107CE2FA-2F19-420D-BA80-CAAB48FE05B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FACECC2-CA76-43E9-BFBB-9EA11C6F11D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C5F0F547-AFDD-48DB-9F17-E4EB445F9B7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224D98CE-B24B-49BA-AFCF-D9B9D17431F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9282F744-C1DB-46C9-A895-F14A249DFD0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ADDA50D3-3D0E-4E8B-9952-14757F2066DC}"/>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90DCB586-BAAC-4EED-834A-968BCD60E2AA}"/>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2E4D98E3-5BB0-4F64-9A8F-59533EAF1C4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923576B5-5865-47A1-9ABB-CA1EE995DA0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AFF588AC-39DA-4396-982C-3054971A779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8513896E-31D8-4EDC-B04C-7A9916BBE80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0C431673-4079-4197-BA46-5F8286AA5D2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4E9A5176-8307-4B33-9603-8F1F339EFF1D}"/>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242A5C9F-CE49-4656-9D18-6090F56A0DB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C3CD22B8-1692-425B-B3B9-4CBBA7EB993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E3B88B40-8DAA-4995-9A07-54A21D3496F1}"/>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E26E9AF7-0073-43F2-B434-E83869AD41DB}"/>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B535722C-4D33-4CA8-A39C-6DF1E3C0C8A1}"/>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E0CBB07C-4865-417B-92FA-663D4030ED8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7C609357-EE02-4C43-8D93-93D296B89A5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AAA9334E-F3F9-41B8-916C-82691241D05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59AFAB9B-B7A6-41D4-A6E0-3D232E776856}"/>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B571B78B-DD17-45DF-BF43-36649B778C4E}"/>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C6B2A7DF-0192-4F88-BD39-9D1173186A35}"/>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31457469-FC5C-4DFC-A044-84251437ECD4}"/>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06C51572-B7AF-42C8-AAD6-1E7F3207E4D7}"/>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541947AF-0362-4250-B4B0-649E773FEC4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F88FDFC-DA78-492D-8546-061C862741B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66C33B4D-F552-4BC0-A56D-42431CF2208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F73B0AD2-BE36-4519-83E1-B5DDE4A1C70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73B2E77B-64D7-4CD2-99E9-75F58D61DC8F}"/>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9E6246D8-DEC3-489F-9E0C-22E40C403A0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B0904E18-C9A8-42BE-A4A5-4E6707E3645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168C01B4-80C7-4060-A6D4-1D7053621D7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E6EC6B4-E86A-4211-B8A3-CCDDF941094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F908B69B-27D6-47B2-8ECC-1725E4A7930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924D0401-9B03-4A7A-83A4-DD33549E6FE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08D6F4B8-8E4E-4D72-B5A5-60620BCA153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61BEE125-3A44-4F12-8681-3E1FB537F641}"/>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544D1D94-E4B7-468D-89EF-8437094F5CA8}"/>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0E1B4EBE-74D4-4CE0-A59E-E776D35A0EE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EB8025EB-AD61-44DB-8C5F-36ABA93A652A}"/>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26F78FE2-0B2D-466E-BC5A-85A9B1067EA0}"/>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658D4123-46DA-456F-8A65-ED7C4E6BB3A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515EC94-902A-4FE6-ACB7-2C5B7E4DCD9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99AF13A-2F87-4314-B263-63A383187B7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C676D4A1-8068-40A8-8A56-4CFC0202A98E}"/>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53E9EE8C-0287-40C1-85B0-5DA7D8D39EA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D74DB516-9154-4743-8B49-FAA202E5C4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9B2BBB63-C0E1-46FC-BEC2-45CD1A56F8F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60CFDDB-A425-44D8-96A2-D83E8E13FC9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F1DB2155-8CD6-43B5-9799-1A9C98608CB3}"/>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270A87F1-D507-4640-82AC-81520168E5BA}"/>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5DE4FF25-359D-46C4-8676-070C15829B20}"/>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559DEFA3-CC74-4258-8340-BAE864E98168}"/>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DD824D46-B2D4-46A5-B422-9DE6CCAA038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E03F3F07-3355-40E6-8C5E-A6DCABAAFAC5}"/>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19E524F3-8F21-446A-AACF-27D17A3295F8}"/>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7978F485-0939-463C-93B0-3AD576510E11}"/>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E7D5798C-B0F4-4101-9628-93756C83F830}"/>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531E102-F7B1-4FE4-824B-BB76605604E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69B2416-D66D-44FB-9FD5-3B4183A25D23}"/>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9284D072-5B3A-494C-8517-3347C6F4F97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59431806-7543-4EA4-B030-AA5973C36BA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FACED36-5CE7-4EC8-96F2-D76250A7E738}"/>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99DC110A-F2AC-4F53-BE6E-1B3FD881146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D7E891BB-D4B9-4413-9097-D2F3BC4A92A8}"/>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22CA18A5-044C-4CCC-A6CF-7B312F5285F8}"/>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D285DF3A-5B9A-4D8A-9E45-B96E232757D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3C52B1A-2D0D-4E4C-8DBC-28B0A883DBB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0531EB9-9F8B-46FC-9F9B-1C57355C167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07AB0B52-C253-4B13-957E-36FE04EF224D}"/>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68B95A08-8186-4FCF-8DFA-93E7E76482D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C246B80B-E287-4787-A7E8-068CCFC77BD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3D8E67E8-F8ED-4B28-9883-85B350C5DE01}"/>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EFC4DA6-16A3-401F-97A9-CB7DEC2FCA1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FF3B60C7-C0C9-4F32-B44F-D007035AB35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3CDFBF46-C047-41EB-879E-5E3B89079978}"/>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9892D977-9127-4D74-898C-C6DE34B888A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9ABB6DB8-E525-45A9-BE14-12553F19B42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06F10CD-2C5F-4590-89AA-A85B3EB11DB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A0DED592-9114-4C4F-AFAE-3F6F2F07B3E2}"/>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AA0B0692-E988-4FB9-8CF9-25855497193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A5C512C9-F264-49BF-A7CE-AE452587D91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D9FEF7F7-D105-4E20-9136-6BA5EFB775F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1E470053-3B04-44C1-B47C-A40F615B89B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A3586967-99CA-485B-965A-CA7A591DDCD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1E0A6688-70A7-49F5-BA57-C16AEE3D5EA7}"/>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55C54E95-795A-423F-979A-B97BADF5F1A0}"/>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0471C822-3345-487E-B9C9-7F7AB9818D3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96C5EAA1-E865-47D7-9D47-78D62EA711E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70502D3C-A511-43A8-AB00-7AF9BA7399EB}"/>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6A277573-86FE-40C7-8738-EE2A6146558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9D85542A-03D3-4DC5-8F05-B514BB8754B1}"/>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8CE7277F-EECD-42CE-8D82-7FA300DF982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51012B02-C647-45EA-8D02-AEF2ECBFBA3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52ECBB71-D0DE-4B8A-91CC-5E3651D0679E}"/>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096603E8-29F3-491F-AC7E-D0E7FE30AF76}"/>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703ACA59-7C82-4200-B2EE-E391F7CDF29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9275D98E-2573-431B-976C-71F852554E4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14F667EC-A596-43FB-8C28-F4F917B2D8F9}"/>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02B27589-9467-4B94-81EB-9EBF264DE0D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2BDCAAC5-C3CF-44B2-8BF4-17FC2DE3C8A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201FFAE8-C935-4810-A850-B26D1854F9F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C649EEAF-A272-4C1B-906C-F53A8BF3FA60}"/>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59432058-F40E-4A80-B4B7-9D8A14A9F6A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0235487E-4882-40E6-9EFC-4893A1A188FF}"/>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A88A2293-2F61-4800-B4ED-58F3F11568E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A9D5F23D-6213-46E7-B3DC-23531D0B81D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4CCBBAAD-E774-4AF0-8E43-4CFC3977844A}"/>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5E4F0B63-E43F-470A-957C-E7B6E6F354BF}"/>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4ECCF95D-DC4F-449C-9F4A-57B183248700}"/>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09DCB1A3-9811-40D8-8F8A-701DF751361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A13B4011-2390-4375-9D14-FD9D0F822D3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C8C469FF-EC3A-45D1-8581-68480AACDA16}"/>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B17F4874-1276-4282-86BB-0A89A90A051C}"/>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F6F7F0EB-9057-4AE1-9E54-3F866AF1FB5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0EB1A12D-6749-4B51-BF9F-01AEF76275A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D038480-79E2-45C8-A98F-2B011FDC0436}"/>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42FCD795-53FC-4485-8E1F-B797F6BAAFF6}"/>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81B04F16-EAFC-495E-9B22-B047CC85EE7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929F193B-F454-4F75-8934-D80BA0730F6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7190C2C8-7389-4FDF-AAE7-0CB66771BA1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0AD3E141-0EC3-4B31-BBFF-EB2B48ED3618}"/>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DAFF1077-5F2B-4990-8E93-D456D9D971A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ACCB7DA8-AE5F-4B8F-AA4E-87AB9AB5F2AA}"/>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6D6B2AD-53E9-459F-BBC0-75B7AF3062A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15CBA13-CE3A-4617-8EB7-8733633450FB}"/>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9A94FD47-5034-4F6F-8067-6581B26A6EB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64AA9844-7648-404F-8539-D96CAAE529A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E8D5C93-6CA8-43BC-9934-177A23C88027}"/>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A06059C-5860-44CC-ADF0-0D83867438C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76B9635D-D280-4019-93E1-7022E9B0047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95385A59-7E0C-4316-9080-EE35054DC97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379BA72-2945-4E2F-ABEA-C96BB38A972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465233D1-B704-4294-8249-A32E11B74E7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BE2EDFD2-F763-4E0B-8A43-F7BE380C2768}"/>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6D44BAAE-4AA4-4340-A961-F23E9502235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2A389CBC-35A9-4E81-A5CA-09EB4C656B2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00FFD45-EEAF-4C95-B06E-A1663C3A176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B890922A-45C0-40DC-BC7D-1462553C00C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E670C27B-C566-44E5-8704-1FC22B90122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73A47535-9DB1-4E0A-A9FA-CF585105A40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6614BA10-1354-4EBE-9DF5-9ACD04D6EFCC}"/>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BFB6BFCA-A257-457E-B4A6-C5312668942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4EDBA4A8-42EC-4FBF-9CD6-8B11EDD53CA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E207FCB7-4BAC-4451-AC0B-1B808CE2F57D}"/>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714C5A91-FBAF-4958-B76A-E8C13A01E541}"/>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660FF79-5CCB-4A4E-B340-5B6F0C83C61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30C42C3B-C60F-4822-917E-47B30869FA5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00095F18-6370-4FBD-9076-6C54CD6FC80A}"/>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EC588B8B-F75D-41FB-A2C1-41B8CC7EB30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4EA9876F-D669-4E3C-BDEF-583F1315CA9D}"/>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7842FDA7-B3CF-4B05-844B-881C4053A0B1}"/>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57C99C4B-76D7-46D7-B31A-A9250EA1043E}"/>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50F92400-1256-4691-8E02-434BB70EA8D4}"/>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606FD7FC-E300-4567-9C45-759BA8F7375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BD08E628-5D8C-4D4A-B167-35D554153836}"/>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50D9D8B-12C5-410C-A5C1-8B8E90F41300}"/>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8D0ABAF3-572E-485F-BA07-86A3518B040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48362E52-643B-4C7B-AED1-63F1E5B0079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045426D1-CDF4-4740-B6F0-BE97CC54448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75087D5E-E222-46C7-AB5B-960557966942}"/>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F90D9F81-38D3-4495-B0B6-423C8B562C5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12887950-74EE-42F4-8987-264BE58E207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8EECF582-97B1-42F6-9931-7A27833CD58D}"/>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E2281BAC-FD2E-4DB4-9873-55C4D4F886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A1E6849E-303A-4BAA-88D8-2A43CCCCBBD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9662DECF-DFB3-4932-944A-46826B1F1A8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0252A996-C334-45D8-9210-588840C1AB6C}"/>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0528EF6-2E44-4937-9A9D-21153CDA61C6}"/>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D383A1E4-AFB8-45F3-BD1C-F14AF516A9E3}"/>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E58F3717-A743-452E-8129-9140FD6951E0}"/>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86313BB5-6D82-4616-A592-68B8C49DA5F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C98A77E7-000A-4BDB-85BF-C054EE2BE7C6}"/>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4B70D7A-B25D-467F-8ACC-617B23773C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4145C906-ACCB-41AB-B506-9109399D08A6}"/>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D3ACFE1D-2BA4-4FB5-9756-D34E3210005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576F30A8-58BD-46FA-8C14-794CA321D69B}"/>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EC4E2AEB-BC2D-4498-8C54-700485DECCE9}"/>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581B91C2-8AF1-4354-B235-5F3EEECEAF4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984CAFC9-2A83-4CA4-B0BF-390895DFFE9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BFF9F5A-6EBB-43FC-B58B-BBE5AAE350AA}"/>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CFAFD2C6-FC92-44AD-90E2-613DF0BC8433}"/>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9B456422-E335-45B7-AFE8-162AA0360BFC}"/>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A677EC1A-0BBA-4115-8302-19B71143148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C33E702A-5C35-4624-942C-AE2AE6DD1F59}"/>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FA2DB99F-82F3-4206-AF3B-C9DCA37BB50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B8465154-53E9-4930-ABA7-CA49F5084DD6}"/>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66C33157-93BE-4AF6-8399-E74D3DE05FA2}"/>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5008A395-8B3A-4C48-9FBF-DEC1754E5AE8}"/>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A513D177-ED55-4231-A738-6857A36B64A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2F191C15-35AB-4470-9981-C44D1BF7E1A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9768DC8C-59E1-46A6-BF79-3CA8754160A3}"/>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E3A59B07-C18C-44A8-A5DD-92C8492BDD4C}"/>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BB1C27DC-9309-437A-89CD-44AEE271F9D3}"/>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E26B4BF8-4E6C-4D3E-A3E0-B1177236CA70}"/>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B4B92057-2F48-44C1-99C3-DBD9561B3F0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9E49DC46-4E07-4E2F-AF64-9654AA37BE2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2B8A72F4-DCDB-4C06-A3F4-1436D85D3352}"/>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BB9B4DB8-99FB-4A2A-9BAB-9BB87C8879E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AF9E1F2E-9E93-49D1-A205-6CE995C15C5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41FC60BB-3287-470B-B4EC-A5AB0E9968E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48ECD8EB-2D97-4583-BF9F-0608BE74455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C39FEE3B-A32D-439D-9DDD-BE820AB28A6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B37A9F39-C20C-483B-82F2-2667747E303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DACCDB44-7ABA-4A2F-9BDA-3240C55CDFE2}"/>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443E2B52-6A6E-4FE8-9F6F-073E03E38C0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6E23CD34-BB93-43FF-A9D2-140F673442F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075F106-1356-415A-A769-EAE47C5BBD2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A46DA7CB-DD6F-47FA-A7DE-E05EF143E6E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3B5F8572-EBA8-47CA-AD3B-18AB1981DB8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A0B28BBB-D7A8-4C3A-9AAC-0A8F1033A37D}"/>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128B451-CF16-45E6-9156-B45D0AB2C05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9541DBBA-0496-40CA-A9D1-AA3D9B9904C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F3B28A19-4135-4549-8505-42FFEF2CAA7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45DE3EB6-4306-4126-BFCB-990D21DBC4D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7DF54B86-1F59-406B-B6DF-A1E6187E481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6502C18A-4CF3-4760-AD65-1F65E05B8A9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0E1DEC23-F6A6-4C68-9099-B5733F7F8B7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FB04C6CF-39D6-4650-BFF3-B049B5332474}"/>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5652DB4C-5548-48FC-BB10-8B6C5CE0C372}"/>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786CBE06-B518-43E2-9698-BF8588D8FA0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9CF972C3-B01F-446F-BFC8-DAE9FAB6F5D5}"/>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01E2B25F-734C-4D62-B5D6-4322EEFCE2D6}"/>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3660AFDD-1B78-4A2F-BE31-EB140C43825A}"/>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1B9D87D-1728-48F3-A71E-EA6833BE6C6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5B817B88-EDA7-4A10-904D-D6C3D70EF788}"/>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9784A797-C88A-42D7-AE99-B77350BEA9DB}"/>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E3E7FDE6-95AA-4F4A-943B-6C06752E3A8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7C6B1B41-F2FC-4F96-90BD-5BB300830E0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9E2E00A3-4901-49C1-94DE-7CA45FAD5DD5}"/>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11FE70DA-D29E-4608-86E1-74D40882562A}"/>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B23C8654-53D6-4A0A-AAF6-4F022180012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6E96D0E3-5FDC-473C-AFE7-EF81753FAF20}"/>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38EFE152-AC7C-42D9-90EB-8CC216AA9191}"/>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2EAB6CE1-2088-4DF3-9325-424DE88B3A18}"/>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BB8F8D6B-C236-432F-B558-5DD6338E8BE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E8E7D17D-2664-4529-9DEC-166841A103EE}"/>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50C49B7-2C8C-4515-93DC-8A46611093FB}"/>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02E703A4-0414-4BE0-845F-649AB9FC498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BD2BADAE-07A0-4EDB-99D7-35EA10B342E9}"/>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8943558C-8A07-481B-A3C2-58B86EDA55A2}"/>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A8573C22-9D50-4DD3-80FD-6E8DB446FC9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C26722EA-1562-4191-A03A-B305A2350A5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1ACB2B91-00FE-4DD7-A57F-D77D57C85817}"/>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2BCDA1F2-3084-41FD-93E5-E68BE63DA17E}"/>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5FF06668-43D6-4D97-9003-40D517E71EC2}"/>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6EA0523D-0DAD-4DBC-A55B-B6C6207C1A39}"/>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5B35A056-936C-408A-B845-F5B3279C7355}"/>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7234AA6B-57D2-4AAA-A330-44221CD9F300}"/>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A6E58D02-F2CE-4AB0-9630-9382D39208C2}"/>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2157A550-87C4-422B-AD38-48EA02FDCDC9}"/>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20D3329A-8E99-4431-9800-0C66DFFFAC99}"/>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AD9237F6-80A4-405C-835B-8D5B5E0C4DE0}"/>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C4530A94-187D-48DA-AE39-A632B59C475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3764E24D-2F61-4CC1-B39F-DD6B1BB12F52}"/>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114F605A-F6EF-4D7E-950F-E8295A2D9D38}"/>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FBD21CDE-C09D-4906-AC58-E6C0A428532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9CB0994E-F5B6-4198-9335-2C00651219E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2733C6A5-B206-4573-A960-7F54D69C15A7}"/>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2075B2F5-827C-4121-86E0-2B358233E0E9}"/>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F8121DD-51D5-4D56-876A-9083240A01AF}"/>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06A6A37A-07A9-46A1-9B2D-E3D30E5C3D17}"/>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B0FDF0ED-E999-4502-B619-240EA38A001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F1C6BB2-C036-4B8B-B6AE-2DE1EECE656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1E6E0FED-9F10-4721-BBBA-EB1C77CEC0E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0C373EA4-F203-45F2-9B4F-125E87E0A6AD}"/>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9F365417-D20F-4A8B-8E5B-42BC96422C4A}"/>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25903F7C-015E-48E2-9767-864A9A518824}"/>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8031E694-F67B-46AB-B0C6-530605051B8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A72F561A-1F11-42FA-8BC1-975544C0DC01}"/>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7D5FFE01-BC6D-48C6-84F0-2B840E4F8E6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CE76C962-BEC0-413B-8BAD-791295AC183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9431E515-AEA0-407A-8608-6B6F8CB5F67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1800AA8C-ECFF-4B34-94B9-B3D493F8DE14}"/>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CA14BCF-0E02-4308-B0A3-E0F5818789EF}"/>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407519E4-E34C-4E26-BF22-C6809DD8D96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5461EC5B-1672-4CE7-9228-A4D900B54D61}"/>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34AF3F1-A555-4F10-A508-899430582E24}"/>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0B90247F-7423-469B-BE23-66265D725BF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1977B392-B3C8-4B1B-8B4A-8386BCE41CE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4523014A-139E-4555-8E2A-B8660EE6E60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26148931-BE29-4ACA-A624-CCC93F9E9BB8}"/>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298F1CC5-0E63-4809-BE7F-DD06F07AA728}"/>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203878122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tel innhold og bilde høyre (Granitt)">
    <p:bg>
      <p:bgPr>
        <a:solidFill>
          <a:schemeClr val="accent4"/>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4">
              <a:lumMod val="90000"/>
            </a:schemeClr>
          </a:solidFill>
        </p:spPr>
        <p:txBody>
          <a:bodyPr tIns="900000"/>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F514B281-7B2A-4538-8F66-AFC9E7703EF5}"/>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27691B45-81CA-40A5-879F-C156EC0FE16C}"/>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A3849CFE-BD64-48C4-8F8F-11DE93B95AD3}"/>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99C7A1BE-DAED-44D5-A797-741CFB96A0D9}"/>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812032FD-725C-4D4B-8FD3-A9FD731067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934F66D4-0F21-45CD-A210-705E1DC69544}"/>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8FBF3CF3-0962-4093-964B-4D09A25F10B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F12999DC-DA8F-454D-918F-60174A30D521}"/>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CC12900C-BF34-461B-AD5B-740FA2464ED0}"/>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9EAB9C03-058B-4060-827F-D0416D708FD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5807815F-2B9D-4274-8043-07670DC3602D}"/>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CC13393D-EB31-4305-B921-1B47D0DF5B0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2EE4ADCE-7687-48CA-8965-5A1F81796ED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7AFCC6B7-9F32-4C58-9EED-12FB03F05C6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B4742FE2-B028-4CD4-9E1C-AAEE25E8D59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DD84992F-2182-43EB-B7A1-B4B8A971504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D34E81F4-F670-44C4-A8C0-A725B1F10EA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3157FA60-28CC-4DE4-98D7-3A33BEAB596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7F6A356C-A342-44FE-A08A-DE69ECD354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9376C8B-5E2F-49F4-A1E4-5442D83A67F5}"/>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6221263-7D24-453E-8247-FD01403C743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9B30A3D-362E-4556-865F-D9BA0955C9D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61D3F227-6B7B-4FC1-976F-B249CD29DE3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1B46E61D-67AA-4E5C-AFFB-29F71FCDA8A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CCFCAAE-1545-4E7A-87D9-C507AA0C514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A66EF711-10FE-482A-A830-AC86BB18D41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E2C455BC-EE34-4EF6-B63E-8EC4A81D2A59}"/>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2D463EDB-071C-49CF-A853-E946D6C13C19}"/>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6FCBB5E1-5601-44F9-9BA5-B1C25791B78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119C3880-C408-4FA6-9E57-B5DD165F8DDC}"/>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7E06325-4C9C-496C-BEA4-7940BCC9A34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82FB6988-A514-434B-9196-3D6D8A3C741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3CF49183-763D-4BB4-8CD6-F678476CA3C6}"/>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D8B33298-0963-43B3-89D9-1CF9484FE90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E1227D3F-1730-47B6-B1DC-0F7AC01AC45E}"/>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78B5F122-D38D-47FE-8080-5DBE73EDA4B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2ED7DEBF-4457-4CC6-BD24-6ED6CA4FE68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D7EA704B-A838-41CD-B8AC-C529367F9F32}"/>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9A056CB4-DE8C-4555-A474-6DA22C2DC8F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7C00E303-BFC0-43C9-9B9C-A727B6176ED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3F22E2B5-287E-42AD-ABBB-D2D62A2B181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C2F2CDA2-FCE3-4DCC-B412-8094D7902B9D}"/>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D73DD6EB-83EA-4EEE-9236-98116957F3C1}"/>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8B0F6EF8-B2F9-47F5-8277-C2B365F64B1B}"/>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FA917E79-3C65-444E-BF39-1936DC1930E7}"/>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615E25E9-05ED-4D1C-A83A-356A346B10F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8FF440DE-A14F-4C53-89DD-BA872DD83629}"/>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A8AB22AF-1763-40CA-B132-18B25817534A}"/>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AE08CB2D-CA39-4F92-8165-6B882B02167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7EDDBA15-69AD-4D26-BE60-CBE0F65A8261}"/>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5E6A8DDA-DDE7-4BFD-BFA4-04636E0597F0}"/>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B94624DF-D9F6-4282-953C-FA9436590AF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736EF026-B37F-4F5D-B398-033593BF05E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699F8398-6EF2-4986-8584-EA64DC02BF4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78E4BA6E-E3BC-485E-ABEB-8F0526A8FA7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D703CF89-F694-434D-8162-0E7273BD108A}"/>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D426C1AF-4F15-407C-A800-45A433CDF76E}"/>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311E732C-BE49-4B8C-A592-328026C8C05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67FF517D-5768-4A6F-B729-ADE3CE1DE0E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4C1FB571-D232-455F-A297-3690A1ABBE41}"/>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4B720D8E-5568-49C2-AFD4-D3301B10D23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43C31E3D-313E-49FE-85FA-25B5355A8C4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37940B28-73EB-4E6D-A052-E9DD522826C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14E2E92C-C8CA-4B6C-BDEA-B806BB8389AB}"/>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CDFBCAD-225A-4CC7-97CF-EE7417A93FE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0338A9EF-3494-4090-99D3-B97DAE82331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2A66FE3-9C10-4003-91D8-51E936395C8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28877C8A-0D00-4B4F-B820-22B2D25B9FA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AB31CC69-BF1B-4BF7-AAE7-181781FF7FD6}"/>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A24C539E-6066-4367-BE5A-D03B708E872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8B1668A8-34E7-4664-8BFA-2DB22A938F7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D181453A-39C8-4B7B-8697-F6815266133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C8C26F2B-38F3-42ED-9853-1B29E9473F08}"/>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D8C8388D-2723-478A-B2D0-8AA19046060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37C34050-883D-4697-8C71-698338D3B66E}"/>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C1D4EF51-D146-44F6-8634-86FA50EAA344}"/>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5443FEDE-70C6-4C7E-950D-DCDC84601D4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46930FB0-165A-4E79-B765-A201D3721F16}"/>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AA14D33E-6151-490C-8D23-C3738E01F9E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D63103A3-BA68-45DF-A483-486ECB2371F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0289DEF3-28C3-4C51-BD5B-5470A368640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2ADE9AE7-FFDE-4FAD-883E-3FAF9B46CE97}"/>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4FF0F08-6B5C-4131-8149-5E3404C4C7FC}"/>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E522FC3B-3152-46CC-A542-1768408F45A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C54746DC-2386-4091-BE7A-5538B98E3CB0}"/>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73141AA1-DCAE-4A50-B957-0D2881714125}"/>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F77B2C93-BF4C-48CE-816A-AAA32E9B52F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B14123A9-C2C0-423E-AC10-ABB62B7F296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BD9889A6-C63A-4921-8E41-B4D4D2BB6B0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23B5B916-C7F9-4383-AED1-D7DDA598FDE0}"/>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AC9A77A9-6E7D-4FB5-AF90-F7A48E9FDF6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7FADF4D1-1331-4C82-B459-E40B4FDDE326}"/>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8F212F1F-D677-48DB-94B5-981CAFB94636}"/>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62FEDBC4-26A7-414F-A6F4-AB07F8FD9AF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ABF8A774-38D0-4C41-A841-78989CE107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0F6FD26D-3727-48B5-A6E4-D0E4A883D6E1}"/>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2408D368-26C0-4481-B01A-E719AAAD7C8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2F9D8E50-9869-444A-8C03-218230901C7E}"/>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FC7CB913-84F5-4029-B7EA-9E3BE7EE72D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97066EFE-A27F-4535-99FE-5D7C87BBF693}"/>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ECF2DE50-6D05-4C3C-8816-27447ECD38BA}"/>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207963AD-3337-437B-BC10-237DF602DFC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AACCD5AC-5C87-4159-8E35-5195B7FA0157}"/>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015F6C4D-672C-4E7A-B964-F0142042301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9A7DB10-A8FA-4D82-BF7F-5972804688A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C384E30E-7C9D-4AC2-87AA-152C1A5EDFAB}"/>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2936FD3D-D4AB-4251-9B52-0B480DF32ED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63EC3665-5287-4E40-A1B0-0D58E3A7BE1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D0E17681-AB33-47C5-8F20-F7A7BCA5CCB7}"/>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AC2E1B11-03DF-4ED6-92DB-70D1AF93EA5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683EEF1-CD12-471E-8943-4190C6BF3FF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F30F0604-6CEC-4F3F-9C6E-C8F6B91A92C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E145BEAC-023D-4008-B49A-102307212BF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95658EE-80C3-412F-BD73-F377143BFA4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309582B6-2CA4-48F6-B377-68996D5225F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6CCBA7DB-9CCD-4DC0-9CC1-5CA75C79894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A4807500-70E5-444B-A5A2-863C01565F0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3425AFED-1D1A-4C57-BEA8-D1B195962907}"/>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0DDA0117-5B4C-4648-9041-EF5AEADA2EF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E9FA7397-913D-4A71-8C69-30AE77548589}"/>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E4FF8A30-FBD7-4543-B1F3-AAEE37C79164}"/>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7254945D-ABD1-41AA-A41A-FA5AC2CA9443}"/>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B960FDA0-758D-4707-80B2-5D629332C8E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265C7D29-6590-49A3-9F3A-121B53753D87}"/>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082975A8-3A5E-4104-9793-FAF2FD82CF5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1FF29225-EE3F-4948-B396-4D03066DAD4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23627F18-9993-4B7A-AA9A-B7E5AF20DE3F}"/>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A28B530D-D67B-4299-AC29-726C16A85C4A}"/>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00352799-AF19-4A13-B795-D29F3DE04C8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5F7FACD4-F596-4F20-8A09-1076C4D5EB0D}"/>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49319735-D1C4-4A4D-BC23-548F0052E74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95F0E594-4170-4A02-9DF4-87D1B5CE976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05FE496D-3844-405C-A7FC-72D63AFCD75B}"/>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C2F053B7-8FB4-4444-9616-73049E624D20}"/>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F5F0693C-73C3-4AC0-91CB-2D30AE0D2208}"/>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299EC4DB-3DC7-4BC0-A546-69F8EAB79EB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BE6C5806-8D0C-4755-B47E-6F57558DB722}"/>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6435C126-23AA-4375-A9A9-BA48440B64B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DC6E77C5-D595-4A76-B232-C6C43D274D4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4E96C982-CA17-40CF-893D-340CAE6AC58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E526F897-197D-4AE4-A08A-AA7FE963E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C0BE6962-E835-4086-BD3D-18FFD6F60611}"/>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6EB198F0-5368-48D5-8365-AADECDEE357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203C594A-D73F-4A47-8A6A-607487FC7EC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E1994F30-7526-4155-BD39-32553E4CC75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2256557C-078B-49AB-8EC6-3D0E702AEB5B}"/>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7DABC013-C86C-4704-8D1E-B8BD62476A8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345C6C19-FB50-453B-96C5-68E0D740C9B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4CFECF5-0B02-477C-A12B-D56BEAA87D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F5910B6D-6836-4B4A-95C0-DFCD90D08BFE}"/>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1238EFAD-01FF-4043-9780-2F363EF19BAE}"/>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38457987-F790-45EA-AF80-E41B77B672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DD67A433-6F33-42AB-80DA-F31C8871792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3E2A3193-C025-40EE-8D54-0307D3E5260C}"/>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23CD3794-420B-4D9B-A4D2-FFE9EC3C2CC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50F052A2-CBBD-48DD-A95D-BD149D44155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00D18878-ED6C-438A-B336-4A32B1A98E4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22BCF74B-5A8E-4FC5-9412-1D294B1317B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732F2259-EAF1-4AB5-825B-92AE2471209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E48C7798-D4C7-41DA-9700-2923BF7B3D05}"/>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035CC078-9478-462A-8260-CB13F68A7476}"/>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99F0D24D-A7B7-46C4-B463-E489BC11DFEA}"/>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C91A6A42-7BA8-431A-907A-D116D8CBAD9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6F9EBD8B-4CF1-498F-BACF-882BACB45983}"/>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9D84034D-D242-4124-A629-BA3C447D265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FE178E8F-217C-4F50-89C3-4D6CE41233F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A721EE3F-BE60-43AF-9523-18EBA433FDB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7AFF2531-A86B-4F2C-BA40-2B8F761A48E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7B8C8BB1-DF8C-4322-AF98-C79F21F06A89}"/>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EDBAB675-4964-43CE-9CB7-D00140A83D9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44EEA61D-CEAB-401E-BE67-330B4B2864D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BC384C83-7999-4646-9811-5FF154CD1E48}"/>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D3F59287-6292-48D1-AA64-3C354B8024A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7C568C57-ED7E-434D-8F7E-843BAC31E2B1}"/>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6DED9795-EA56-4EDF-B661-FEE1B815FD7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21BC790F-B699-42F5-953F-7D3FF786D287}"/>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3816D168-125F-4E26-82D4-1BCA808B4B7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38A5F131-B02E-4F0C-BA4E-D5D8682A9986}"/>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2B78028-4007-4731-A63C-FC6C7B68C06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0AE94FC-3AD7-4192-8FCB-ECDF6B3A5C04}"/>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BCFBAAB7-EA81-4B3C-9E75-B6A58D7B0733}"/>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E7D049A3-73FA-4D9B-B110-808777BA45A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B3BA0B20-F3CB-4545-89B4-0F183151F3F3}"/>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B85959A1-1671-4A10-970C-B0EDA9A8FA1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9B53CFD0-92E0-439D-8432-0E98FB6E427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CE00F2CC-DCF3-413E-B5EF-84058F24045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7BE6577-0660-4D20-9D6D-D9E1C3A892C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7CAE56AA-F0D8-401F-98FA-9ED6513648A7}"/>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D68608F1-E917-4AEB-ADFC-9505A1415638}"/>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8E3435D-9DDA-47E5-A3F9-70200039209B}"/>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61108DF4-F847-4718-9190-0664092DCD7A}"/>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3B68BD8-C58C-4778-9C8B-C55F1628FCE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4EF4DB5F-08B7-422E-B849-BD1A3F66421F}"/>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473655E1-2CD8-4396-B25E-C9BDCC0087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FAD47645-9AA6-41F9-B12D-D47EFF9E977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8E798FC6-BBAD-408C-A502-4D8BFEC2A75A}"/>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5079E55D-2D91-40FF-824C-A4D6AC640651}"/>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26AA4C1-2965-48D9-B60D-9184EB2D0CE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8E5ADB2E-E4A1-4513-BCC0-00519B7A6E0F}"/>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90964A7B-B59C-4911-A384-6D9800222F7C}"/>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A3B1C393-95EE-4C65-9828-A42AE371A8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52409F37-BC5D-4015-8257-7761C3767940}"/>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5C810C80-6377-4489-B72D-1B2DF7AB89B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3E211FB1-3463-429D-BD66-98C27BAAB2B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CC414428-1E71-4B46-801E-8B77BA68F2A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2E08A947-B6B1-498D-9E97-C76B42D9AA92}"/>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CF22B67-845B-4876-925F-08184777D6D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EC629EA0-585A-43A8-98D2-AE8F3ACE448A}"/>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FEB810A9-EA8C-4308-8ED2-417206AEEFD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7D2BF4B0-B1E7-49D0-B98E-E293F5AFD4B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9443BDF5-775A-4A0B-98F7-26A4A60E72D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C49F1822-30C6-40BA-BD13-B3CDEAA5866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6196F265-4BD2-47E9-A851-1DB242BCC24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8C1D553D-30BF-4039-B264-8842A892F743}"/>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A38D319E-C539-4FA3-BF0B-F4CF8288964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2CF4BC7F-5ECC-426A-93EE-88EDAF64E63A}"/>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B3F97999-ECE3-4244-B2D5-24B5307C937C}"/>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7D6C0F03-0855-4A7C-975F-2DCFFBC2B40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ED94C44A-3AD8-4A33-B870-C810B1800200}"/>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B7319411-D854-4301-BDF3-1DF5BFB41B5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387D96A5-0144-49EE-9CAE-92D56EDB8569}"/>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5B5744E3-D732-411F-96B1-C42966F5EE17}"/>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3774D943-E924-49AA-BFB3-650922365420}"/>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E79622E2-FE38-4C05-8381-2AEA53A5D5F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7EF37F33-0F4F-49ED-8DFC-944E0777E02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AF9A05FB-C999-41FC-AD15-0844C791AD2B}"/>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4047D3D8-05A4-4722-86E4-DE630C663BDC}"/>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1461ADBE-33F7-4553-8D74-52B349EFA04C}"/>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7DB788D0-A1E5-4171-A2AA-E8169D84C004}"/>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287EE287-6D8D-45CE-BC87-A5F107363FC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BEE3F617-7C0E-4175-BF29-1FC6062C1F32}"/>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19B04058-5829-4345-B485-79D0CA22C71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8A359F83-326C-46A2-AD41-7E5D3AFCF76B}"/>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97AD0FE8-ECBE-4017-9CC9-300E2B98966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75F272D5-967C-4AB5-B70B-720B1BBAF216}"/>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F492E430-29DC-4886-9068-14303EA60FB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95A1F445-6580-44BC-A6F1-E250936D93E1}"/>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CBD2A574-CFCB-41EA-B9B6-62EEC19AEEDA}"/>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6056575A-0054-459E-9EED-CA59C8E3DA0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AD71E77D-5B71-48F4-AB0D-273EAE4C2640}"/>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ABE845B3-62DB-44B3-A315-17CEC7803A4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F08EBFEB-6ACA-45C3-AD94-709C78D67B8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9C0D462A-299E-4B62-8C1E-A82E8AF7764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3685F0A1-EA6E-454A-93CD-8A7CF0E644C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61574C96-1D95-4C62-832A-42F447ED72A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E519465C-4311-486C-9EF4-775A6C3DA4B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B95961A2-8314-46F4-B547-5797F2DF815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7D0D4755-FB60-435E-8451-21E7527E113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EAE9AE68-50EC-42D1-9072-8B7B1F8DBC3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B4FA3E31-B733-4429-8CF4-2BD51CB17573}"/>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A81E88AD-0D8D-4FF1-9CE3-DCBDD0D43A2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681ADCAE-12EE-40F5-9C86-B4C61EC796EF}"/>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6C840F24-3EE6-4C8D-A50A-C8161E4201D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932057CD-7B6C-4039-B402-B7CC791A7D1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8A27593E-5D4D-4302-B66A-065802F9AD02}"/>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8C7B2F57-8376-498C-81BB-C16177F782D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4E65E7D0-B4A2-4C1D-87E4-4A8F71CAF87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243B9EE8-28A2-4339-8A03-3E014E6CDC3A}"/>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114C48CB-7485-423D-A006-E421BB6CE27B}"/>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7E6C47D-C8EC-4CB4-BF77-5866ED8B14B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87363FB6-020D-4244-A607-2A93FBB038D7}"/>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2F2DC44D-39BC-4334-8975-107995B94D29}"/>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55D67385-023E-4C38-A466-E3940E988C12}"/>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4A08CBD1-20EC-40AC-A295-F6EA9082F1F2}"/>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5F606D3-9D4B-4D46-8A83-90EFD71229B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B4054FAF-5C4B-4184-A334-E01B2C56603E}"/>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7D169329-4E02-4813-86FB-D29ED8394E53}"/>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C24AA4E9-B964-48F5-9921-347998B0AA87}"/>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2F3D405F-B035-43C8-B666-2F9876F17F6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F63F3ACC-B1F7-4317-A101-31171E55439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5D88BE57-A8CC-4831-9DA1-2B8D5A2DE12B}"/>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5762A6FF-7B40-4B87-961C-27BE6F5254B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6237BB55-3CA6-458B-8720-7EE839BDF139}"/>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767C4235-6C00-4293-96E8-21764A02D61F}"/>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71BC5632-EA6A-4B9A-BF0A-B7FE2B222EB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EB85B6E5-C059-4769-9D76-834D7ED8256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5C7E5037-5B95-4CD7-91FB-603154E4819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974280B0-2B4A-42A2-AF9A-17029F0AC130}"/>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111B8E08-019F-48E6-82AF-6D6BC2C8A8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A31C44EE-C765-4BBB-8CAD-5B11D66F4C8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A7FD0B0D-6A25-4E1A-9071-72818B4F6FB3}"/>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9CAC156-048A-42D5-8499-5BB0FA20D612}"/>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F8813C0B-3928-4F48-8B25-FE84BDD0CFB9}"/>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46B37ECC-7CE2-4D38-BC64-A3477B87C4D6}"/>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5C5D0F90-2823-47DD-8CC7-69C44EB7A14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A8FA82CA-D8A0-4B8C-9CD9-B791F5D8675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31FBBD17-087B-465E-86CA-91DDE10F89B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7A364723-FFD9-48F0-897B-5222C3494B0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15982898-B455-43DB-8EE3-C6AE30BDCE4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D35EAEEE-8A84-4ACF-BD77-DBD31CACD64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312C2385-D57C-4091-BDB3-FE6520A05E0D}"/>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8A838881-92BD-4F56-9CDF-90BF3ED3C3D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CD54887D-6246-4A69-85BA-69BD6A9C9EA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B0E7A37B-932F-462D-9238-86E37E62F80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8A6CF7F1-5FEC-4DE8-89B0-4306F027981A}"/>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CE1F70E9-5551-4286-BA97-18700ACAD83B}"/>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DE789511-B00F-408C-AE86-AEAEC268B348}"/>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24DEE3A7-5985-4B2D-AB2D-B9441E51645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4AD5BF21-37CD-4AB4-96D2-BC48D27A430A}"/>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A24161A8-60DF-440D-A230-69D10DE92E7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E97EE3C3-3A21-4EDD-A916-F469CF15DE53}"/>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7B2468F8-C421-48AB-9716-1198A2023E5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80235B6E-C8D4-48CF-9300-D0F1BEA836F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91F8706-670A-48EF-9C01-F6D7A5C87BA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8CFE2CE5-8981-46FA-98D4-E2AFE8084237}"/>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B90708D2-6351-46BA-9280-950B67CA3E74}"/>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0CA35109-2AF1-4A99-AB0A-A364C69A18AD}"/>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79D37963-6180-4414-9AAD-DD17C9A25517}"/>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021B0609-6DE6-41CF-99BD-96DF51BD85D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66CC4D91-22E9-4E2B-BF21-9F1F4D67448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B155B929-D922-4E04-BB71-331870B7B35F}"/>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F0800FD6-925E-470E-BC06-D751D7091F8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8F20CA4D-CCA7-4C04-B502-D51C22DCEA2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E7CADA2-9AB1-4344-940E-2D5497236137}"/>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9D06DD68-67ED-45F0-8FA7-978B5BBD53BC}"/>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059DCA9-F73C-4EC1-8DDB-389BC1E3048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4D57932D-13AA-4BA9-BA80-0473EA51E90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14385A0-0E0E-49B6-B5F6-6515A4900CD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ECA7B532-6DDB-477A-AD91-5DE011C394A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A02B8EC-0EF7-461A-9E92-A85E47A5862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A7FE028-FD2C-4005-AC89-ADE1932A782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AA62ADEF-EE08-40B4-91FD-761962FC8C02}"/>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FD7CBA49-A4CE-4D5F-8471-C4FD9C5CCE92}"/>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C3F19850-49FF-4623-AE5D-992017820E51}"/>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32820323-3C05-4A44-AB38-9BCDAB250AE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BB8412DA-37F3-4075-9101-EB85DA9C1321}"/>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D207D949-EC0E-4D0C-8209-B7D986D6C419}"/>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390692A5-D016-4B37-A266-BFF911482AE2}"/>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9F220EB1-750F-43F9-9A71-81A20C9F74BF}"/>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2FF62FE3-FDA8-4C80-8EE8-39F7FB0C2EB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211BB464-6054-4B04-8FA4-2FDC264FC2C1}"/>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CF0D9979-35E5-4902-A034-EED6175DB674}"/>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996EBACE-EB41-48ED-B6BB-2B62383A4C41}"/>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51CF3F26-4BEB-46F3-AD1C-5B970DAD7D25}"/>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38E7311A-23F0-4682-B87C-346A92774633}"/>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4573910B-8288-4518-9943-4C1AFFFCD0FD}"/>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B86FDE14-94A4-46A8-BBA3-5F208741193E}"/>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4ABE7548-C829-4219-B7BE-E82EDBDF0DB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53C2E1E6-82AC-4DD4-972A-A135BCA71842}"/>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D69A16B-88EA-4F7B-B7BF-CD471451D0F7}"/>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57EF4B51-A5D5-4D2B-BF09-5D47DC6E666F}"/>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A7FADE7-3A87-45A7-9202-E4251002C9F8}"/>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0EABB03-DC77-42EB-B0FE-A43F6B7AF359}"/>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3342D25-BCCF-4223-83B7-01DE857258E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0DE8FFA8-6B80-4736-8E20-B14B0E29DF4C}"/>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7778F4E1-284F-4EA8-AFC3-D1C27CB5CF5D}"/>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D366FDCD-1259-431B-ADD4-AC754F4C881A}"/>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4652C3E9-4295-4253-9BC4-67C5DB9F9D8A}"/>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01E0F1D0-F4F6-4D5E-B69E-97440418F263}"/>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8EF4C779-9009-4F39-9437-6045FE6FBC2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9534FB5C-6AA0-42EA-B5A4-CAAA0327CC1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A8DF7B86-064B-4723-BA99-C7DB0299BDF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E06C9E2E-DC48-4DA5-8563-BD5F572481D6}"/>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930B7F1-370E-48AC-A23E-D0F06E6AF240}"/>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16E3B3EE-6052-4AFA-917A-E26A14A4FB45}"/>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AD322ABA-BD4E-4340-8277-2C3462E9CD9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F42AF3E1-3AB3-4730-9D90-70670C917EB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0BF6C185-34C1-4132-9D51-742A6D459575}"/>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84406348-865A-468B-BC44-4734027080CF}"/>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40B2B7EA-B1EB-4C6B-8150-86CBB631B45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C47AFE6E-3698-4145-8BB7-6CC5B5D4A748}"/>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7DD813FC-D0CA-412E-BC3B-C3F13E7DC263}"/>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AF31ECD0-89CD-486E-8918-7B486BFDF991}"/>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D9E445F8-DCE8-4FEE-826A-FDEB766F89D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887F9848-56C5-46FD-93D7-3A2275F870B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53D225CC-1126-4E1E-B6FE-8DAD613EE823}"/>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D3710BBB-C5EE-4730-8ACB-A3F64054FB0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37C93523-F1D8-4881-B029-F9C8187222D0}"/>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2BC65367-B22D-4BA6-B756-2E1ECC6AA91A}"/>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2D33E3A6-D535-46F0-B98B-605DC951AFBB}"/>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D30C9486-C7A5-477D-915E-9DEE7EB3BC5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7B8C5F7B-6C07-4ACA-919B-5A1EB748C55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81E7C5A2-1685-4D0D-A45D-8F1956736633}"/>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DBD1B492-CAB5-4964-8223-A135033DD5F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4A3AC930-BF14-45F2-B49E-1B122E0CA80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57A63139-AF51-4890-A43A-C38B2A0A03C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D8B31D3B-FB5C-4408-8EB1-658B82580A86}"/>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F960562C-36FB-49E7-950B-7822BE34CA3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A1D9D838-7B6F-4B4A-8328-BCDBFFD988A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16649F59-DDD0-4D41-B926-8D3DF263A7D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A1D90516-18E8-4C48-9558-3F86C7D868A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C812E2E8-2360-4AB2-8598-5DA57765362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C609A54-99DC-41E8-9C2A-3788E4B2DFEC}"/>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EEF5D236-3A62-4E02-B376-64858FF552B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7D7C8431-7ACB-4F95-92AA-94F37FA3FD1D}"/>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4A215815-A81F-4BE3-A9B5-D2E8C42D2A0B}"/>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CF4BA3C6-310F-4B34-83C7-0100CC4EF19A}"/>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679167F4-B1DF-40D2-908D-4A160826E8F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4AB293B9-1D89-4C84-A9C6-B3D343035785}"/>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1EBF99C5-F97D-4479-96B6-FA96630FAEA6}"/>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E089633-A079-4CE9-9DC5-5E24F1287DCE}"/>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BF709551-2868-47F8-98BF-A6406FE1D02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C4368507-662B-4550-ABDD-5FDBC5E9B2D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584E87D6-33E9-43AA-A820-906B034F978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0DE6CE88-E308-424F-8245-555BA0F821A8}"/>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B84F03D8-BDB8-4E8B-9B80-153844532B4D}"/>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14740473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Hovedoverskrift">
    <p:bg>
      <p:bgPr>
        <a:solidFill>
          <a:schemeClr val="bg1"/>
        </a:solid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rgbClr val="FFD0C2">
              <a:alpha val="60000"/>
            </a:srgb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1956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grpSp>
        <p:nvGrpSpPr>
          <p:cNvPr id="23" name="logo_blaa">
            <a:extLst>
              <a:ext uri="{FF2B5EF4-FFF2-40B4-BE49-F238E27FC236}">
                <a16:creationId xmlns:a16="http://schemas.microsoft.com/office/drawing/2014/main" id="{8CBD0BF4-49FF-4136-A18A-0056FFCC1981}"/>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6D7AE06C-3383-41BC-B2A1-9C9BB20A02F2}"/>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3D66AE9A-5AC1-4D5D-AFE2-B61E5CC43645}"/>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13CF7AE9-BA29-4354-9921-9A457BDB4E8C}"/>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0A985B4E-ABF2-4724-B5B2-D4E406973C1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B4F12698-23D5-4E78-AA73-2586DA75C9C7}"/>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CB126BDC-69C1-4E9D-BC81-582CBDAA0808}"/>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6542B4C4-83C0-4A51-B96C-F5BF65A0CF39}"/>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BC744B5-CF61-4DB4-948F-EFA9D10BAC5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DFB93BD4-4263-4C86-8AF1-D33A2A2976F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E6C75032-9AB4-439C-B944-B2DF6E122957}"/>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7BE44E49-CFD3-4270-A834-E379C7885253}"/>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81364060-0CF9-44A4-A549-FB4743FE3627}"/>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3B3338C-0C27-4953-87E5-9C877C7A7E7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655FB6AD-7549-47A9-8E35-8822988122C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619C791F-91DF-4AC5-84AD-447AD95899E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74F3808A-7FD0-4FE1-8310-2C8C73875A1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FBF0ACAC-C2A3-4C8B-82C6-F9290629BBA8}"/>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FBF26DB4-5920-45E9-B35F-873CA190316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05099562-891B-4018-8F7A-70D7429C76F6}"/>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75859A01-25E7-4EC1-9173-7674F42A015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BD93B178-78DE-4F73-A43B-B4A7EA3DF7D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E3CBB1D-87B0-4EB1-BE24-B14BE51B297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CF3215AD-8A83-4917-86BA-8CC6691AD801}"/>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85B142D-55B9-4BC9-82DF-1FFC1CBF2D2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036FC556-C5CA-47A4-AED8-0423424CD9A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3D148616-3549-46ED-AA83-E2B869FDD82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AD0EDCAB-25A7-4641-A23B-0BF91BFDA940}"/>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D2EE5CD9-28BE-4AEA-BD06-77094E4C6ED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194E264C-EBE8-4F92-9119-4B807BCC68B2}"/>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202DF5E-9078-49A6-A39C-42A79F9D53C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2346B860-BBEA-4E50-9C2E-C3ABECA1B68D}"/>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08154B4A-F3CA-43E2-8B14-2E3950A07EB4}"/>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5CE69885-EDBB-40E8-A1C2-B0484B0DE83B}"/>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CBBB1144-4D49-4D31-9ECC-EBA4908C183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6AFB862-B746-4B77-950E-440F31D5C46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909B7995-F940-4349-BC08-14C40FAFD9AD}"/>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A12B3902-BB2E-481E-85FC-411CDD0C74B5}"/>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B75C2B33-DB3C-4C45-8C91-4330546B378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B11BF1E-EA08-4226-AE0B-2208BC758A7A}"/>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A5041FA-54A4-4CBF-8909-979257D1854E}"/>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FB2504F4-7878-4A8C-9E3C-23CCEC38A3E2}"/>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EEF4822C-2351-4BED-A2CE-E286C94352C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EA0BFE97-E3C9-44A3-B976-CE8846EAA1D4}"/>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ABB2BB32-2BBC-4052-AB5B-281C41B2B2B7}"/>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187A4AA8-75F5-4DA7-953F-A8FC388AD0E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08C31E0E-1872-43A5-BEB9-14AFD59E707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62EE2D7D-DA3F-4392-A14C-D33B5FBBE77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9AE5C099-DD56-4BD4-A5EE-1688E59ABBD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1DD2EDFC-4683-4EC5-A2C5-D49BFC73F65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9E23D5E6-8CD1-45A7-9565-A2341ABB54D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104249A9-D301-459D-BAA9-42A9A1D1A6B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9D54F171-8AB3-4D2F-AFD0-998CF5C5CEBC}"/>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135FF0B1-267A-4EF3-AD60-4CCB6FEF78A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CE1C64F-4AC2-4DA4-9F4E-82C7EFA569B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50A68621-D6D0-4D72-B01B-75707A9CB8E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EC5C4FE6-6CF7-419C-B1D8-DD5FA9CBC92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FA4784CE-1144-4E81-B847-80F13EAAF0F4}"/>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09B23AF-A45D-44AF-B79B-A4567BF0E444}"/>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D5CEF7E4-398A-4971-9C69-A96DB2B96D0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65FDAAA-F8A7-41FD-AD66-8656BDB155D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5FF07D6F-2E6E-4D4B-BC63-3723EF7ABF63}"/>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E386B458-F389-42D5-97D1-0577D41F2DA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F1276094-A9FC-4C42-971F-08E2DDF2F202}"/>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6CDA3725-C3CC-4BDD-81E5-5B5F1754A98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A9E04E33-B2D5-4CAA-99C9-044DD774DBC7}"/>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58ACC5F-9798-433D-A276-0388E2EA4D0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B6DEF1F7-5141-4AD1-8443-1839DBC13CD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09701ED9-97C1-46F3-8C83-8180BFAF415C}"/>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E951D3AE-0E05-46F6-9A9D-C10F376CB5E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22690A1A-EB7B-40B3-AAA0-A878ACA1332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8A7B8553-32A3-4C24-B8CC-A51A5F16037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F725F3B5-821E-479E-B62D-B04432D079A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B894BC21-CBE9-4EF7-98CF-C1EB9A94AF5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FB7DE1FC-65CD-46CE-A2DE-F49489945E9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08B17F9-6F56-4378-9F29-4438404F6B5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AA9A121D-4270-47D7-BC18-1D01AC3F443B}"/>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62A076C4-7C36-4D16-AF41-9984A033279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3C3E8F68-1970-483D-BE62-830664EC82F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BB1EE3B7-9116-437B-BD0D-F087380FE41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2287C6-D9B8-4B0F-BFE6-0B83FFED0657}"/>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62AD5670-12A6-4B66-BB08-477F6740428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426F80E0-55F7-40C8-BCC9-C542A793A2E8}"/>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5CA8D0AB-6171-4FFF-93B4-0748AD15D3E2}"/>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11714CB7-5B96-424F-941F-A99266649487}"/>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0A4BB790-FE41-4AB5-B2B8-AE879CBACCCB}"/>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023A12EA-B236-4A72-ADDB-305983458D8A}"/>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C2313BF-C0DD-4335-B2A0-721180F67396}"/>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C8B917CB-C03F-45A2-8931-9AFD176445CD}"/>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992448BA-B9BF-452B-BD3F-BCB92937C650}"/>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D93273D8-62B5-4E26-9CDB-99E64DCE90B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EF7636E4-E98C-4A34-816D-490CC783165A}"/>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5D703221-78E8-492B-8714-171DFB03894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20019C08-0C50-4D2E-99A1-73D0925A63CB}"/>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FD904917-2BEB-4C7F-B017-E7B7249786A9}"/>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B4EAC6EE-62FF-4C25-9815-0554C978776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1575735B-ABA0-4763-9A4F-323E5131A7D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E362EB58-2E99-4CD4-A4AD-2F8C1FE2F9C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B876B656-724C-45D0-82C8-685948598234}"/>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D4E3D8B3-77A6-4CB5-94B6-DF9FC22627F9}"/>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C684BFE1-655D-47BC-AF25-3DBFA4DA4E0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DA1E36-24F4-436A-A9B4-A89C2E29D74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3110E382-381C-46D0-9554-EB00721DA47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48AC3B4-A71E-44BF-A539-C5AF2FA0CB8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1FEBCCFC-44F7-486A-A7BB-D7B05D0B2305}"/>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301275B8-B650-43BE-B0E1-98B64882F0AD}"/>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8533E624-2DEE-4AFB-862F-F4588DC9795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4848E834-04D8-4FC2-971C-B6DB097E8E4E}"/>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0B125FC5-05DB-43A8-B0EE-89BE786D8CA2}"/>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43DCDA3F-77E8-44DD-9CF3-A3E8BD3C21D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0F10FB91-BE73-4AFA-9AC8-39C8E22F31F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D1F5CC19-87E5-44AB-9D81-A5A324A89F1F}"/>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6CBDF7EC-8EC4-4A81-A06C-56D230B0A84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A4A76B94-6E3B-449C-B15B-1310D575AC0B}"/>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3AE9334C-7145-4D8D-A6B7-43DC24BDDF22}"/>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97872D86-9958-4611-91D6-CB7A306F6EA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2C5F4C1A-0C5D-4627-8DA1-FF20A05E36E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15E7763B-9C63-4016-BD38-3E7F2D8B808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1E47A3-DF06-45F1-914F-946161747CD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0F5F084-B3FC-4A01-9694-ADB8D6C06C2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F7318A9E-F3D8-4548-9599-4191FA551D7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B0D86CC3-61C8-4143-84B0-2EB7DB7A35E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9800DFFB-7E88-46E7-BB7F-C5F7B986CF3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D0636631-D69D-4CE4-AD3C-F5B09A6FE2B4}"/>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7AF7379C-DE2A-46DB-A28D-EFD3B9F522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BF86EBF-D64F-4142-8465-2DC98C1C435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A760AD9C-ABFB-48E2-BDDB-4DC887FCD7D0}"/>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0C3D30F6-BA1C-4D31-8B76-570A88316BCD}"/>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43082D7E-3EB8-4467-B5CF-BFEC1C369EA4}"/>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A4445E6D-BC6F-4D0B-96A2-EE3285477776}"/>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0613F11C-597C-4468-90FE-37C1F780E03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825A32F9-32AA-4AF7-B220-D51BBB0C7A0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BE049673-E5D0-4E8C-AE82-5790BF145384}"/>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6" name="dasdasda">
            <a:extLst>
              <a:ext uri="{FF2B5EF4-FFF2-40B4-BE49-F238E27FC236}">
                <a16:creationId xmlns:a16="http://schemas.microsoft.com/office/drawing/2014/main" id="{32B2A91A-A6D2-466D-8115-BA3290D6B240}"/>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8F2AD12A-6EFB-433A-A7AA-6C1A17129C1F}"/>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852E6727-9ECB-4D4B-8FD6-07BB190CB64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55EFF4EB-9C15-4735-972B-BDE8DA29EFB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1C15718-7CBA-4342-8D49-6FD021723E4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C96D3262-3F43-479B-87C3-081BB67F9E3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FA867E83-1A52-47C4-B028-37B9DD8E5DF8}"/>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030043CD-5906-4DC0-AF27-CF792380FEF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F7E9F43B-AB26-4E25-ABFD-AD6DE73252D0}"/>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A03CF046-814C-4728-BB32-2D0E4C153BE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ACEB3631-599C-4A02-BFAE-888020D4911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0DC24A1A-B5CB-48BB-8C93-981837A0024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1C801A32-9A24-465D-A1A4-B5A07DCD5BB4}"/>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1CB01668-A549-47CC-B5A7-C8150E96D32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F9D485D0-EB83-45AA-A66C-F259D0897E5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8620B03F-3EBA-4F8E-B361-EB9702E6F66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6D43C80B-AE2C-4C13-9AE3-19BA5DEE875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F86415F8-4585-41E7-BDBD-21728C0F39EE}"/>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5AAD7CA8-4D4E-419D-AD2D-9BC6BB0ACDE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B01FDCB4-1941-4A7D-B608-1361487F8F8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4DC80F33-B587-4D7C-B65B-69E7EC37109A}"/>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54ABFEFF-FC60-470F-A833-007227AFF0B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09AD659D-07EA-435B-983E-77FC996BE1F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DBB9D76E-0547-45A4-8311-358F50F480C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44C7E59E-80F8-4BBA-A5C7-5F809171254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86271955-B8F9-43B1-B45B-D116FEE93A32}"/>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4552A552-E4EF-456D-A07B-65CCB331B79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DC764B0D-FC97-42B1-9D14-B65EA467044D}"/>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6E9B859D-1204-4995-8610-A15DC563FB7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E958CE96-5ED9-4C75-B9F7-97953FE041A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F087F888-EF5E-4623-8903-5A5DF12BA52D}"/>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555B2C3D-ED98-442E-9261-27A2F404617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733BA4E9-E7D4-4D20-A565-40D5EA01055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C185F0E7-8B02-45C2-BE74-F12BFDB8710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509B123B-64B5-42EC-B965-67A3F6736047}"/>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9C315EF7-E934-40B8-8EC7-E93B69763F53}"/>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5FB49371-8B88-409B-9F4B-E754C6E7DC98}"/>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B2337A9F-6FD2-4DD1-9A06-B4FB2376F0B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A8ACFC98-9D94-4D8B-B6D0-D8E72E87F5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8E97C8DD-6A9C-4892-9579-8EB2DC98CAC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91DB1652-A0FA-4F1E-8B2B-8F2B3E9D1F98}"/>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2AC8D8AA-3827-484F-938C-D7C861E967A0}"/>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3250DC29-D068-4C62-BC42-75456668CFC9}"/>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1FAF2F7E-46C5-4755-9054-F7C15833295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27BCB31A-3BED-4757-8B4D-4989D194055B}"/>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CE226205-AC8E-4AF5-B9CD-27C1672A2208}"/>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FAAD98E5-1838-41AB-AFEB-2B0C9F52A78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AF0F5367-F796-47B1-B106-E355E75006F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EA29FF53-6EC3-49AA-ACF3-B2D382A9BD6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AA0022E-9E7C-4B84-8F5D-47FA2B7820AF}"/>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66A18E33-DE23-4178-B165-41C69A399433}"/>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C4A6B90-327D-46DC-A8C9-E995AE19A5E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36710018-A47B-4640-8A95-2B5829BA09F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D9EACE7A-8573-4EBE-ABD1-02C090BF570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889A30F9-40FE-4F08-8BD1-507C8387418B}"/>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4B022A3B-802E-4A84-885A-DA7CC83084C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B2234643-DCA9-44ED-A554-4EFA9714108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1E6A6C4-7DED-4373-8ADE-6B50F17F2A5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BC9B949-8378-4878-B4FF-E31F287111D2}"/>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58555104-03BC-4A43-B26F-019DCB77F15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8F4DB702-3ECF-40E0-B844-963FB524CF1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FCBA6E75-6F2F-4098-A846-7EE7C57EC5DA}"/>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039140AB-BEBF-4A9F-AC44-44CCA7DFAA8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69EF3EEA-DCB4-4868-B91D-5A33953BF4C8}"/>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6F62FB38-19F4-4D62-9663-E7A93814CA6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BF4802AF-C846-45A6-BE2C-94CC1EE92A9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C75E01EB-32AD-4E7F-9D0A-4218B7B87278}"/>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1BD84F17-0AD0-4FFF-A380-7E79F2BF5F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F7693AE9-A5F9-4ED1-807E-9E801AA0298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0A732E24-7CFA-47C4-B38D-C6D4F164B634}"/>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945B752D-CCE7-4ADC-A61D-577FD3BD2010}"/>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A0BE2738-9BBB-4294-82F7-6EF6CF871928}"/>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CDD8EFED-DD0B-4AE5-B0A0-ADF8B6D0154A}"/>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C7C3FB8B-A95B-470F-BDB0-BB60CA81B4F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CEAB0D4A-BC02-44A2-AED6-FE9171565A90}"/>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6C2D09E4-1732-4BD6-95F1-DF010D89A1EE}"/>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EA17E886-DE4E-4A57-9712-AD116422EB58}"/>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A702B38C-78B4-4896-A3A8-49C6EED3F4F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05DBB333-1D3F-40EA-B00A-69C0E39A907D}"/>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8BD025DA-1E49-4EB0-8F5F-DEB4CA25193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5A45A42C-E99F-4405-A1B1-33C3C2C3CAF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3C7BD68-01E7-4229-9898-099204ED94CC}"/>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B3583006-DA84-4AA4-AED5-4037004CACD6}"/>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0E632F42-F603-451A-8A21-0423203C438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BCDED68A-C51D-4276-9A14-62F36D325FA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CE2A78BE-FCA1-4216-9ACB-AFF39774348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1769AF63-B690-4FC1-A630-B2BD38C107B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74AF0A40-6937-4BA2-9AF3-BEC79C2398A5}"/>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706C847D-4140-4C04-9EF8-96D9E55D4A1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FEFC1220-AC2C-453F-8B25-8E6EC61FEE5A}"/>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C4446832-9D68-44A6-B3F4-C4BF8D37CC2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F069A9F7-2A9E-47BA-9BB0-860AE779274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2362FD5E-406D-40FE-B9B1-1543D333AA5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C92BCB11-7379-44D5-B0CB-EC39404769E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FA480717-2F6B-4764-BFC8-7CF8EC57F8DA}"/>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95DF98D8-82AA-4C16-B3DE-D2A568AD68F8}"/>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3BAF1C16-3D57-47DB-BC21-C29669972D89}"/>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9745B9C7-ECBA-4740-A1A1-FA7F2CDB715B}"/>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44399F94-C928-4B14-A64C-D7911ABE33B3}"/>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C90ABAD0-3EF0-4453-9BA1-32216D781E9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AABE8FA7-4177-40C3-AB6A-F4160BB6A8F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7B347A4C-4195-4C9D-9AA6-A6450BCC1B0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FFDDFDEB-26F2-480A-ACCD-56DD83EB1FBE}"/>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1ECAB207-60FC-4F43-A8AE-1558CE14A285}"/>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D8347222-6B3A-437F-9974-64EE64C3ACA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F3426560-BA63-4F65-B0CC-6AEEAC08961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5055E2B3-F52E-45B6-B68A-8FC3D043EA1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44B02DC4-7E7D-46E6-85FC-09142BD671E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FA3175E1-46EB-46BD-B6C9-0F4E87AB01F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7FB9BBA1-4166-40A4-B8F2-373C4E7A5833}"/>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7AC09A13-908D-43B7-BEBD-2426BD5F66AB}"/>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AFCB01B-DE49-429C-BBA6-A452797B42EE}"/>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661F01AC-D972-4C1C-BAB9-9F5D9EE9448E}"/>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5E8B0BA3-851C-4E72-89E7-EA8DBE0DA4E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74D5D51F-5378-4731-A961-D1B885C97D1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52E28AC5-3B40-4DC2-87AD-E72AF442FD9C}"/>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146AB374-ABB7-4A45-8E2C-09FB404DAE6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3E7EA296-9A48-45D0-9AEF-15BC0C0C226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B34C3717-55BD-4039-8BF6-D52099A0825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86D6E42B-C253-427F-8493-8E7DFD85F34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6661C74B-A808-4947-86D4-D5A9B22745E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9C3F5D43-F3D5-4A89-BE9A-41FDA99943EA}"/>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7B0C63F4-D50C-4496-A12E-EB3EDC9D7A9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7EABE57C-CEB2-4C16-8DE7-32146A98911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A3F72410-A6E2-4D10-91AC-4FCF30554F57}"/>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B0B22DC5-0CF7-465B-9AB4-7049E5E11E92}"/>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31DCDE4A-41D7-4230-AF4A-7D5B82D9AC8F}"/>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BF211805-D761-4EA8-9AE7-6732D5444BA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F503E1A6-4F65-4134-9133-AB9D93C738B0}"/>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490C5218-2EE2-418A-BF96-7CBDFF30187F}"/>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F0ADC7BE-1E17-46BE-B4AD-D25C1A3FAC86}"/>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6CE25561-91A0-44B6-8B1D-69928207AD68}"/>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C9E40621-6622-48D0-8C0A-074F683E4AFF}"/>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B30166E2-A3EB-4381-8F98-2A8FC048913C}"/>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11BEB52E-58B2-47EF-A15E-C55FC33F331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33AE4BD7-5F49-4A3C-B9FB-7B8FB952BEF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6E928470-B839-47A1-9228-277C2951A2C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2B091B4B-E84F-40CB-B06F-B58FEAB61D4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06E70DC3-D801-4AE4-B8CD-897300F1BB0A}"/>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897C455D-6549-40CD-837F-F176F806D3C7}"/>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AA527CCC-CE48-4A59-8AEE-EAD6A383F2BB}"/>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621607E6-6BCC-4CA0-B584-A347A08A132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AEB53B85-003D-4F2C-89D2-94452FEE4E3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DC54DF8F-E513-4378-98BB-B9D9341296FE}"/>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0B944B5-35C7-4EAA-9CB7-AF33145EBD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ED4DDB28-753F-41E5-8E5B-5CBE03645B9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D612D061-D8BF-4C09-B9F9-3157CA02E3A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03D49797-E61F-4D68-8E62-CFAA361B1E75}"/>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28DE68E9-B7DE-4AFD-8DAB-91E5C4D07E39}"/>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835D09E-8082-4446-9D8A-9693E1BB23E5}"/>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FD4C5FEB-7FFF-4C27-B550-67B60F46D30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DF67E03E-854F-47BA-ADAC-77984C65D454}"/>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18DA6491-87A3-4B0D-90C5-1B409ED4076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FEC2972A-E5AB-415E-BB86-8CB1BC7FD9F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89FF2429-FEAE-4B0C-824A-2E236B331CD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0DA2CD3-8220-4D75-91DF-5F799B70C6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B90367F9-3C35-4289-8C43-782ACCD35E8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14AC4F5-FE4A-48F1-A321-98C1A15E0FD3}"/>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DBCE9806-99FD-4698-B0BC-6E3935EBA96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AFC3947F-9BE1-4597-BAF9-C5C4D73E65B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C6819F3F-E2C9-4B00-A58E-5AF7DF6AABE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1660E020-8F3E-46A3-B8D7-3E65D92E9595}"/>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D5915A3C-3EF2-4B77-AD62-F45AABE5CA87}"/>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A6647B01-82E9-4702-B2F7-17490F62E95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E2ADB35D-D21A-430F-9C50-0C5321500C6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7EF0D357-4B7F-44D6-9D16-3DEB0D0B748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B73B0601-953B-4788-BCB9-7C2D979CC3A1}"/>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806F4294-7C99-4E70-B1F5-C7EAF97E86C9}"/>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1B5C9633-E2D8-44FE-A126-FE37984E84B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739EDD7F-3D25-407B-B7F1-E5F9640E907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647BB3E1-0983-4FD4-8024-8145BF022277}"/>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C4113E84-F077-48A6-89AE-A154145B5406}"/>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F65C3CC9-3C96-4C17-8946-9875A098724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39235D61-4B9C-4764-BCDC-6C35243DDE0B}"/>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74855237-AD84-4220-88CF-41FEECB18DEB}"/>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ED4F9E08-09E6-4A49-9BEC-E73709EFD435}"/>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267977E3-455F-4BD6-A353-3823D8A343C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86726DDE-6748-4119-B26A-E7B170D660F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A70EE4E7-C21A-426D-B61C-82566E29C4B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2DD831EE-FD81-4478-ADC2-291B81952BD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D92EF4E-33F4-46E4-8EC2-A3BABED72B6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C7AF9EB6-6811-4FAA-B388-147EB7F42F0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C6DF365B-52AE-4394-B9B2-D269506571F6}"/>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A213FC52-E55C-43BC-B9B8-DA1FC436DDCE}"/>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EAACB24F-0548-403B-B9C7-229EDF6EE96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6B6A1F5C-7CEC-4F29-8BD9-B750708FF2D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6F2B871B-5BFE-4171-84C2-6FF4B02CB9C6}"/>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871767E-D903-4E77-BDF4-21CD0DA58BAC}"/>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9093E22C-BFF4-4E3B-B86A-6D733A5ED7D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68D3D87F-0E50-4268-B39F-2950CBF1CB4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EDE0D1F0-A628-43F1-A24B-5FA90BD20CF3}"/>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3221EC88-FD2C-42E5-A211-0CB7EB814B7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096D41B2-CE68-42C0-A8DA-E2A928AA513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93582EDC-14B6-4359-9DD3-E4A7A7767600}"/>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6DF84010-4CB6-41AE-916F-9833C427CC8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3E679729-04DB-410D-B39B-8AC55B8DFF84}"/>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74540B71-DA22-424A-9C4D-BD6F0A37C2B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0735B88E-7498-4CB0-BAB9-54C6606EF0BD}"/>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52CB78F1-8BFF-4EC9-972F-A9C91484B34C}"/>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8409305F-48D1-4C71-A99B-A7FD0BFC17F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C06A1163-F5BA-4726-B0D7-7B0166E41CA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3F54633E-9493-443C-BD5B-FF92513A82A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F68E42D8-6912-4BE3-8FCA-A0A77621369F}"/>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C0505F03-533F-4FF1-9E09-2241B96AEF18}"/>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6377EC54-C9C4-49A0-9F4E-D86ECC02F52F}"/>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7BC16FF9-7A67-48ED-80BD-7559ABC6B453}"/>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433BD51A-5A9B-40B0-8847-617C515565DA}"/>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2E8D0681-EFBD-4C6C-AB41-ECFED00E03A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D05142FF-E18C-4DF0-A980-A2F18F4DB55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90B43948-8679-4107-B2BA-FF7AAB72F6B2}"/>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41D6D8A4-7460-4F24-861C-3E93CB6899B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A39E6262-E68C-422D-A721-B66C1044F0D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842DF92A-2A2C-4F51-B092-690C8EBCE05C}"/>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945DCCC0-3ED0-4965-9F59-A3BE44C22CC7}"/>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2DFCD46-D1E0-429B-866A-7FEBA1275FE0}"/>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92C5E6F4-076F-418E-8647-EDC9EE68A4C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B810C05C-AD9B-4F03-8A6E-DE5E918F3885}"/>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77FAD72D-11CF-4215-A5C5-AEB7630DC7D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5F655368-29B4-455F-85D9-8CFD06679B7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8A15496B-6696-4FDC-BE91-83128BD5C53A}"/>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D8712FD-61ED-479C-BF8B-8D2F1C62883D}"/>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FE8E627B-E585-4D43-B80A-BD972FD87A4C}"/>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E56EBED0-4E02-4D1A-82DC-C88D2C4319EE}"/>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A4D73718-B406-4B48-8322-E3658FBF74F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D2C31987-E178-4C0E-BC7F-B5EBDB3DCB8F}"/>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6CBB2F7F-96D6-413E-B3E4-439A3C1141CE}"/>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41ADD470-8A4C-456C-9BA7-7585C6A61E28}"/>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69B32771-F898-47F5-B668-BC2588F843E1}"/>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39E594EE-A95C-4C1C-9D7E-4DF69EF519A0}"/>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A80CBD30-1539-4C6E-9D78-00817AD61FAB}"/>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7C8108B9-D03A-4BF1-A2C9-88005C11771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B81DCDE9-8B0F-4E88-B4A5-299F41CBE2A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A1B380C2-836B-411B-BF43-5ABF025EB01F}"/>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BE4474DE-DA18-425D-AA7C-ADFADCC7ED3C}"/>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16C5006D-5FB1-4889-AF66-EB037CF2C31F}"/>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8E1DF9F3-19A6-44D3-8DE6-B66C067B799B}"/>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72F72FAE-17AD-4D32-B02A-390189CA94BF}"/>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16009A37-BC33-4BB4-927A-EB0259A8D18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23F27E2F-9E7D-4EA1-8F39-BE482EEB6E90}"/>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93DEAFF2-F015-4F87-8E75-D3E39ED1515B}"/>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F591F84E-6ECC-4D02-A556-10CF25618757}"/>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5F410996-A8CE-4583-9F79-A8CC49ABAD22}"/>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D77B0FB4-076B-4E8D-9E1D-B3187FF330E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F641393-1342-4CBE-9168-0D1A41B34C4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BAD9E534-1DE5-408E-8CD1-CBAF73934392}"/>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235F9527-6FF7-44D5-8DCE-F7854888AAB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2268F8FD-2C04-4466-991A-84A5ADEB8D1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D90F8457-6AA9-4ACA-A645-6028A3ABB13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842BB1C6-0218-4FB4-8FCE-E7314541088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66F86726-D0AA-4EDB-A289-809A03B7806F}"/>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B9C6DD35-EE3F-4A92-97D4-9225C8C2DB7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EFA78BD3-245B-4C16-8116-9E5E2A2974C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40FFE7C3-E1DF-4BEE-930D-F34165A728C0}"/>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4FA2DB4A-27E6-44DD-B6EF-1E58C2C4043B}"/>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6D7FF261-2CC6-4294-8637-040526AFDA7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95142198-C12D-4508-B1AD-921B9E13EEE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7C365C49-FFD2-44FD-80B3-4472BB3F5E41}"/>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5899F136-B8E0-470B-A549-8E6DE5E1E5B7}"/>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5A0501E8-6F80-4243-8FA6-A6403CA74B2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5763F397-9A56-4EBD-AEF0-85CFBDEC65CB}"/>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A1922238-497E-4944-9833-7B516D46F53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2F35B0C5-A0CA-4FED-881D-09F394E94A06}"/>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6E98A0A3-3DCA-4C11-97C2-1E370EA4882A}"/>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651FA9BE-7903-4485-A34C-67AF40B2779C}"/>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accent6"/>
                </a:solidFill>
                <a:latin typeface="Drammen" pitchFamily="2" charset="77"/>
                <a:ea typeface="Drammen" pitchFamily="2" charset="77"/>
              </a:defRPr>
            </a:lvl1pPr>
          </a:lstStyle>
          <a:p>
            <a:r>
              <a:rPr lang="nb-NO"/>
              <a:t>Klikk for å redigere tittelstil</a:t>
            </a:r>
          </a:p>
        </p:txBody>
      </p:sp>
      <p:sp>
        <p:nvSpPr>
          <p:cNvPr id="420" name="Subtitle 2">
            <a:extLst>
              <a:ext uri="{FF2B5EF4-FFF2-40B4-BE49-F238E27FC236}">
                <a16:creationId xmlns:a16="http://schemas.microsoft.com/office/drawing/2014/main" id="{58387AAA-C97F-4920-8458-716F4C88111F}"/>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accent6"/>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spTree>
    <p:extLst>
      <p:ext uri="{BB962C8B-B14F-4D97-AF65-F5344CB8AC3E}">
        <p14:creationId xmlns:p14="http://schemas.microsoft.com/office/powerpoint/2010/main" val="23544506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tel innhold og bilde høyre (Morgendis)">
    <p:bg>
      <p:bgPr>
        <a:solidFill>
          <a:schemeClr val="accen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1">
              <a:lumMod val="90000"/>
            </a:schemeClr>
          </a:solidFill>
        </p:spPr>
        <p:txBody>
          <a:bodyPr tIns="900000"/>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04B94A78-740F-4175-812E-35CB63699A86}"/>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A2D7340-A1C5-49A0-B2C8-8A766C5560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FA98A1C2-0361-4A55-BFD4-246BBB2B8B2C}"/>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1B9A01D6-B3AC-4245-8993-0655F00AE4EA}"/>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514C6CC0-10F1-4611-920F-5CA6C51B00C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D307CCB2-6E8D-4EA8-8EC1-E29F71149414}"/>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180CC112-421D-465A-B8D3-32A504FB27C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D06BFF3E-74BE-4FA9-A4C1-FCE2FACBC17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C960EF65-0C32-4826-BA01-C7B0DE502353}"/>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81184304-77F2-4B99-96A0-142D9A201630}"/>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C7312592-B0A8-4C99-B81C-2EFE80E1B2C8}"/>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D488B14F-0C81-4730-BBAF-ECDC894C845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C8137AC4-96A7-425D-A2B5-046015564606}"/>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96FB91CB-E658-4F35-AFFB-04C9CBE09F5B}"/>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44515B3D-347E-4C9D-B6A0-604BD31CC0F2}"/>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BE2B3D42-8CED-48D4-B33E-E23853242F65}"/>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763151F-8A3E-4013-98BB-5FFECF235AC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91860344-7C9D-4A67-88E7-16C24974C97A}"/>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03D33C7E-CB68-4844-A77C-1848129642F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C97715D2-C80F-42B7-A05C-26D25BA817EF}"/>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A68AF544-8352-4E59-AFE2-CD563F285D06}"/>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5174DFB2-D032-4486-B371-79F1EBAB3019}"/>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67FDA410-011B-4130-AD9A-7B53D5478DF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01925319-33F3-4847-A216-A61D179FF4E7}"/>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1A97A3D2-EAC0-467C-8A72-A72A9AB324C0}"/>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DE56B8C1-ABDC-4159-A2C3-EBCFC4F2BD2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DB434509-EC0B-403F-B2EE-9F2D1E293319}"/>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07DAD53E-9F3E-4F0E-B61B-1827243CC192}"/>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38421CE8-2F52-4AE5-8D75-7E0636BCA4D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631680FE-AD69-43EF-AE72-00923E9695A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BAAF6D84-EDD1-4314-B7A8-17EEFD3DDA10}"/>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C6A7DEC3-C8C0-43C6-BFF1-E55447C2C2A8}"/>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538668F5-98E6-43F9-B9F4-1BBB7D710DCA}"/>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5318A3DB-219A-492F-84AB-63B2010BB63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3345497-8C7A-40E9-87E4-7786ADD58F3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6726FE70-67D7-4B81-B0DA-4D6CA479309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C8EBE654-98FE-420E-A252-67ECE9DA83EF}"/>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08CA21D4-40C4-4E11-BFEE-2A7F79CDE548}"/>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E8BFABFD-2ED4-4ED3-894C-F6BEF0ED7E6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5C8E1DB8-CDF1-4810-A8F8-781E9FA2411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C6791A2-0250-4B5B-9066-16E2872F017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A02642B0-0FCC-4FE8-97F7-5A8205FCDB96}"/>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BC5D76CE-18AE-41E8-9B9A-6A5CAAA0748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0873A03C-2193-42DF-B8E3-80C4E1C1F7B2}"/>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07DB5DB7-D9C0-49F5-8055-0C105630C376}"/>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DF2CB890-FFAE-4977-902E-5692A878BB59}"/>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9501E095-0844-4FF4-A74E-6E3FD8887BE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9459E63-440F-4002-8896-211BE61A744C}"/>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D4534045-AD07-4DC9-AE2E-B273FF5B47F5}"/>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7C38EE97-4EF0-475F-A990-F84E800E14C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A2638332-73B4-4C0C-9C49-0559CD339F7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76DC595-580E-40DD-9698-0B6889BDB94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AAB3D611-CED2-40C9-BE07-E8EA99DA0E2F}"/>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A9977904-C8FB-4F07-85B2-99A7EEDDD723}"/>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E434C100-0181-41E0-8380-B08FFEA7B5E1}"/>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B7321A7D-1332-48AD-ADAC-62FBC58D0029}"/>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BB7FCB4E-87BC-4179-882E-3B62CC8573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CBD720F9-D382-4EC9-9BB1-352636DF858E}"/>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8DDEF215-D6B4-4C23-9C6D-8B90E690E45B}"/>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6870321-5C33-4BA1-902B-4CDF469E7A7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F5723BFD-A915-4A45-9D7B-045518B1620C}"/>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B9325E9-AADC-4FC8-907E-49FA5FA66AB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8B4B470F-A051-4A84-BF59-6A9C6131FE39}"/>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034B03BE-DA3B-499C-88AA-B679E5E4F0D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7BCAC87A-8222-4E0C-A367-4867083A0816}"/>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4531152B-504C-4098-928C-B16B90454AB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8EE10AB5-6D4B-4641-8CB1-3211068D9E18}"/>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6B4E02F7-1652-4A99-A847-79F98262628F}"/>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8D204790-2D53-419C-BE19-CB33E7EA70AC}"/>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E28C6F2E-D497-4AEF-A90E-808B28B2983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3E1ED27A-8ECB-43E6-BEF2-7519B40AAB4E}"/>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7550FECB-ADF1-492E-9C44-5A5354652BB7}"/>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55B5D326-E2C7-42F5-BF93-1E0561F428E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B7405FC7-21C3-4D65-93C0-9107F1F33D0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55BB08F1-4081-492A-AE45-71A6A484F23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7F69CC77-5AD1-47ED-9C27-81E1CBE0ED5B}"/>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33156865-169B-4FF9-BE82-DEA868B4C8C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11A588D4-0A0B-4BAE-825C-2BFF03E2398D}"/>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6FC53271-0A5C-434F-8894-775B9F8BDF0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978A4BAE-6CDA-4B2B-9618-9E7971C6CD6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118AE42C-CEBC-44F0-9F38-42355C328EC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421B3DE-A6AC-4638-A26C-2998C329E4BB}"/>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1EBB5A5-A3C1-4F5B-A5C6-4AEA0833F49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BB4111CE-F695-4AC4-86C4-D7E0F22813C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5FDB28E1-8074-4BE9-B150-791BD12E7A5E}"/>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93CB6A82-864D-4CC1-A4D5-0AA33633A89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36CEC240-00BF-4FB6-805D-02134B37E8E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4D2786D9-E473-4A4E-AEBF-512988AE059F}"/>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05B7CDCE-3D03-47A7-8350-02B521D0BC9C}"/>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8A43B02D-78BF-4D83-BD1E-41C58B56346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C1FA18C3-3072-4356-9FB3-58F8B05258BE}"/>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0391CE62-B49D-4829-B567-CDA44B3CE4FC}"/>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A4F6B3D5-1AB3-4073-B39C-1971E4477B7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D25AA96-BA2D-4894-8344-7C9907D8D1F2}"/>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1C3A09FE-4716-4BA8-83EB-50AE5A18DFA8}"/>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3BFFB9A-5941-4EF2-862A-D5F4D87DAD6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5137A591-E997-48FB-8070-B0AE748592E5}"/>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01051762-97DD-4E44-B942-E647F7CCD0C5}"/>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788F92A3-407E-4735-8C0D-FFE2A247D50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A7F8EF7B-E10F-498D-95C2-0B311A7AAF44}"/>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B6F43FF7-3B7D-46E2-9019-FE422706AE4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48DC911-9B25-4964-B0B7-66110493C00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0458ACD5-C04C-4E2C-B395-24801E88F58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9E124DCC-3660-4C3D-830E-C3533B513A77}"/>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B37395A-96BD-4501-A685-7C071E563A16}"/>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1EECE333-4C9D-45E7-AD99-D4007A9176FC}"/>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0DDEE420-E1A9-4641-A6C4-7D1851763B8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76B01B14-25D7-4188-9D2B-1C50AF8AFA9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2D086C25-E554-41E1-9B5B-3BCBF5C4B32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F6DB5E-587D-4685-A1AA-D12CE1D5DBB0}"/>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7DDA2F71-9951-4C44-8E8B-A9199EF5B20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F86DD7F7-2610-4F7B-9EC8-45972B7BA0B3}"/>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B6D675B-C29D-46A2-8249-C196B671E68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710328F-28D0-4DB7-8BE1-8AA6DCA5E95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707F2167-E2DB-4E0A-9A80-E76DD6823A7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B1365077-BB5A-46E3-BEF2-B9379028EC5D}"/>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78748D4C-B89A-4A63-8D11-E63692D05EE9}"/>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4EC0DB4B-AF6E-4484-B7BE-42F1C4F6552E}"/>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A4596779-FCC1-4D0D-9607-0129C5987956}"/>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F7391919-2C36-4CBF-BFA1-93D8E5E1278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B4FF5058-FF13-409A-860D-995EA4F76A1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1D3B1916-AF59-45A1-9E23-EF3C9343F82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754B3A46-8547-43A2-A6C7-2B5FC87630AE}"/>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515622AD-B2F6-470A-977F-936374D23293}"/>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EEF388F1-E66C-442E-BD4D-EA54BD7E583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A01EC117-56C8-4C78-B6F0-1A30BCF4B866}"/>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D281998E-CE4A-466A-A9D1-DF7597746D0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7F9CA96D-BD96-40A6-9703-0F90B035B038}"/>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A31A2449-A330-4B59-8DFA-97B4A3485318}"/>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372AEE3A-6B0B-40A1-A2B6-B2FC5DDE7391}"/>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A310396-21F7-4536-9F9D-61F56659C4D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84637BE8-8674-45DF-9F3E-66DD8457B81C}"/>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126854F8-EA26-479F-AB4D-220515E8603E}"/>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668C4165-DD41-4446-84FA-FE70B3A86BBD}"/>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479BC5A7-77AF-4C9D-BF77-6D01CF9DFAD1}"/>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4B1908AF-69BD-42BC-A7B3-EF69E25B80D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A0FC1ACF-FBF0-41EC-9838-04BA502EAE6D}"/>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9329501D-3E33-4EA9-80B9-468DE20A81A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25B0BC14-F975-4A1B-A5EC-884F479C2D0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380B89FD-5763-40F4-9894-CCA7B9EAAB8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9EA3688E-A723-455A-A74C-6FFCBE30D125}"/>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526E937D-63E6-4916-8D70-3F532437B9AB}"/>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DFBBA7AC-9F4E-40CD-A89E-341E47911F28}"/>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4F81EAF4-8320-4CB4-9B2C-A5658528A8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5E82315-893B-4F97-98F7-E61EFD64E88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9299384C-710D-40A4-B4D4-189668614DB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05C2F96E-C340-4B65-BFC9-AA2F21491CC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AADA84C4-6D2C-4631-B7EA-5C30E04564F5}"/>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7D1198CE-506B-40FE-830B-81AC9F6785B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8D644C1C-D792-406F-8281-8E4AAB678FE2}"/>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9E8F0760-5245-429C-90DA-6881C5E55877}"/>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7F0ED917-D5DF-47FC-A7F9-3507340791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49399C0B-769F-4DC3-8C4B-B75D43DCCBCB}"/>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0968074-5ECC-4080-AA07-ABC2044650A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4F279D4E-C74F-4406-A45D-534E63903F1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52A8CC97-FF68-442E-A33D-CE1C6B57FB5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2652A4FC-38C0-4870-BEBB-76FFCFBC988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ED3F97DB-353E-42C5-A12E-8793454E7922}"/>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B166DEFC-9D64-4942-9993-0451AFF7DC9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34F28400-052A-4C0F-ADAE-C8B23FF132B7}"/>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F0AEC1BD-624D-4D9C-BC60-444534A0E4D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5AA03B0-8510-4E27-BDBD-8A422BC9487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D617D5C9-1084-4C7E-8B2D-8E993C726878}"/>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37F217E4-F544-4216-B23F-1FB57AD4BD3A}"/>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DCF87D73-78D0-448E-81A0-4468361A18B6}"/>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929712F7-1E80-4365-B41C-1353D8793C94}"/>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7494CDD9-21BB-4614-A513-F2FFDC80ED3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4A48D47A-9783-46A1-9B1B-435610AED9DD}"/>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F5D41504-4690-4809-9B01-A6A105E1AA8F}"/>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F8031855-4FA8-4F38-8FC6-6141AE84190D}"/>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E53FABB3-5939-470C-86A2-7D612844184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B4F5ED0C-08DA-4D3B-A4E6-C3D70B467A9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3C84A2F-64CD-4481-9E53-187DB4A5474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0030E56F-D3BB-4633-BFCD-9273B17F6455}"/>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FD2C4906-C781-4FE4-9F96-88DD42369F5F}"/>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844FC7A-F381-48F1-9BA5-DA827399DFCA}"/>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933355A0-83CE-48C3-8112-79CA3279327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ADC006C8-1615-4D06-BFDC-94CAA77FED2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AAEA3C2A-1F68-4878-BB35-FE274E8370B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E0BA4F23-017D-447B-BD20-5ABABDACAF6A}"/>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F93C4C5-F718-458D-8D44-E9F9FAA3113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74AD41C-896B-41F0-8FE1-F5B9CC8798A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CD70256B-7D9F-4DCD-BF55-D78F4DBDEF9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1C36E48D-6263-458D-8653-AEBC75E54975}"/>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19AD134F-FABC-4F47-A957-3383105F0A13}"/>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DC88FCB7-C529-47E0-9988-919B099BAC4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D485ADAA-1581-407F-83D9-AB0FCB45FBA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EDF0AC12-4283-4970-A790-B4FF58A5DCC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CE6F2777-2FE8-4F6D-A04E-AA94B8C8C89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DD581F36-0D21-4167-8C05-0BDFC581944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9AAC0414-396B-4118-AC32-CB9390CFD60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B6964E1D-416A-4644-9EEC-16C9B0EABB9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59E0326-3C06-42B6-865E-110F277B4F6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B057A4E4-7E3B-459B-B78D-A8EFD9AA1B4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C75A5274-289D-4199-B09D-103E9F8CC83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A6AB2DB-F5D6-414F-BCFC-667A162D354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7E649478-A8BA-4ADE-BD19-B92371F18D5F}"/>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ACA2F94-897D-4A10-9A22-24F52932D9C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69F8DB04-16F3-4924-8B09-C5D62375E2B3}"/>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6BDC9B3C-83F7-4AFB-B5CE-A9EBD41178BE}"/>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69101514-0989-45C0-9AC4-7B7EE1DF411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DC349A08-89FE-4F60-AE05-A0290AFC0AE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747EB999-FAEA-4BA7-B9CC-EE3D0E921C6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131D9BDF-7A10-4E8B-B83A-1CDB0348BB95}"/>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0DECEAC6-D647-42E2-9B76-F6D7C0A9AE4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DCEC5AF5-19CB-471D-BC9D-C21B9528376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10BDBA52-4648-4C98-A4ED-21AA22CFAAA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24DEC07D-9ABB-4605-812B-BEC0C1BD1402}"/>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341C9BBC-C63F-4466-87B4-36CEF942E7B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B9AA1F85-CFF3-436E-B332-E36B48E9DC4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35B5FAD5-0810-46C7-AD5B-69195B06D24C}"/>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7D669331-3A96-4067-8323-579A073655E9}"/>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C5C4C9A9-1974-492B-B04F-72864804049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20CB7F14-0116-4750-9955-29FC076ABFC3}"/>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D292F055-4E7A-4357-99EB-553E8B83767A}"/>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45C98C2D-8E20-4894-8741-6D9CD1416208}"/>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061BC955-4DCB-4EB4-8B6D-D692250FC3C3}"/>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3BDE4710-8565-41F2-B6AC-09231DFA45E1}"/>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8A527405-1820-48C9-903E-F97DFD6FA938}"/>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5BA25EE-27E4-4DD2-93E1-6BC7794D2B3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46200E80-EA37-407F-AC14-45202B6799E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432F456D-B8DA-4545-8363-0B84B4C104C7}"/>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003822DE-87A5-4E12-ABA1-A6F42226ECFD}"/>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EBEC085F-84AC-4E83-81EF-5BDA3CFD929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6F70C95D-A9F9-4CEA-847B-D2D5C90962EA}"/>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8ACDCCF7-36E5-4DE8-B4D6-CCB60C88A97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EEFD3FB7-82A1-4E0C-98E9-DA65891053C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2D63DE2C-EC61-48CD-9F38-E8A0CE93A65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2A5E991E-6908-4A57-9339-2B34C6ED907C}"/>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9000AE2D-0973-4F69-95FA-0223E7C54BD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8C2B9500-0517-4826-9162-903A0283D165}"/>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44D22E09-CD8E-4AD6-9196-08CF5DFC3A5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407445BE-EC2F-4AB1-B62D-B6AE71C98F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88422B1E-D37C-4F0D-B8FF-CEDD2DFFDFF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BBBB40AD-5C1C-4D8C-A400-3447011BD43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ABAF302A-8856-49A6-A90C-7D9C551A45A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F8354E48-85FE-44EB-B703-8FFB91D400F7}"/>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ED20A9E-9BC7-4015-A359-C6B664EB077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E11A2D2-FDCD-4881-83B5-DB0997B9F75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4DC99AC8-8064-41DD-B213-E461833A227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773C865D-88EF-468F-9E24-8833695FEEA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27635AE-40ED-4FBD-91A6-84CDEF52005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ED45ECA7-F2C2-45A3-B95D-2A25D2C3AC3B}"/>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F4E70836-0F2A-43D9-BAED-3E2968B2107B}"/>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E5E63298-861C-488B-B867-E17A74B9BCCB}"/>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39BAC127-E87B-4E67-BA3A-75684DD378B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A422316-F436-4F6E-9521-49423665B322}"/>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16EE31E0-A4EC-44EA-8C3D-0939F7A5B58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2D41CEF2-A8BA-4E14-A74B-D31937F3242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3AC4F376-E833-4D5A-BAC0-2E3BDE340835}"/>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4C1FA11E-7C19-4064-BA18-F016A495A08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DC747F38-49D0-4C85-AD87-39D18305D95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FEB5034E-7521-4E78-A00A-A1558DAF20B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06D8A0D3-F282-4F61-B256-D7DA21A92798}"/>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B5AF5BD9-B258-4539-8DD4-E916F6A0696D}"/>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55E72CC2-E591-448C-911F-487DA09C041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26D09276-AE01-4D76-BCF8-9885B36A9379}"/>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032D3B6C-27D2-4073-9789-D38D9353CA7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179F5475-08A6-4990-A9ED-E6D9D6E12BA6}"/>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6120E2E7-FA3F-4B32-B692-FB43A8942C9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84F84999-CB8E-4CBE-ADFF-10F6080A4F1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06FF40E7-173E-4080-99D3-68F31613504A}"/>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2D67D86F-8E8F-4F58-9D2B-FA49823A84E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952E0D4E-7DA6-4DA5-93EA-8F0E75E77CD8}"/>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2919FA40-78E2-4C50-9EFB-4C1768D33B62}"/>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312AD70-6877-45E1-BDCE-D83B9D32D972}"/>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BBC805AC-EC6E-4E52-A3E7-73057256C5A4}"/>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75C1214E-04D1-4B76-8A7C-92257478DF7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E5B15C96-0423-453D-9862-613D758F0CC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6DA9606B-7EAB-4B68-960C-446638241A4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014F5CC4-406C-4DCC-8FE8-0F3483B47FE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F3CB7CF5-3C4D-484A-8BCA-6F5CBE5B520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2CF719C7-4EC0-4E95-B4AB-316A7D627A3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56522204-340E-4F4D-8508-5FBC0E9C5011}"/>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1F451B92-5583-40B8-980D-934412F3BE0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207C8AFE-B71B-4A68-A302-900A49F803F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02878AB8-03F6-43B9-A360-06B7830BEE75}"/>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055D1019-E934-49C3-BE2E-E2EEE52BA66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85F3B346-96EC-4B14-B1F8-8B711A535075}"/>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9F06423C-FDEC-4940-BF7C-EEB013233C6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7362331-E156-4D02-B4CA-2CC8B7C1DBB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FC2DB68C-8254-4CE5-8FB7-EC5F03126336}"/>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BF495A70-47A8-4667-B9C3-403D8562DEA6}"/>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958FA86E-1BC1-49E8-ABFF-EF57ACF319D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794E11B4-8F5B-486C-B503-6EC52FE5F08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72448D94-58E3-40C2-8C89-999332604C3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D488FB67-24B0-488E-A2EF-44029ECE16E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1B888670-7D3B-4C5A-8B79-0EB48E510EAA}"/>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E2EE658-500A-47DD-AA08-724A3DE94EC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1E3FE6E9-E4DC-4408-8611-ED3E93858F68}"/>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5FDF23C4-E3AF-4B65-8D6D-FA504E300707}"/>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F96D665A-B5EE-4C2A-8994-2FBC07C7F05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7104E8B6-E59D-4288-9C96-13E9CECAB63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B5D204A3-2F82-43A6-BE8F-3BA73F18020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13D7A677-7588-4625-A82A-54EA8F16BD56}"/>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B8322B83-69B6-430F-9A3E-0C173C287509}"/>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D24AC430-41AA-418D-A10B-A84AD63EC683}"/>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D63CFDF2-692B-4D7D-9FC8-40A53114B71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E1998BA-B810-4266-8304-324D9217BF33}"/>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5C8170D8-99A9-4BE7-93A4-3EE32C959C96}"/>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12146B4E-5224-4BF9-9201-3601F68DEAF0}"/>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256611F6-D0AE-4433-8D96-2A2F7A5A3DC7}"/>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68AFEA18-87BC-4CF5-B878-B19C8A4A4B7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457D60ED-5812-494E-A686-271BCB6B5118}"/>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98560D45-5A54-4E08-9710-BAC52572355A}"/>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4B39EC23-2650-4731-B6D7-BEC933AC968A}"/>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13463CBF-87B5-4449-B13B-0A96D67FCA46}"/>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59520368-89E4-4481-A020-C3E994CA2C1F}"/>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F0A12917-72AE-4E36-878D-BBA148D78E9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A60B3A6F-7794-4C78-9096-5FF2AF03E64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12644F85-36E5-4627-A1A7-3DF9257F3FD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D74E4B8C-7D58-4257-96FF-DED055CDA652}"/>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8E33B3D-1EBF-46A7-B5D1-0F5F8A19DD9F}"/>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CFFBE917-B4E8-4D96-A1D8-B8FD867EF64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D9053DF9-BE03-49A2-91E3-A49D1566B3F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EF486846-8464-470C-9F67-C1A495825DFE}"/>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7A2AEB9A-323A-45C0-9B02-3D67B97CB97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8E6B6EAB-A878-4507-950A-69E5BE3079D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9FAE876E-ECBA-4812-BCE9-3D2F8592B98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45A87760-EBD2-4780-B2A3-8A0212B2954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898F0123-1EE3-4729-B2BD-8CC6CBEFE549}"/>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25104A4F-F5D0-40A0-9A17-E837B888F9B6}"/>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93F97F98-1471-4074-A6C0-DEEBCCC21D55}"/>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6DF26964-A9C3-4F2B-A021-2EADF123784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CDCFAB6-6B17-4DED-8087-9342182FA3D0}"/>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A75010B7-6C35-4E85-97DF-2A82E13CE69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D522A59C-0E14-4ECA-A465-607A1925631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94839281-F880-4153-A4D4-AD896A8C125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31A8BE01-97C7-4ECF-AC01-D056C5E8344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E53E06D6-88AC-4D24-961F-BE38F86D16B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2DF90CAA-DBA8-44AB-9F91-6F1877FDCE88}"/>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9AF9D806-3F10-4A98-8395-61D2F87C08D2}"/>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604C3283-E3E6-400B-9391-557940D982BB}"/>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408EF76E-9EF0-48FD-92E9-DE94ECBEC73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3BED60DF-3CE1-48B6-8496-23AAD580B773}"/>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6591D216-E009-4416-B1EF-883A2983603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DE896665-3F1F-40A1-9DD2-219BDBC7F503}"/>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2840E374-501C-4C78-88C8-E914026C6BB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20CD6313-1466-4553-ABF0-8949C859BBAA}"/>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21F45CCA-BD13-476F-8067-2957547B6CA3}"/>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1ED61A7C-FEBD-47FB-8D6C-27552EE938C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1BB545E1-86B8-4481-BA15-27EC2486377D}"/>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0CD4BDDB-C9A6-4E2D-BCF3-91223847EF9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6DC2DBD1-5FDA-4500-B2B5-099D36E02F9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8625A638-2849-438E-907C-B98001CA574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9ACF6370-5EE6-4115-912E-20C576A8C173}"/>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CAA32475-47CF-4630-8DCE-C73DBC06F4A0}"/>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E7C9618C-72B1-459B-A92D-301BE8CFBD35}"/>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61D11AC9-1136-4F87-9068-4ADC0755827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3E10C687-6AB8-478A-8AEE-D7BBF84E1FB8}"/>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2213BC47-B247-4FF0-805E-D36CB3D7CE4F}"/>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92686894-DBEF-4640-8FAF-C4A9F333290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942F11B3-A355-4019-9C1D-49E273B66817}"/>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B362F783-A72C-4A80-A71D-2F5D798742CD}"/>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0E4CC5E1-9DD5-4944-8AC4-8A9D7D0E6A8F}"/>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FDCCCC54-154B-4B17-AF67-99078D034FEC}"/>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C5699B2F-9180-4A0B-B75A-372969FC2B3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CB56C0E4-C4BD-4AC9-9A4B-C906B12F321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CF00344-2B85-40A0-9F87-BCDEBF845BC6}"/>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B25402DE-383A-4E02-AF9B-86040A877806}"/>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51BC001-B590-4CC7-AA0E-B583E997EF2E}"/>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1BE3149D-2DB2-4F76-88EA-7D6699CFC99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9D8FC4AA-2EDD-49DE-B89C-D57BC8DE1DC5}"/>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CC4B50B5-B13A-42D5-9A15-A0A3407395F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C7B14D55-B40D-43CE-9688-59E9179CC35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D8501861-DBD5-4804-A8B2-FF355F58FD8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020C9BEC-89DB-4213-AC11-8DF65F0F54E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C2383BBB-1E65-489B-B55F-4E0C97709118}"/>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1091461A-B87C-45ED-BE33-B113A1494EE1}"/>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11CB5ABA-E337-4FFC-8CFD-9036AA1BAC8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041DDAFF-95FA-4FF2-8A6F-EE1F144C878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415CE260-7427-4772-8FB8-10011AADA9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3B05944-36F7-4FF1-9B20-C017B1998D8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FCBA2206-463D-4A99-9DDC-D5DA825DCB2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3C3D84B7-5F51-4B77-983F-F694F898146A}"/>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A9D23A6-727F-4A62-91CD-BCA5446CE18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AEF51AF-048D-4F59-9648-CC65F8C4B8C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410C67D6-5F3E-4730-AF8D-CC401F8666ED}"/>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D598DD49-B684-441F-ADA2-7509BC393CA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62423644-330B-4F99-9361-E67D21AB30B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AB84C9B8-4AA4-42DD-847F-3AA840C289E4}"/>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58A20C17-B9CE-41F7-B773-ABBF481ED3D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10D215A-9EED-441F-A91F-8792CB38C73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CA1A8E20-9075-45C9-963C-195D9A6B2D3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6E04A1EE-CECE-4671-BD18-41555F815497}"/>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BE169333-E486-428A-B533-7E41391D8A90}"/>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E5F7D56E-E0C8-4F23-9E33-6D8987723BB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1B572F1-FFCD-4891-8E47-E5AC428C023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988E0F1-2C48-4095-AABF-B162E5BA4861}"/>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670E5694-C1A5-426B-B922-9EC13BCBD35B}"/>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35218DCB-6820-432F-9C88-ED33E8AFF1DE}"/>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809ABF82-835C-43C9-8AEE-EAE268CCC4D3}"/>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B33A9BB3-4346-4318-BE88-9C742FED454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5CCCAFB0-1373-4C1B-8328-E70CBB156E4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80F9CFCC-5677-45A8-897D-451012ADEB13}"/>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E493044F-7789-4256-A571-223CFB7556B0}"/>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95072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tel innhold og bilde høyre (Tømmer)">
    <p:bg>
      <p:bgPr>
        <a:solidFill>
          <a:schemeClr val="accent3"/>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accent3">
              <a:lumMod val="75000"/>
            </a:schemeClr>
          </a:solidFill>
        </p:spPr>
        <p:txBody>
          <a:bodyPr tIns="900000"/>
          <a:lstStyle>
            <a:lvl1pPr>
              <a:defRPr>
                <a:solidFill>
                  <a:schemeClr val="bg1"/>
                </a:solidFill>
              </a:defRPr>
            </a:lvl1pPr>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bg1"/>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9A6A3A90-5263-430D-A433-29F3E6CD33C8}"/>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0DA4B4C2-BE54-4C76-A6D6-B6370B55CDF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A1276BEF-D790-40ED-8A8D-6D26A94D0CFE}"/>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FFB6177E-B933-4237-871B-1950FD727120}"/>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AFC21B73-F52A-4A8A-8C55-3931061102E0}"/>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B4BB3B89-F3C1-44DA-A01B-922ABFF27DF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65012819-027D-46E8-9C9B-AE1B145BFD4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6290AF83-BC5F-45A7-8641-5A56BF1B5245}"/>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3CBC2317-184E-4145-B3E1-BA3E0425485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E3B3FF6F-224B-42F2-882E-EBEFBF3D764F}"/>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F558EADF-75A0-440B-BE0F-1492DB3AE848}"/>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6AF42F59-F738-4CCC-8947-D919D3C4436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BAB324D1-4E7C-4F79-A54D-1AE8C1DE020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E6F90C30-5DBF-48AB-848F-5032D0508E6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F1D04F0B-555F-4498-8CE9-A8F5B251A5B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C45F9B93-901F-441F-A29F-363A8AF65F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12395CD7-8154-48CC-B8C4-1031DB9C87F2}"/>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F2F9DDA6-2DE7-43DE-A642-B36F0CC19FD0}"/>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F9EED536-A175-492D-B54D-D910AB67682A}"/>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FCF91A77-D897-4E4A-9523-E1BC4CB067C5}"/>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203DEE53-4380-425B-944C-2FA0CD31ABC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B13420E2-8968-4BBC-9881-930D5B82576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7667CEE6-6860-4FD7-8867-741E53C06AC0}"/>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7FF9DCF-3A15-453C-8402-CCE178FAB288}"/>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B1FED5C3-FD17-41B7-85F0-1D50A1E8EB06}"/>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567672F2-8E1B-4852-8C95-B994112216C8}"/>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9327388C-5F7A-44C9-8D5E-A212B29F775F}"/>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B1974369-D806-4E28-9311-EE5AF0288286}"/>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ED44E2A4-FD65-42F9-A762-40AB1526B5EF}"/>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F8992762-A01C-4D3A-9255-FF0D252E4B9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97E10E2B-852A-4122-BD12-4E4A8BF7C2D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2F1476BF-569D-4577-9ADD-3918D902D2C5}"/>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CB7A1736-BC5C-4A5C-9251-C490962F538D}"/>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BA2B32A9-5945-4CB2-9059-C666C7AFF6E2}"/>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172B77C8-D1DB-44B0-8BB9-DFEB789C4033}"/>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AA18B6E4-BE32-4329-9127-0078D0CDC6C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AAA2F71A-776D-4010-A52F-3816FA2A20DA}"/>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A5A3FE1C-228C-43D3-B9C6-61DCF84BBC0D}"/>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D6F78429-FFEE-4D6C-BF5B-4E82B443DAD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70B475CB-C95F-42B0-9423-02525657BBE4}"/>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E50DEEB1-9088-4617-AD86-78CABF71360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D2A6B725-7DD8-4CED-A88A-B3C05A200AF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F452E1E5-E261-4A9D-824F-793C49284FA6}"/>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EC692484-2147-4198-A552-2EE8C81F051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6A2C1060-4D46-4612-A9AA-6521B9FD6B78}"/>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313C8CB3-4AA2-4355-B093-B5448BB3CCF5}"/>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723F88D3-64CF-495B-BFFA-006E54EF272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3A1374E0-4011-46A1-A41D-7AA7CBCDB6F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53E4BF88-FAA1-4410-AE35-2F6311B155EA}"/>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888D6555-A1B2-4DC9-8296-BCF6230FFD9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8D26D8D4-1288-4A07-B82E-0B07F73AC9C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016736CD-1F5A-44BC-9287-B30FAA7FAF2D}"/>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876162DC-7119-4756-9BAE-A7B7BD62F781}"/>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DF8DA0BF-9876-4F79-83E3-EB10692CE566}"/>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A3218768-0A02-4A5F-8603-285B3914F2EC}"/>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F9EE1C3-D62E-4B9F-9174-6BD98E579EA0}"/>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74E3E0A-BD10-4DEC-BACE-D7E9EDD4D7C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DEB8DCD-CB45-42FC-895A-B5065ECADD8E}"/>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C68E66A6-1669-4D9C-B0F5-A9E45D9A756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7075C40B-3F78-442B-9847-5B8D0A0D40C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B45D9861-2218-4EFD-930C-D628B2A1CA8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4F88E4E-DA8A-4C76-B891-4472D394BB3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B77B23AE-4AE8-4EEE-ABD1-A27B4A5FBF6B}"/>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BF6E302-1087-46F8-9616-1B3FD78EC1B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672A6993-D7AB-4881-A6FC-7B68DA46C2A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B5681B5-A570-4074-84AD-922BC557044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82C82F43-1703-4E1F-9583-EF02E6B1642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5661E82A-0803-4617-B19B-81C42EA23BE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C0115CE-5002-4027-85BD-6ECC74C6B8CD}"/>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0D291666-7946-4C2E-AB7F-32DE8D5BA77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43FDEC3B-11E0-4BF9-9B11-9072006D6CA8}"/>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30E01CE2-1CA8-4BC3-9249-AF95D0A555D4}"/>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0D32EC4B-D491-4591-A7EC-7A900A1AC3B4}"/>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3B1B2357-0BC5-4F80-B715-B300706F9B4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46FC935F-2D6B-4353-8418-C1CDC3D4F07A}"/>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A9AD9086-396F-4B98-B925-8B17CD69812E}"/>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330793B9-5202-49A2-984B-9FE640BB4B0D}"/>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61B8A7B2-6B37-4ED6-8533-C690EA3C91A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48232FF-9D58-4C01-BD7F-6819BF1E69D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FF1A0630-EE7D-4635-A13F-56E83DAFB2E7}"/>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AD22D19A-3472-42AD-A31C-F7D3561F8FE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F341366B-5EAC-46AA-807B-E43D980236D7}"/>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973FC20-5348-4336-8373-1BF1D60FEB75}"/>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04C11F73-DD0F-40A0-A640-EF5FCA6489A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6CCF5747-6B0B-4543-BCEC-BD3C8D1BEE52}"/>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8871351B-C8FB-490F-98CC-03E0A618C01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06108EFD-1512-4222-B94A-AD430D318F4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788C8B42-38B7-4DEA-87BC-176E94E9CF4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A4F7D00E-6BA3-46A5-B3F7-077221A1938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AFBF4C80-101E-432D-80CC-0BDF383FEE84}"/>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1BD973A5-7CF4-4356-9221-C3C3E1CE019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A8A3D662-0EB0-4D59-87F4-C2A265AC5584}"/>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D3B94AE1-0055-445E-8B39-D8896546533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B69836B8-A7E9-4BFD-84F1-8B81BDC7BD4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17EC19A6-B4F1-46E4-95ED-2EB4230529B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FC63DAF2-B496-4121-90B6-ABCFB0D962B0}"/>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0B4836FE-EB46-4265-9C9F-C34A68722B3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B66CA5B0-39B1-4E74-A2EF-9E8EADD8B2C7}"/>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C3A3C20-9166-47D4-962A-EB1FAEF0A70C}"/>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779A11DD-75EA-452F-AD73-EA88A8910BA3}"/>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C22B4DE7-FE95-4D27-A33B-CDC18B18C03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CF86388-DF86-4D2C-BACB-3249FFB64A5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26932876-2111-48B6-A44F-B5CB09E59AB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EDDE9411-6193-42CF-A71A-FEA18FF5A427}"/>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9229803F-DBDA-4273-8C30-C972A923EF33}"/>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B569A75C-535E-4B65-B00C-8E9C52604AC1}"/>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FB010B46-2C9A-499E-987F-9F9D17174ACC}"/>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0409448F-855A-4C14-A896-81799DED6B6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6A6A2D54-94CC-4A76-AD30-FB76FD155AAA}"/>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1148D7DF-B2EC-4E19-AB6D-563AB5EAAAA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6DC2E8B7-1975-487B-80D5-77363145C070}"/>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AE4AC40-1640-4DD4-99FD-F24DFD00B6B6}"/>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6F0F844B-DCDA-430F-AF0A-A4E8AE8C9A25}"/>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9631BE-F70A-4B98-AF12-1CEEAE68E3F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E5DE199-90EC-4CDD-A72F-FB41D3E7D64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576448C4-3FBA-4C04-9A1D-B6DE2FA06FC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20C9D686-04E0-4E04-B31B-1D411E40BA0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7BA7D000-D0B6-48B3-AB3E-E35079AFAAEE}"/>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05A8D051-7670-4FD6-890F-128F1F4BBA10}"/>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CF2AF2F8-E6FD-44DF-BBA1-E6C423F99A0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D19DC238-3ADF-4F2B-B293-1C8E2DC53836}"/>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CA60DA04-E4F9-450B-BAA0-3A537162090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A627604E-FBE1-4801-80DD-FD00F9174B8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2D469936-3F33-4B85-BC1F-3CC7EA08B3E1}"/>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ADF0BF55-6209-463A-A640-B835FBE06E4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CA7ECB3-89BE-4FAB-92D6-445A5CABF92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B437BD53-231A-4129-BB72-498A59DCAEE8}"/>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44D2A011-609D-42F3-8C4D-977497A744FD}"/>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A535B7F5-BCE3-474E-966B-181F29791C56}"/>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D186E13F-96FC-4B0E-A85A-FEEFA4B875F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8FBF3E9F-5479-464B-9987-4281DD4ED55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E0440F2F-A6D5-4FFE-8864-643F950BB5DA}"/>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EBFC89CA-4DA1-45A2-B794-3FFD0441011B}"/>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099E3329-6EEB-4C8D-A2E7-9656EE93D68D}"/>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ED4EE8B1-B56E-4BC9-97C7-71CDE74A7A20}"/>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42E5A1A8-D0CF-4A19-95FA-DB8C81A6BAAA}"/>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A45CA72E-BFB7-4E5D-8FCB-7D9C53227072}"/>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E81227C6-9077-4B6D-B4D8-0A8D75D6914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BA4E6A36-5987-4EE8-94C0-F315D966C4D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0AA239DC-17DE-4863-B48B-1A38C661186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6550A24F-354D-4A76-A404-8928918ED5ED}"/>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111D1548-4894-4F4C-ABBC-DAD333AA9794}"/>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F6FFEC0B-7F87-4FF3-B253-A6F759F28F3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AD6C14D8-54E9-450B-A189-80262E791C0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F54E1CC0-9448-48F2-8D3D-304BB168AF09}"/>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778498E1-77E5-4E35-AC24-AD717A86DC4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25E0C126-F4AC-47F1-AC0D-9B774C266E4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10CB1B2D-505A-40C1-B338-87EF7AB9B10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3F3FEF2B-43CC-45A0-9B93-B63C4D9511E3}"/>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5A4B92C6-0BC3-4666-BF87-7039D0C85E81}"/>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BAE4D887-07E9-48F1-AF91-0302858B5043}"/>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AF692E18-0EFB-44DF-84DB-64B4582FFC6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124C812D-92C3-4267-9724-6C2F356AA91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9298B7FD-C23C-427A-8726-70202E50B3D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1558D02C-C1D1-47E4-B88B-EE4EF757DFB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84FC766B-55DE-4C65-8F9D-28869907845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799FB8B9-AD89-4530-A1D7-023D9C69F4C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6E470F73-7353-4715-A5A5-4A7F8E7CD285}"/>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0DF870D7-4BBF-4B90-95C9-3DBAB433293C}"/>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9885356C-ABEB-400E-8986-81946229D37A}"/>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924920B3-E57A-4766-B16F-2B4B44E0234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094B6423-AB05-48AE-9B44-484C4BB8E42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939E569C-DCE9-4D59-9A6F-B890C9209249}"/>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3BCA922F-06CF-491A-97E6-026DA1417E74}"/>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248F2727-AFB3-4D70-957B-F1CB0B53B6F5}"/>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670B17B7-9993-4C39-8F51-941C80B3458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BB9643F-9056-4AEF-A635-4865E1054AA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568A0A5C-9F97-46E0-A6DE-BC12B1851937}"/>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598C7451-58E2-4ED2-B993-969E61313F31}"/>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F461F1E3-9CE5-4175-A342-D42231E27B4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B3A83C93-1E07-4F06-ACB3-D0EFA4ABD3C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80AC8580-7F98-4B0E-AD07-89856F4EECA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9EAB11B2-BCCD-4234-A77A-A5CC52D2ED0A}"/>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5408E339-0A5C-477D-8F88-DFA0D1A09A64}"/>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F7BFB14D-7890-4840-85D7-E53FE5CE7F0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1EF4E5EA-38A3-4C8A-B09A-3F2ECB927972}"/>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7CA3A4F4-B498-47F9-9C87-9A64825B61D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5B451767-50F3-42DC-9BCE-DF06C639FCA9}"/>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456006F-CAF6-4AB4-A21C-3A14E64FF19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A91170DE-8539-4B02-8CAD-B4FE01A8FEC8}"/>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0C96D311-C068-4181-B579-20591F5D7E66}"/>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FA42D052-8690-4B55-A653-DBABE3052FC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9FD8BD9-20EC-48B2-9316-0B7C40BDD7D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6D5B248C-F7CB-4280-A648-65A80197AA08}"/>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531223BD-A771-4276-A9B5-608D8F93A00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97D702A1-E355-47B2-A588-6DFABB48D2F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0E2C6512-1AC1-4457-BB40-7C433552F50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5D6E013F-4ABC-4F49-ADAA-39F7AAAD97D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8196004E-E084-40B1-ACFF-160DBB3A008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DA70D5C-A60F-4A22-828D-E4EBCD9F4BF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1057DEF1-3142-46AA-B28C-1EAA67DCE246}"/>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D97FFE7A-BFEA-467F-8206-C1D6E2BA96E0}"/>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704D79E6-0E51-416F-A244-F6DE8B021E62}"/>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BEF5992A-6C6B-4F60-9F66-C23D00A82E8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887C12EF-B3C5-49A4-99C9-844255F3947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ED411794-67B3-4D0C-941C-D66B1E95ADC5}"/>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ACBABD13-59F6-4C78-A285-3DF1B1C6EBC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8358153B-75E6-4E22-BEBB-E4D775BF975B}"/>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823E190C-A7EA-4A20-B9DF-BA83E04FBE8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04FDD128-E16F-42C3-9E96-973C223E67E6}"/>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EB03FCBF-BFCF-47D5-9B19-E023D4BD488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85AAB988-1ED3-415B-A514-9E203FB995C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24100D17-3565-49CA-8531-58E6B502936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F7F55DCE-3911-4E75-B202-36F2B634EFE0}"/>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2C7329FA-B7D0-44B6-B44D-02AB50A2107C}"/>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9B56D5B6-7830-4E00-8DFA-6C499D82DBE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3477A808-D7E1-416F-8C7A-8C5146AE908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C8C6E72A-BD67-44C2-BF28-EAB3662EAE46}"/>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D6D21A9F-D62F-434B-ADD7-74B41F8E761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4F92F68B-8BE1-4FB1-BD28-FA484424508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7C147249-A817-4470-8605-BE098021355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9AAE5AE-9684-4216-8D37-B6638586DA8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7280A0B4-C845-4A77-99D4-BE14A52C0519}"/>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4E63B017-24F6-4C25-BB47-F389DD457BF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9B46D6A9-354E-4A06-840B-D8D7F8CF150A}"/>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00A0402F-6722-404D-A583-1C4DFD93112A}"/>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D1A1336E-4505-4890-9D2A-926BF91BAB52}"/>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53951E2F-5BCB-483D-BE2E-2DDC0A1EFBF3}"/>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FC48E07E-D9FF-4AF9-969A-23D4C12187F0}"/>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322BAD8-FC19-4FCB-B3F5-EE358CA31C4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F90BE05F-3674-4ADD-AAE0-14BEA06D20BA}"/>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666C8935-B9B5-43E6-BDB9-4D99F530A20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FA101210-0717-4BAC-B068-27969A982D1D}"/>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0132AC97-4E09-4603-8186-23A2345E11D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B689A480-0E58-497D-9FE2-E374EEA4305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CE054A18-D0ED-443F-84B0-1F4EB8E7CB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8C839C8D-F13D-4D39-849D-09344D84274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43B5A50A-E57A-446C-97EF-0C6070974085}"/>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9257CF65-22CF-435D-854D-777C2B74EA51}"/>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5AED57A1-A505-4418-8C4A-C1176A6E93B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60132CDA-2B95-4035-8398-268F3E729A08}"/>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6DCAFB26-3EA5-43A8-B057-94C59B67664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5AACF35D-1EDE-4CAB-8213-D358003B6751}"/>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F1638A97-D1EC-46F6-9B74-BF3196EF2677}"/>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BA5E57FB-1F5E-4257-BEDA-41F07DB0D35C}"/>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E682933-1F97-4A8C-984D-2B033B2D61D4}"/>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7FAF975B-5771-47F9-A9D3-8ED3DD9CA97C}"/>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BA396A8A-096C-4E46-A026-CB599499C55F}"/>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D2E06548-0351-451B-AC7C-83D47F503B6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314040CD-D81C-47C2-A894-5C32789A0F55}"/>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FBBDDD93-A451-4102-BFCC-1255EF62806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8F2DDC5E-C717-4DFF-976A-F32BE2CDA6D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4A254C9F-01CE-464F-A418-6A70E69C577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6E2E7EFA-2D9D-4768-832D-80C81D519A7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C40F13A4-3540-44E3-A8F1-4F465060CDCE}"/>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A7A82916-C4E2-4690-A291-AC99B366C7B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2AD1DAAA-EE88-4F20-9A67-CCD5F0C521E1}"/>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5637788A-9157-4F27-9ABB-70B5217619F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13CB09B1-ED47-4222-A545-C73F0B73550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C4E7BD33-DD21-4728-B4E2-0F50FF977D0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BE7D834D-F0E7-4EEF-A495-73B733D8425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D5F2E22C-E2AC-4A3D-9259-268641BC209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8970181E-3268-4396-A458-C67BE0637EC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233C28DA-2A11-4B16-9FF2-703999260D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7B9D7F04-993F-488A-8970-0F350865F637}"/>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4816D328-A373-49C1-99AF-056409FE1BE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21F8E3D2-81AE-42CA-B05D-26EBCA8235EB}"/>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9C27A697-0170-43FE-926D-5715208EDDD6}"/>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23CE9E47-3A20-4188-96F8-27C959AAE46C}"/>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2C6FFC03-5F6A-4A68-B0F8-E0940EFF4BC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483BA95F-5C31-4B76-9871-DB07ED5AF9B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EFE4CD39-1AB5-4642-A274-7062A1A31DE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083B1311-4A6B-4BCB-AEA3-4B7B809AB6FF}"/>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62707745-5749-4543-80CD-C0876D3EB9B6}"/>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5F7C863E-5D03-40B3-A231-982BC87E01B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364115DF-73A3-4812-B9C1-B095514B94F1}"/>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F3AFA083-D8DB-4524-AC82-B40B6FC4CD05}"/>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ACE58411-562A-4AD3-A6A2-99EDA48E9E8D}"/>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A9BA59AD-DF5D-4FA2-8249-68C6EF9144CF}"/>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D07F3E1B-46E0-425A-B628-FCA3242032A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0F2C1748-7B8D-4D94-9A1D-AFA1C3DB9759}"/>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A70E96A9-BFEA-447A-8A27-A742BAC431EA}"/>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2094A1D0-F3F9-47EE-ACFD-E27011EDAFA0}"/>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610FB887-D4E6-4A6A-87AA-D1A14AA49618}"/>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DDBED87E-145E-400A-8E90-CE0EBD8F4B8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D9CB681E-8365-4EC4-81A4-0126DA4FD05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4B95BB33-22EA-465A-91BA-5DD83CAAB79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2DE2C341-BDBD-47F3-9054-25CDFBAB3E5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B3ED811-B99A-46CC-B664-965374E872F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534A6FD2-4E7C-4B0A-91C1-889B2B59202D}"/>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53753D98-D375-4AC7-9269-4F5F54955809}"/>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68167411-62B8-4B9F-B3F2-62AEF4C1E0C7}"/>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DCC4E38E-0AE8-471A-BA27-483CA72D0847}"/>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9C463301-40FE-4C75-AD24-318ABB278F6E}"/>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2F690C5-B708-499A-987E-F0C846B71DF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7F29E0EF-AC2C-4212-BF18-81441D943D2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05B1F9CC-5CB8-4BDB-B1D7-AFA4D99A993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77390C7A-2AC4-45A3-B604-2589EEDD837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E98B38BD-B1FC-4CA4-8738-B42EF88BBBEE}"/>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052F5E41-B95F-4985-A481-2050FF0E260A}"/>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CF87A761-1A8F-4B8F-8DD5-F906A5EAB912}"/>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F1F35534-1849-4BE7-A8F8-41926F7174A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13BB0F77-3958-49F8-A86A-72FA9714729D}"/>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D36EBC64-A488-4BF6-BB52-9560260DD9D1}"/>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73C9E9A1-F208-4F85-8B11-277D18BC5370}"/>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28228D65-BB37-47CF-91F2-ECF2936A268E}"/>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A9513AA7-C412-470E-A0A5-4F3897C69E9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C3379720-2E1E-4D07-8C86-78B15F92EC8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75B4FF83-B3E7-4D56-915A-CFAFD6A5FD17}"/>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70640F9E-E84F-4C03-A108-9D8394FBA43E}"/>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3FB51E9B-9339-47F8-A80E-F9E3784E59EF}"/>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2EA6FE5C-175D-480D-A423-DE6F194139B1}"/>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44423650-5EB7-4E62-8423-741010AA9775}"/>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23FFB22D-4C26-40E2-842A-B75F3E3C7BE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157CEB8C-6879-4778-AA31-A7B7FF131393}"/>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CF88DC5B-F724-45C0-ABC5-25159D28329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D9BADF43-78D2-4766-B45D-E7CC4EC2CD13}"/>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1573584B-AA51-4C3D-A757-69BFC39CFA23}"/>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CD45D2E8-0398-457B-B946-5C324F2DAAFC}"/>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4175E67C-3EF9-439F-9E2F-7C0FFF5E15F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DF5F8AE9-0E74-4F62-BCE6-800C4026267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6FFAD44B-1BC4-47A9-9D86-00DA5C360C7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CEFE55B2-67A6-455A-859A-026E5414BFE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45C3152D-71E1-4944-9EA3-F7D063BCE18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8E309E0F-4C99-4100-A88E-0AC3B991B6D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B90D1125-786B-4BEB-BBFD-70BAB152F72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B9B6EEDD-8AFF-4F5E-9D12-9488F15F399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4B2D7FCA-957A-4F6B-AE8D-8271CD83893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74948D40-4D35-4A62-BE1B-273CA72E87E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A7DBBE4-42E0-4730-BFD2-713D2A3B6EF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0B9BF4CA-9D3B-4CEA-ABC7-278F2A7A15E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33EEC6E5-700A-4933-89A1-AD0D3B3DBB7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B2EDC906-953D-40E8-BB92-E5663B6A149A}"/>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EF5A9BE4-83C2-4DFE-9AF1-EAE57CB7F765}"/>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832EB0E-7EC7-4A51-AF7C-ABCF52B679D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05157715-FF17-4FFA-BBC2-C7D7B4B5B9E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0E137BB1-8904-40B4-8420-4F4AE4147FE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A52FEA5B-AA7D-4C6A-A3EC-7E117051790E}"/>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5D600584-8761-41DB-8B51-49E5A6D0C5E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76F05A8-9B26-4153-8872-432218D87B3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99141256-C495-458D-AEA7-2328DB253029}"/>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4A654D37-415E-4E7B-BF5D-473E6A15744A}"/>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D775A39B-BE32-4E0D-B765-671E4AE87957}"/>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135D3690-A907-47AC-850C-4408AA7AB99B}"/>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D88268DC-A074-49E0-BAA3-8AA4A3E54FA6}"/>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15038F72-4FAA-4F20-9C18-C97FE2355091}"/>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542395AC-3945-4F7B-A41A-528BF1671DC0}"/>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A9550679-AEB4-4E16-B4BB-1549D1FB6118}"/>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A3EEB773-45F6-4DD4-A889-05109E74B077}"/>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5F8021EF-DF93-4D00-89B9-E180EA61289B}"/>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7ED201F7-F61C-44B0-8904-15837593696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4000C1B8-8A2F-4A3D-83D9-17067DB2966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DDF21BCA-B134-47F0-86E8-898AAA9A3A1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FC9649E1-1BD3-499F-A8BC-CD1D7A1D178E}"/>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CEFF7EC9-5AEB-4C9F-B572-775E5BDE62EF}"/>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CD1047FD-3196-4C01-AB80-0B34562803F3}"/>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19C3749B-FA83-4928-A483-C38FAB8F1F1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83997A21-08E4-40FD-B4EC-C720233136FF}"/>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8E3E635B-0D3C-4FE3-B1FC-125897C35DA0}"/>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833629D3-77C7-4CEF-BE09-DDB51C325A2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D4030976-993A-427B-B84E-5846C2037DD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C4AE98FF-F103-46CA-A6E6-E0AFFE91E15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DF679B8A-A57F-40AA-9B66-A9F6FA612EBD}"/>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B5FA9D97-723C-424E-A900-3EE3F49F00C5}"/>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EF0667F9-6EFC-40F3-A03B-3335FDE90119}"/>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0D3CEEA6-11A4-4B14-A044-DAA4C08F8DE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3CB7014F-F7C7-44F1-BD6D-61C95E13945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97873AB6-7E4B-427B-9538-DAFCD251D4F8}"/>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3B897E5C-45C1-45F5-9274-FE4117F0B7F5}"/>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8685A777-FC60-49EA-A45D-936B099A1665}"/>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934E9976-93B3-42C0-B2ED-8218EEE7557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026B9C8B-FDEB-4E8B-8682-41EFAA3AF29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05ACF86-EF7C-45E8-A5FE-0AEBAD040BE5}"/>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73DC1B64-7143-4682-A010-A72A65DC753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B0FD4D44-BF03-48D1-B4F1-1E2D1222CE9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9CD3C7B3-26F3-4EDE-92A3-C4607AC45CAE}"/>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9DA3D8D9-0C25-4FA5-9429-3BE158DBFD11}"/>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A81B3B8F-A4D7-41F6-B9AA-5D3D3487A83A}"/>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82DE011C-552A-4510-98DC-726CBD659CA5}"/>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023F4EA0-E4CE-49BA-8829-CB1B3A028C2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AF5B29B1-28C4-4F51-9A2C-EF83ECE3EE4F}"/>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3DEC4AA-2D13-468D-9816-876703E7819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3392E1A-0AE2-433C-B094-4C45FE469F96}"/>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71842092-166C-45AC-ADDD-267D1E8374A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ECD7E121-029B-45F7-8E23-E88942BC19F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C76E4EF5-2177-4114-B0FA-4F457A1CD68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58B3FF79-39E1-42FC-BB3E-2779050DDEA4}"/>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73B3AA19-401F-4ACD-B367-44411514C3A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E929FB7C-3961-45F9-B45C-C1B3BCA996D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4370945-CCC2-4C92-B9ED-9EC83A3D132F}"/>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4E2207AC-C2D0-492B-9B1D-0F60D385ADDD}"/>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DC68DF99-EDCA-4BDD-8940-BCC4B5B39CA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20C54615-2F72-49A3-883C-38AD7F6084A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9D5CB90-1217-4EFE-AE4D-4F9CD172A798}"/>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291F2145-8F8E-451C-929D-81494257EBD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E455FDED-4964-48E6-BBB7-DF1A4CC831DF}"/>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DA32167F-3882-4217-9E3B-E3EC1C11DC8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045F0A6C-E08D-4D44-9C48-D4571A693A0B}"/>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68DCDEE-4470-44A2-9CDC-8F2A539F58B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F31B2B2F-7104-4B4B-9857-28BCB4E8CF1C}"/>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B3670D6F-61B0-4C73-B4E5-204F659EE0B2}"/>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A161DDF0-8BD6-4A5F-95AE-C7A9AB41791D}"/>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33105542-7037-42F1-85C4-3C3784E8274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A75D8796-008B-4C7B-9246-72A029319D0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CCC7736E-451D-4437-85AB-1732630756D2}"/>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8D6F40BA-643C-4D1E-A010-66C480AF38F3}"/>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11872859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tel innhold og bilde høyre (Hvit)">
    <p:bg>
      <p:bgPr>
        <a:solidFill>
          <a:schemeClr val="lt1"/>
        </a:solidFill>
        <a:effectLst/>
      </p:bgPr>
    </p:bg>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A61C3CA0-B4CF-427E-8F41-8CBA03CDE123}"/>
              </a:ext>
            </a:extLst>
          </p:cNvPr>
          <p:cNvSpPr>
            <a:spLocks noGrp="1"/>
          </p:cNvSpPr>
          <p:nvPr>
            <p:ph type="pic" sz="quarter" idx="10"/>
          </p:nvPr>
        </p:nvSpPr>
        <p:spPr>
          <a:xfrm>
            <a:off x="6096000" y="1"/>
            <a:ext cx="6096000" cy="6857999"/>
          </a:xfrm>
          <a:solidFill>
            <a:schemeClr val="bg1">
              <a:lumMod val="75000"/>
            </a:schemeClr>
          </a:solidFill>
        </p:spPr>
        <p:txBody>
          <a:bodyPr tIns="900000"/>
          <a:lstStyle/>
          <a:p>
            <a:r>
              <a:rPr lang="nb-NO"/>
              <a:t>Klikk på ikonet for å legge til et bilde</a:t>
            </a:r>
          </a:p>
        </p:txBody>
      </p:sp>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9" name="Tittel 1">
            <a:extLst>
              <a:ext uri="{FF2B5EF4-FFF2-40B4-BE49-F238E27FC236}">
                <a16:creationId xmlns:a16="http://schemas.microsoft.com/office/drawing/2014/main" id="{F7FB098D-656B-476C-8A67-7143F9D5A826}"/>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37F7AA23-A8EE-4775-BF83-6C0235C33BCC}"/>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7F714244-714A-46DB-A76F-FB57D050B3E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75E83D69-3408-4AD8-BE14-7DCF7A674CE8}"/>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44B2870A-8C68-48BB-B75D-C7DCD212744F}"/>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F054AB06-D39F-4727-B004-55C5CA84780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08A7919D-3C6D-4E68-83D1-E6EE0FF3BFF6}"/>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8FBDBC0-789E-44CF-B623-340E6AAF226C}"/>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F9CA309C-9CE2-498D-ADD8-B3738AC55D9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DB9DD512-68C5-4954-A4EF-C7022622A312}"/>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F70C87B9-43E8-4CC6-B850-8452F95E43D7}"/>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06C9431E-9BBC-4979-BBDD-C849746C4F1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B47CB4AE-C20C-414D-B7CA-5A0B43B4E72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1DA432C0-FC81-4143-B8C5-7707418DF766}"/>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5CE79D81-9A13-43AC-B4F1-E545599EAE25}"/>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AB14788F-EBB0-4AA6-AA3A-DBBBEC13A63C}"/>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21146CC4-3D37-4E55-9770-4E9760FF6D54}"/>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2BDAEED9-F32D-4F2B-9461-07F2A7759D3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B28E0CC7-B156-4B54-9272-4137265149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EDF8B751-515C-4859-B0C8-BEAC0A207EC7}"/>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2E2E6DE9-54FC-4DE5-A45F-F068DB41C989}"/>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70E6477-378E-40C6-9C33-BD74560E833B}"/>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69D7D024-9BD2-4DD8-AFED-E99F5C9583E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CBDBCBDB-DF71-4221-AEB3-2E48D8AEA00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1316C073-C63A-4003-BC7E-22F6CAD7215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1E66A000-89E5-4F07-9534-8815E54CF21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85A53C1-A873-431B-941B-093EE7189341}"/>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3DF0FE90-48C0-4094-AF80-48488A575394}"/>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6BB65ABF-40A3-4571-BB46-F0A4E341981C}"/>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A6912E4B-A362-4E37-9D1C-7DABD0164266}"/>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E120FE09-40E2-4FCB-B268-B51044EE11A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62E42977-95E4-4275-BF1A-349A6DDAEED5}"/>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8686478D-11DB-4543-85FB-71EE68AE257C}"/>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7398F80D-20EA-4F7A-A0B7-56F6416B6996}"/>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BB0D2F3D-F11D-4272-9A4C-AD029F18ED05}"/>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0A7A1F04-52F6-4F3F-BD54-DE1231616FD7}"/>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DECB0DB-C9AC-4C6A-A7E7-C1B2A5D4A948}"/>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17DB2AB2-9413-42DB-A9B3-F3A47598485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562CCA10-BAF3-469F-90F7-6BD944CEAFF1}"/>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57F80814-1601-4B68-B8C9-A3274FC7D1A3}"/>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AD962609-9A83-438F-B2DD-1A3B44993547}"/>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F8614D6F-F8AD-4769-A4F7-C92AD1ADE10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DFAE4B7C-351C-4750-A014-406E6D4A37FD}"/>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530297E1-ED15-4F25-97E2-DC5434AE846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959A551C-D63A-4733-8C1F-DBFEEA8AC8F7}"/>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34EBCD71-0FF8-457A-8420-46BC14641BA1}"/>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BCCB86C5-E6D3-4598-B3C5-B92EE30FFBC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FDA500BB-FC5C-4D88-9EFA-314AFE99B51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15EC393-87BA-4491-A75E-D0CFA0D8543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A3272D14-1751-4D50-8268-4D5D86749B49}"/>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426CB2A0-BB5C-454C-89AA-5F7B340A76A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E5C1F435-375C-4A81-9D4D-77EB395C32B7}"/>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10A9E7B-6C38-4280-BD03-ABC44529A79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C4763FD3-95E9-4C19-A0E7-96F3709FF760}"/>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602CC2CD-14C9-4F47-8D1C-5B714DAF604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5BCB2D4B-796B-4292-A085-021F0308A76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34C5B972-9BB3-478D-A261-CA77E07AA302}"/>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22254AFA-69CD-414E-A2D4-99F9629E08D0}"/>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75C5028C-C21D-46D3-91F9-EDCE0C868DE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C96F9D3E-141B-4F05-96C2-529E64E62C4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3F6D4B9A-B208-402D-A59B-17A29545DBE6}"/>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BDFABB3E-60CB-4636-BD29-BB94231B8C44}"/>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94789D43-C7C2-47AD-9AA7-C77144AB4F26}"/>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3ED12D85-A854-480F-B642-2750DBC9D68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7D8035BD-71B9-4D68-BE6A-212592882FE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EC27E42C-81CF-429B-9A73-BC5B8DC1A445}"/>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AC2C0E5C-79FC-445D-810E-43F47FD7876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C4B9F53D-12CC-496C-8260-C5C46C663BA1}"/>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7C9BFF6F-71A7-4D3A-AF84-3842C46CD5B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912963E-D9AA-4752-A983-B1535B14BCB2}"/>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2D11AE47-20D5-4352-87E6-CE48FF27883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4BB6D23E-378B-40C4-8A0A-E8B7EC5EDF80}"/>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369A0DD4-A89C-492E-AD34-CD6991FA5D8A}"/>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17BAF5E-1C5D-4DBB-A582-3AE7724FCC2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FDFA69B-5B24-4C13-B603-AA47A95E980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360C4B08-81A7-49AB-877D-4B91EC39C7A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D062A15F-D66A-4269-88CC-A2D2EA7D22D3}"/>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DB180A58-41AC-4479-B84A-B8B55C02C4B2}"/>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1BAEDAB3-A025-4906-94AC-5D13B8924E5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D51D4BD0-AB1D-436D-AA59-F13543124D04}"/>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C5202C8B-4BF9-43FC-8E2F-274C4BF694AA}"/>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677C0E8-0657-40D0-98EB-A3A845E39B8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B673A1B9-6F98-40ED-B0E1-C4EF62E38E12}"/>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B8C96F12-2A28-4C90-858B-1800B43E01CB}"/>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33AAEB35-BCBA-4CE4-A197-D2C954B6C9A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84B8DA7D-7AA4-42E5-AFDA-B0E1510681E6}"/>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2A272C31-3D19-40D9-A3D4-47C2A974E052}"/>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D94172DA-FF2E-4201-AC55-9C5372100B9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456A5EA9-D458-4D13-9415-4DC55C1CF4F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2BCBB667-0BC2-4476-965F-02A4B636F77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70B1D587-202B-4733-959C-02BE22A76CB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AD037BCD-0B67-46D1-BC69-818E6347117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FF3457A3-958C-4506-A046-56D2B14A0A99}"/>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A7854874-0AF2-43D0-882C-5E5CE259006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D4E42DDF-BAC0-4817-B785-2200A22A964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99A0E5DC-84E1-49B5-9B18-750D7C85EBD0}"/>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3CF1D98D-939D-46DF-BB1A-E280219E4FD1}"/>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1C140A54-C1D8-4C1F-9425-0E82F411F2B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4FE18BA0-323F-49F4-B708-7618657C915D}"/>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3E4D025-785E-494E-857D-B86B0D1C8BCA}"/>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57EEEA7B-623F-4E0A-B380-171CA8FC10FF}"/>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33804A2A-7420-4B7A-9E14-1A7480748BD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47C52334-0D94-44EF-A515-21167B5B7F3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248F616B-0FCF-4792-848E-FABD0B20F360}"/>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2CDFB2F1-EBD1-4A9C-9A9B-53EBD8A0254D}"/>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5FF6E7F-5100-4A90-904D-05A7EF420E0E}"/>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BA59FFE7-2F67-4EB0-B9F3-A3E22261E373}"/>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65206CC5-D83A-4B57-A42D-B014957457A9}"/>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E18D7F65-CFBF-41C1-9D51-BA7AED46FF51}"/>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91A8A244-F521-42DD-B817-8AE3F847C16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324C1DBC-DD20-4074-ACD6-382958DACCA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4C7471E3-4CC5-4B29-A414-4E0D2B55FA4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3D2BC5F0-AF38-423A-8EE6-7E0703D8F30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FBBCC20C-9CA4-4035-A201-3DD0218CC1B0}"/>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A1CD5B6-26F9-4FB5-96A4-9BE526B4952D}"/>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B407859-ED69-4063-A0B7-50004A52E82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0852F4A-53F0-459B-A39B-F33857AB0DA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7859556E-31B3-43B5-8754-70C8E00AB263}"/>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B82186BF-24B1-4E2A-8424-3BBDF2ACCC4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7C5BF5-43FD-4079-9694-9031668C837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6BCF333D-4673-45D2-9F12-021181A812D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87579585-DC92-4F0A-94E7-BA8FE5A72116}"/>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3B2B421-B1E0-46F7-B2DF-97BD63664FD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CD9DCE5C-F9B2-4B6F-9A7B-0DA7DC9DCDD0}"/>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F2C33CE9-657E-42D0-9EC8-59399DDE5107}"/>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5AEF52A3-02B2-4418-B9DF-7F44237BED68}"/>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3BCB189-A8C9-4F21-B452-DA2AAAE3B37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8720083C-5517-48AC-8A16-15575340B19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5F7F48CF-BC5C-4BDF-AA1D-534D952614F6}"/>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CA8F31E6-FF41-463F-BC79-C6AD0AC81EAE}"/>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C369A90-0910-499E-ABAE-EAC5F542CE1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54324F7B-2ECB-4B43-A61F-15964193125E}"/>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CF08AE87-6C50-4E3F-89C1-4B24BDB999D4}"/>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8E64F98C-C076-4B5A-8E19-E3FE6487C022}"/>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4033F6D0-D48D-41E6-91CF-89E0EA81EFD6}"/>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E18FEED7-D171-4754-96BE-AAA6F587FA13}"/>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90541D87-902B-4D5E-ADD8-2A483D6D54E6}"/>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C3E2D393-BDB8-48D3-92CD-CB8E5D2482E1}"/>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DE615EC9-8319-4574-AE19-E89C67E2B4A7}"/>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2E58F650-AB0E-401B-8ED3-76C432B94F2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47D3F5C0-C5F4-4D17-A142-542BB1FC81B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AE69CD54-9D8B-4267-A6DB-85AC460F8508}"/>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6B8E8294-EF2E-4B40-BD3D-C7D6A3CDABA7}"/>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E345DC42-B33F-42A5-A8AE-9601429D7EC3}"/>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E372A2BF-CD6E-48B4-85C7-4B85FCCE79D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53C5C9A1-8267-428F-8700-89490BA5AE2E}"/>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A6E337B5-7B0A-438D-817D-EB63348C2FA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B27DCFDC-7B4E-44DE-9C0D-99BE09B45D84}"/>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F01C4D80-A22D-4C97-B6E3-0E4E62019F6A}"/>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D62A746E-12E8-491C-B2D1-443FF490BF8E}"/>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8396BFF8-B80B-4AD0-9F92-FF18BF34E5E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E40C853D-3345-4196-9532-A7723DD7BE5C}"/>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F8636701-3FA7-4C4A-9131-780C6C1D49FF}"/>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AB43405B-0AB4-470A-9963-FF1D0E532A47}"/>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99F94BC2-CE07-4779-BE8E-DC323190CE4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BD917288-7420-466E-90D9-05EAB63D134E}"/>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A519929D-F42C-45F9-BD63-2D6816B40570}"/>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FD99C2B-A4B7-4CFB-B13A-EF837025036B}"/>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B8B278FF-78CC-4C8C-A76C-C6FDC3B18C3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EEEC7162-1480-4482-B41B-01A649FF2C48}"/>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BE1C45ED-AC0D-449E-9615-A63522C5F654}"/>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186C3E19-E367-41B9-9DD8-98256992611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D013DAE8-EB55-4F92-9809-695621CC7B02}"/>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E3731483-57CF-4848-A5F0-1ACE8559A800}"/>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8656D5D5-7E50-4E7E-AF92-099453442108}"/>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12D53C6E-B93E-4AC8-A19C-708A61BED827}"/>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D7719A6C-3731-4FA1-8621-FCD0D1C3137E}"/>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0F9F83A4-F3C9-4206-8840-A2BC97D7CEA8}"/>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6FDCEA3D-42A4-431B-B377-485C6DA7386C}"/>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FDA9D16E-C730-4FB0-8460-1917B3622DE6}"/>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C5D5DBF3-663A-44D6-8960-58D21D5AEBA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1BCB9068-15D1-4664-8FF8-0952A034201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9153646C-6690-4290-8B89-C7EF17BACFD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6F185F91-1E29-4222-A3A8-5F1FA4C1DAD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B0440B7D-313F-4ED9-B71A-4989284BBBD8}"/>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6C8105D4-EEDA-4A9C-9E2B-7E68D4381706}"/>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69A6542E-CDF2-4493-9F98-1156A512ECDE}"/>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DAEF1A7A-90F0-470E-A678-850CEDDF400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9767EC9E-977F-40E8-9E99-D1A596FAEA7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E27C37F-7E96-4C17-B357-FC11FC0F2B2C}"/>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1F7F74BF-5D68-4835-8183-F2D9A50BE69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6D198249-E4CE-4ECB-9D09-66E5D92902A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5E793171-94DA-4C9C-A8A5-BFB478CA2BD3}"/>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D8D78F60-0FE6-4D8B-B850-C790F0B74762}"/>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89121FCE-E821-440E-A1D7-20D2847C9F3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DED9AB8A-7AD3-4192-96D0-5BCED3EC245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56EBFBA-E2AA-4727-A92F-4077481BF2A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51CCDE95-D0CC-4C5D-AAEC-F92D90B7A37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FFE00409-52D0-4C71-B848-DA9CBF5254C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1AA7F170-4285-410A-8622-9933337545A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13B49BD-E4B9-402F-BABC-2C8FD1D4C26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7983A40-BB7C-4282-AB38-5E7902CCA77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AD3A7236-B317-415F-A01A-EFD43A70C1F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4A351A92-1EFD-4832-A93F-C428A415D0C4}"/>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66FAE8B4-45F3-412D-943A-797BAC873923}"/>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4B84A15D-0F3E-45C3-8441-9D07F0C2279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94A15D36-B36C-403A-B265-EDEBB5C7C7B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E325836C-AC0A-4956-9B1E-23D18FC859D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E5048B0D-BB4D-4292-94D8-8A4D8B18EAA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7F83D697-3E55-4474-8455-D096F6E92EA0}"/>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40BF69E4-C174-4CB1-B698-4618E3C7FE58}"/>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FB38FDA0-2A1F-4A23-8C45-AF383AD95797}"/>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FB49EBA5-D5D5-42AA-BFC7-6941595A576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479E109D-F4BD-4823-9279-E9B4534C0FA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DB377CEE-D715-41AF-B75C-4A8B30856FB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57AE3CE1-35EC-45F8-91E9-FF4F331E4EFC}"/>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8AA19909-FD00-46A1-900A-5B084C288CA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D9881ED6-6841-43B8-8E42-822BD486579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81BC80B4-DFDD-4F2F-B772-3AB7A37D794B}"/>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773D0286-9A9D-4FD9-B9E8-7637EFD2D13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4545D226-3F08-45F3-97D1-EF2CFF514CA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0E9D9E99-0730-4425-BD2E-8838D4B9220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A7E6C7AC-E4B9-4F1B-A5D7-41D0BD991F08}"/>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47C22757-7D3F-43F9-90A6-F7F85EB7BB66}"/>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0A6CEC4D-F341-4604-954D-0616604CC10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376CB344-0668-4012-AA69-C8109902B8C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34E9C3B0-BF12-402F-A72D-9B7B3D8371F2}"/>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8685F169-BEFF-413A-A669-62ADF8D3AA6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A294A4D3-AFD8-4F27-8C1F-3FD2E01788A5}"/>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7502C689-DC10-4C23-8FAE-570F311A286A}"/>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4AC094E-7F19-4502-BAB4-763C7C5C7A65}"/>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8F757874-8B74-449D-872D-9B39A647C37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A09973A0-29A3-479B-8546-1491A232B90C}"/>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F338FC38-4724-455D-868C-1534C97E4F7E}"/>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10B82B06-4108-462C-BD55-BA6F95722666}"/>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32DB494A-2F48-4D23-93ED-38EF076E9AB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0BBF51A2-1B47-4E0B-B6AF-A48B9D8DA9EB}"/>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5AB18445-DA02-43F1-BD94-8EA261BA7CFD}"/>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A7EFD3E2-5733-4524-963C-FBF97A0778B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413C2C75-12F6-4F6C-8B40-51A47888C88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FCB1F9D7-206A-4D91-9E51-93444A64CC68}"/>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0DF095A0-512A-4355-8A24-8886A59CA7CA}"/>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5390EF55-1592-4ADB-AC78-B7F2FD24AA37}"/>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2C7A994E-972A-412D-9013-8D52EF99AD7D}"/>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FAA8DD95-26B7-4A25-B72E-24169E78CDD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585A2EFB-2DAA-45F5-A079-EF115640357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B410E86D-A628-4755-86DB-BB865C4B941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B5F903EE-D5D2-4648-9A2F-E91858F9B1B0}"/>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FD42A825-1A5F-4332-B78F-F2B238C46FA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DD1886A9-4670-4B38-BBC8-F6243B76EB36}"/>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D478D0C-FD3C-476C-9D3C-29C155CA761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BDD720A2-DD2B-4A4F-9EA5-F8073C8E5787}"/>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F519AC74-7FBF-472D-85C3-8FE3A68B0E7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031BE063-E763-43A4-8EB5-4416306F00C2}"/>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3DD3CCFB-6DA0-4156-9E8A-19D999011FA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4465146-D84D-4337-9059-135E1AFBF80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D78C96A3-6825-4B81-AE33-DC37A6D4B2C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8BAF968-DE0E-4EE9-B56F-ECAC4315F5FE}"/>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4B648515-383B-4B3E-92B3-0E88547C76E0}"/>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52E4AA0E-EC2B-4257-99D3-E36C5A64ABC2}"/>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97AD29E1-BD76-4E3D-85DB-6C239D4DB614}"/>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181948A4-0954-47D6-8872-F36B007E17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8DA1AEB5-4C55-45ED-A5CB-220858CB057F}"/>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887867C3-8786-43CD-A531-A55639816BB8}"/>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88418AD4-D8CF-47AE-B167-57DB3C9F37E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DE9DA08A-F560-4B5E-B012-31751B623A83}"/>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06BCED6B-7DE1-49AD-9C83-56D5089A4D4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025C4523-D6B3-46D7-A32F-C7C0D3092CB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D8850C16-D99F-47E4-ACF2-478CB34B915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91D0244B-A4EF-4D32-AB02-25A1C6E7ABAE}"/>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8270CCC6-2BD3-4A26-B49F-C674AAF0434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1A76E974-63E3-41C5-A480-381C77EE6C09}"/>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C3DC5E0-E16B-45BB-A3EA-208E75D182F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7345DB2D-1515-4E25-8EF2-247CFAA3B797}"/>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C100367F-5938-420E-9659-35353D54379F}"/>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0401983-E2AD-4876-B59F-47782159AF0C}"/>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B4C8E1C-200B-4811-AA3B-7BC14B518567}"/>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950B312B-28CC-48F6-B58F-FF8D9C8CBB3E}"/>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DAC4682B-FA99-4FD8-968C-995CD2A2BE2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A5F93494-B418-4F11-8FEA-EDD4D0E9550E}"/>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63DAFB2D-4F86-4DD3-93D6-CBD65B129574}"/>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65F0F9B-7C9D-4AB1-8471-42EBB849E69E}"/>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863AFDDE-E1D0-4042-B4C6-C9C2AB20539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7831D04A-A4BA-4B27-8E7A-F83A4DA3F734}"/>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B76147BC-559A-4A84-B075-F24C23D8D448}"/>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80929B42-6C59-46CF-AAB6-76C73372CB47}"/>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1F5AF15B-9EB1-4C28-9515-8D516ED240C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1AEE6FB-8795-4AA2-A7D3-A6D62BD5133D}"/>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150EA82B-0D34-4888-8BAE-8B96B8CCD30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E6A3BA27-D84C-4674-99A1-3DAD2E41DFE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6EBC7594-1D6D-479E-AAA0-5D032D95AB45}"/>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F4C4805F-0E8A-40C7-A7C7-D71B15988C41}"/>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8754F987-C35C-44DD-842E-DD6731C279D5}"/>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BB9F489D-A586-4D8D-A81D-9AF018BB6AB3}"/>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FFED6BAD-B3FD-47CA-88B3-42FEA9F86B2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D2E7F686-17B0-4AB3-B8CA-C2BB421297B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CD4E43A2-C304-4008-B9C7-66FA9CE3A111}"/>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4D4F526F-F617-424B-8AA0-F6ADC1B80EC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07489869-26A2-4BD7-808D-52B492B494C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581316B0-9A2B-4A72-9257-CCB0C42BD78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55F02C34-2113-45A1-A568-FEC533E6D2AE}"/>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D7B8F4E1-34F8-4A06-9CCD-056CF434007E}"/>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E56B9F8B-8394-4DAD-8564-B2B8FB596C0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2CA7BDB8-2686-4A18-AF2D-48DA1133E7A1}"/>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01906655-18AC-4E97-933B-781B1BA1FDA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955DE899-7B99-4A1F-9AB7-D241A5669015}"/>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7D8A30B8-EE99-40BE-843C-C6043E4FD929}"/>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4FCC9BDD-C4C4-4A3A-B3C4-6D5BC68A101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28963208-8A6D-4EE7-839D-12EA4B62E0F1}"/>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23449F2-F322-4DD6-8073-F94DD087BB1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DF605CF3-CF0A-47C4-AFBC-387F75E64BD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DFFD61A7-38B0-4CE5-A13B-56B41C13E209}"/>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B52B4C87-4F9E-413D-A345-C0A1890D2A1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9501BF00-39CB-4B09-B8D0-E555C6983B4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BB866A9-4575-465C-A030-844F4530FCF5}"/>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117159FC-A650-44A8-80EB-46FD1655CAD5}"/>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DA55452B-68F9-4018-A440-FB4147DCC95E}"/>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C48DBAF8-E860-472A-934B-A2B256BB92FF}"/>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0EB7A3AD-1F33-478F-8583-9F9C849A11AF}"/>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59C3B5F6-1A9F-4387-A642-190F206ABDA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03748782-F8D1-4F69-99C6-1B4454C07BA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E5EFD200-97CB-4895-BE5D-278F6A1F2A9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7AA788F-7F38-4368-9E98-F4DD46E5647D}"/>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24AA1AA8-8DD2-4A69-AD09-DEABD5B0F2E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8924D117-561A-4D38-9D11-CC4E33166BCB}"/>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AD45C29C-6F6A-43C2-B9FB-E088FB5EE19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EE55DE0B-5D3C-4872-BA4E-0C44D855F08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B8F1DEF-EC21-4C63-A166-8571EF83717C}"/>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C7A1FECD-FB17-4A59-B04E-CC0D1EEE084D}"/>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D6AEE96C-0AC6-410C-8E94-B0746F837F4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B38321FF-F2D0-4B32-BE3A-3198755ABABA}"/>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37081D04-191B-4271-92AC-8CE6A9B7872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5765D2C9-EA2C-4780-B210-1C6C170DBA3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974AA6A8-9BC4-4676-90E8-9D383363C385}"/>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AC73FBCB-B04F-4008-9D83-B365AB5857E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E0733A14-9D4A-4C4B-8A21-CDC823DFFAD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62B3331D-B9FB-41D7-B328-79CD13979B5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EA6FC184-3263-45E7-85CE-CD04BC36BF96}"/>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1A92E6B-DF1C-46C3-AE27-C9013A9E12D9}"/>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B253495B-E61A-49B8-B784-7F94EEC7698B}"/>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DCE90F8-8E7C-463D-AF1E-389F27BB8CF4}"/>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1E90A8AF-EE47-470E-8DC4-F0B1CF5513C8}"/>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8D7A7E84-A6BB-4E41-92F4-9F2FFF771563}"/>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F906008C-934B-4322-BAE8-3B219C16434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4031B63B-49BB-432A-B13D-9AEF567DAE8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B9094C05-0640-48C6-9CB0-F8BA5AE321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47E7382F-E694-4BE0-9E61-2728B75C7D48}"/>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91717573-CD0B-44C9-97D9-7C5644111BA2}"/>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CA3BFDF8-B9EE-4B1C-BEA6-7FFF6A299A7A}"/>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7749C6C2-EF46-4735-8E07-50A3EE4BF4AC}"/>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F50956D7-517A-4E1F-B4D0-9E67D16CCDE8}"/>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C0279F49-A7A7-4C38-9608-BF5ABF9C2C6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D2B9DCE5-5540-48C0-B1FF-285E185CA9B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40247872-F7BC-4F33-B3E1-7975F8EC703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BC539D2A-EA41-407C-8CCD-59586FC4D5A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FCB2C70E-A2A1-4134-A672-992FA4384C2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2DAB6F24-0215-455D-A58C-AA424FB7AD08}"/>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3E1AD45B-CFE7-4E63-8FF6-DEC83DEE03FB}"/>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BE93A84F-4A60-466D-8BAE-FDB1EEFC43C4}"/>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F6527EBC-A1CC-4376-BB57-7A3F85F8127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DEBC7444-1E3B-4F8A-8981-FCA12EDD6A7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E57280A0-48F4-48EA-B882-891D0A71190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B832F867-12C9-4E6D-802B-5842453E10F3}"/>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83212566-AA68-4BD1-8C22-DE8D98D37F8A}"/>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7373FEC8-4E54-444B-B768-495448550FB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83FA1EBB-DC01-4A9D-9444-54B1D8114FC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9ED65572-40EC-4460-B0E9-402274A8C30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93395FC1-0A45-4F42-84DE-C36BEBF6382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85766556-E005-4A2D-BEF1-4B518423CD97}"/>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F56B131-D39D-4D0B-8770-FA742249DDD4}"/>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EAC6545-F4F4-4DD7-B274-3CCE1EC35120}"/>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E1162C7E-CBBE-4477-ABAF-3A9A570B9D4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9680A975-817F-4D62-BFCD-245690EA495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A3A0E25-354D-459D-B652-D9F8235C3590}"/>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E95D4CB4-94AB-4A97-A23E-0697F620B68C}"/>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8F8E8EA5-DA80-4027-A586-B27ECFCD9A1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B0F0D0E3-9F59-492F-B05E-9D93E20A390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63CFD028-7069-446C-9417-D34B684D415F}"/>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7BEE8236-44E9-4B78-8E31-C0271BB18C02}"/>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91B64994-09C1-44CE-93A4-1C0263FC3ACE}"/>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53DA917F-36C5-47CB-A13D-5C4BBDAA794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A5450DC2-4B94-46AB-9166-5164B0E1F32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1E367A42-9241-4D3A-ADF6-FFE583DF880F}"/>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954557FB-BC16-4DAD-ADD8-4A0ABE99A50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B7CC0399-54F6-4571-A28E-D4619B8747D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F1F812BA-1900-45C1-B787-449D04C7D5E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8FC8C4AC-5E2A-487E-A5ED-C1DDC07DB438}"/>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54BC5031-06C0-41E8-BBC2-43FC16FA50FD}"/>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1D841714-B9C2-4BFB-A61F-8A5C411FC663}"/>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5129D4CF-BED9-4FA2-A4AC-4A18A4B8BFE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A3D900C4-D72D-469A-BAE7-D5D9C1E3407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55E5C57A-2EFB-4CC9-8803-2115FE4DEC72}"/>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F7E6DFB-4BCB-4264-97B4-593711CA0A53}"/>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58D8E602-7D35-4FB5-BE34-A59117A6DE1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258A1434-BFBF-4E91-9EA6-2828C01770C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053A82B4-C1D7-474A-982C-DDF1ACC474A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8DFF6E40-E672-488E-B1B9-236DC2ACA015}"/>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6DA88D2B-33F5-48B9-92BC-FA3304E72BE9}"/>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4F88CB5F-EFEE-4758-A799-410434F1E34A}"/>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2BD2FEB-EC03-485F-8FF7-CEFD862BEDD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9FC7EF1E-EBEA-456F-8C5E-3306FE29FD04}"/>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685A21C9-CF8C-4BF5-937E-CA7751187261}"/>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8DA2361E-2755-4C79-8C37-061EC2C0606B}"/>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8415B420-4DA0-4239-8B04-0381B37BB420}"/>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AC7BF262-56D5-48DE-BBCF-BAD2D719C146}"/>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F443D93F-4B49-46ED-97FD-36A9E51CFBE7}"/>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476FF06C-A475-47DA-B11B-2303EE0C547D}"/>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538339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abeller og grafer (Hvit)">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542240"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hasCustomPrompt="1"/>
          </p:nvPr>
        </p:nvSpPr>
        <p:spPr>
          <a:xfrm>
            <a:off x="6183086" y="1018521"/>
            <a:ext cx="5816258" cy="5238230"/>
          </a:xfrm>
        </p:spPr>
        <p:txBody>
          <a:bodyPr/>
          <a:lstStyle>
            <a:lvl1pPr>
              <a:defRPr>
                <a:latin typeface="+mn-lt"/>
              </a:defRPr>
            </a:lvl1pPr>
          </a:lstStyle>
          <a:p>
            <a:pPr lvl="0"/>
            <a:r>
              <a:rPr lang="en-US"/>
              <a:t>Tabell </a:t>
            </a:r>
            <a:r>
              <a:rPr lang="en-US" err="1"/>
              <a:t>eller</a:t>
            </a:r>
            <a:r>
              <a:rPr lang="en-US"/>
              <a:t> Graf</a:t>
            </a:r>
            <a:endParaRPr lang="nb-NO"/>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5542240"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pic>
        <p:nvPicPr>
          <p:cNvPr id="5" name="Grafikk 4">
            <a:extLst>
              <a:ext uri="{FF2B5EF4-FFF2-40B4-BE49-F238E27FC236}">
                <a16:creationId xmlns:a16="http://schemas.microsoft.com/office/drawing/2014/main" id="{43333099-528B-A746-B573-A9A567994A6D}"/>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6" name="Grafikk 5">
            <a:extLst>
              <a:ext uri="{FF2B5EF4-FFF2-40B4-BE49-F238E27FC236}">
                <a16:creationId xmlns:a16="http://schemas.microsoft.com/office/drawing/2014/main" id="{8497AC93-DC4A-BC41-A249-772D9E8F3B22}"/>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5994568"/>
      </p:ext>
    </p:extLst>
  </p:cSld>
  <p:clrMapOvr>
    <a:overrideClrMapping bg1="lt1" tx1="dk1" bg2="lt2" tx2="dk2" accent1="accent1" accent2="accent2" accent3="accent3" accent4="accent4" accent5="accent5" accent6="accent6" hlink="hlink" folHlink="folHlink"/>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 spalte innhold, tabell og graf (Hvit)">
    <p:bg>
      <p:bgRef idx="1001">
        <a:schemeClr val="bg1"/>
      </p:bgRef>
    </p:bg>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hasCustomPrompt="1"/>
          </p:nvPr>
        </p:nvSpPr>
        <p:spPr>
          <a:xfrm>
            <a:off x="349482" y="2017587"/>
            <a:ext cx="9207473" cy="4239164"/>
          </a:xfrm>
        </p:spPr>
        <p:txBody>
          <a:bodyPr/>
          <a:lstStyle>
            <a:lvl1pPr>
              <a:defRPr>
                <a:latin typeface="+mn-lt"/>
              </a:defRPr>
            </a:lvl1pPr>
          </a:lstStyle>
          <a:p>
            <a:pPr lvl="0"/>
            <a:r>
              <a:rPr lang="en-US"/>
              <a:t>Tabell </a:t>
            </a:r>
            <a:r>
              <a:rPr lang="en-US" err="1"/>
              <a:t>eller</a:t>
            </a:r>
            <a:r>
              <a:rPr lang="en-US"/>
              <a:t> Graf</a:t>
            </a:r>
            <a:endParaRPr lang="nb-NO"/>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pic>
        <p:nvPicPr>
          <p:cNvPr id="5" name="Grafikk 4">
            <a:extLst>
              <a:ext uri="{FF2B5EF4-FFF2-40B4-BE49-F238E27FC236}">
                <a16:creationId xmlns:a16="http://schemas.microsoft.com/office/drawing/2014/main" id="{5DE9BE33-C8B9-AE46-B022-D9266710704F}"/>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6" name="Grafikk 5">
            <a:extLst>
              <a:ext uri="{FF2B5EF4-FFF2-40B4-BE49-F238E27FC236}">
                <a16:creationId xmlns:a16="http://schemas.microsoft.com/office/drawing/2014/main" id="{29047D88-4B60-054D-855A-DCF823AC84DD}"/>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834521624"/>
      </p:ext>
    </p:extLst>
  </p:cSld>
  <p:clrMapOvr>
    <a:overrideClrMapping bg1="lt1" tx1="dk1" bg2="lt2" tx2="dk2" accent1="accent1" accent2="accent2" accent3="accent3" accent4="accent4" accent5="accent5" accent6="accent6" hlink="hlink" folHlink="folHlink"/>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 spaler innhold (Hvit)">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2" y="1673679"/>
            <a:ext cx="5632218"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Content Placeholder 3">
            <a:extLst>
              <a:ext uri="{FF2B5EF4-FFF2-40B4-BE49-F238E27FC236}">
                <a16:creationId xmlns:a16="http://schemas.microsoft.com/office/drawing/2014/main" id="{437030FC-A225-4B11-9F66-7B1E218A9CFE}"/>
              </a:ext>
            </a:extLst>
          </p:cNvPr>
          <p:cNvSpPr>
            <a:spLocks noGrp="1"/>
          </p:cNvSpPr>
          <p:nvPr>
            <p:ph sz="quarter" idx="15"/>
          </p:nvPr>
        </p:nvSpPr>
        <p:spPr>
          <a:xfrm>
            <a:off x="6210302" y="1673679"/>
            <a:ext cx="5632218" cy="4583072"/>
          </a:xfrm>
        </p:spPr>
        <p:txBody>
          <a:bodyPr/>
          <a:lstStyle>
            <a:lvl1pPr>
              <a:defRPr>
                <a:latin typeface="+mn-lt"/>
              </a:defRPr>
            </a:lvl1pPr>
            <a:lvl2pPr>
              <a:defRPr>
                <a:latin typeface="+mn-lt"/>
              </a:defRPr>
            </a:lvl2pPr>
            <a:lvl3pPr>
              <a:defRPr>
                <a:latin typeface="+mn-lt"/>
              </a:defRPr>
            </a:lvl3pPr>
            <a:lvl4pPr>
              <a:defRPr>
                <a:latin typeface="+mn-lt"/>
              </a:defRPr>
            </a:lvl4pPr>
            <a:lvl5pPr>
              <a:defRPr>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pic>
        <p:nvPicPr>
          <p:cNvPr id="5" name="Grafikk 4">
            <a:extLst>
              <a:ext uri="{FF2B5EF4-FFF2-40B4-BE49-F238E27FC236}">
                <a16:creationId xmlns:a16="http://schemas.microsoft.com/office/drawing/2014/main" id="{7584D787-3A5D-E348-9A22-94CB91FFDD32}"/>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6" name="Grafikk 5">
            <a:extLst>
              <a:ext uri="{FF2B5EF4-FFF2-40B4-BE49-F238E27FC236}">
                <a16:creationId xmlns:a16="http://schemas.microsoft.com/office/drawing/2014/main" id="{0801952D-B30B-684C-8FF8-09CB6D7FA647}"/>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1628225399"/>
      </p:ext>
    </p:extLst>
  </p:cSld>
  <p:clrMapOvr>
    <a:overrideClrMapping bg1="lt1" tx1="dk1" bg2="lt2" tx2="dk2" accent1="accent1" accent2="accent2" accent3="accent3" accent4="accent4" accent5="accent5" accent6="accent6" hlink="hlink" folHlink="folHlink"/>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 spalte innhold (Hvit)">
    <p:bg>
      <p:bgRef idx="1001">
        <a:schemeClr val="bg1"/>
      </p:bgRef>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C787C2A-57CA-4B27-ABD3-ACC4C8B63713}"/>
              </a:ext>
            </a:extLst>
          </p:cNvPr>
          <p:cNvSpPr>
            <a:spLocks noGrp="1"/>
          </p:cNvSpPr>
          <p:nvPr>
            <p:ph idx="1"/>
          </p:nvPr>
        </p:nvSpPr>
        <p:spPr>
          <a:xfrm>
            <a:off x="349480" y="1686205"/>
            <a:ext cx="11649864" cy="4583072"/>
          </a:xfrm>
        </p:spPr>
        <p:txBody>
          <a:bodyPr/>
          <a:lstStyle>
            <a:lvl1pPr>
              <a:defRPr>
                <a:solidFill>
                  <a:schemeClr val="dk1"/>
                </a:solidFill>
                <a:latin typeface="+mn-lt"/>
              </a:defRPr>
            </a:lvl1pPr>
            <a:lvl2pPr>
              <a:defRPr>
                <a:solidFill>
                  <a:schemeClr val="dk1"/>
                </a:solidFill>
                <a:latin typeface="+mn-lt"/>
              </a:defRPr>
            </a:lvl2pPr>
            <a:lvl3pPr>
              <a:defRPr>
                <a:solidFill>
                  <a:schemeClr val="dk1"/>
                </a:solidFill>
                <a:latin typeface="+mn-lt"/>
              </a:defRPr>
            </a:lvl3pPr>
            <a:lvl4pPr>
              <a:defRPr>
                <a:solidFill>
                  <a:schemeClr val="dk1"/>
                </a:solidFill>
                <a:latin typeface="+mn-lt"/>
              </a:defRPr>
            </a:lvl4pPr>
            <a:lvl5pPr>
              <a:defRPr>
                <a:solidFill>
                  <a:schemeClr val="dk1"/>
                </a:solidFill>
                <a:latin typeface="+mn-lt"/>
              </a:defRPr>
            </a:lvl5p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pic>
        <p:nvPicPr>
          <p:cNvPr id="4" name="Grafikk 3">
            <a:extLst>
              <a:ext uri="{FF2B5EF4-FFF2-40B4-BE49-F238E27FC236}">
                <a16:creationId xmlns:a16="http://schemas.microsoft.com/office/drawing/2014/main" id="{1AF434F2-483B-AD49-B418-527B4EC1D92E}"/>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5" name="Grafikk 4">
            <a:extLst>
              <a:ext uri="{FF2B5EF4-FFF2-40B4-BE49-F238E27FC236}">
                <a16:creationId xmlns:a16="http://schemas.microsoft.com/office/drawing/2014/main" id="{7455495A-331D-DA4E-886B-DF047A78FC1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379650559"/>
      </p:ext>
    </p:extLst>
  </p:cSld>
  <p:clrMapOvr>
    <a:overrideClrMapping bg1="lt1" tx1="dk1" bg2="lt2" tx2="dk2" accent1="accent1" accent2="accent2" accent3="accent3" accent4="accent4" accent5="accent5" accent6="accent6" hlink="hlink" folHlink="folHlink"/>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dslinje (Hvit)">
    <p:bg>
      <p:bgPr>
        <a:solidFill>
          <a:schemeClr val="bg1"/>
        </a:solidFill>
        <a:effectLst/>
      </p:bgPr>
    </p:bg>
    <p:spTree>
      <p:nvGrpSpPr>
        <p:cNvPr id="1" name=""/>
        <p:cNvGrpSpPr/>
        <p:nvPr/>
      </p:nvGrpSpPr>
      <p:grpSpPr>
        <a:xfrm>
          <a:off x="0" y="0"/>
          <a:ext cx="0" cy="0"/>
          <a:chOff x="0" y="0"/>
          <a:chExt cx="0" cy="0"/>
        </a:xfrm>
      </p:grpSpPr>
      <p:sp>
        <p:nvSpPr>
          <p:cNvPr id="3" name="Plassholder for dato 2">
            <a:extLst>
              <a:ext uri="{FF2B5EF4-FFF2-40B4-BE49-F238E27FC236}">
                <a16:creationId xmlns:a16="http://schemas.microsoft.com/office/drawing/2014/main" id="{F2241022-40E0-48E5-ACF0-7DEFF727A84D}"/>
              </a:ext>
            </a:extLst>
          </p:cNvPr>
          <p:cNvSpPr>
            <a:spLocks noGrp="1"/>
          </p:cNvSpPr>
          <p:nvPr>
            <p:ph type="dt" sz="half" idx="10"/>
          </p:nvPr>
        </p:nvSpPr>
        <p:spPr/>
        <p:txBody>
          <a:bodyPr/>
          <a:lstStyle>
            <a:lvl1pPr>
              <a:defRPr>
                <a:latin typeface="+mn-lt"/>
              </a:defRPr>
            </a:lvl1pPr>
          </a:lstStyle>
          <a:p>
            <a:fld id="{9129AD9B-5E55-4321-AF73-6FDFF7E8D469}" type="datetimeFigureOut">
              <a:rPr lang="nb-NO" smtClean="0"/>
              <a:pPr/>
              <a:t>31.01.2024</a:t>
            </a:fld>
            <a:endParaRPr lang="nb-NO"/>
          </a:p>
        </p:txBody>
      </p:sp>
      <p:sp>
        <p:nvSpPr>
          <p:cNvPr id="4" name="Plassholder for bunntekst 3">
            <a:extLst>
              <a:ext uri="{FF2B5EF4-FFF2-40B4-BE49-F238E27FC236}">
                <a16:creationId xmlns:a16="http://schemas.microsoft.com/office/drawing/2014/main" id="{8AE6F764-01F4-4BD3-ABC5-A063A6C80B1F}"/>
              </a:ext>
            </a:extLst>
          </p:cNvPr>
          <p:cNvSpPr>
            <a:spLocks noGrp="1"/>
          </p:cNvSpPr>
          <p:nvPr>
            <p:ph type="ftr" sz="quarter" idx="11"/>
          </p:nvPr>
        </p:nvSpPr>
        <p:spPr/>
        <p:txBody>
          <a:bodyPr/>
          <a:lstStyle>
            <a:lvl1pPr>
              <a:defRPr>
                <a:latin typeface="+mn-lt"/>
              </a:defRPr>
            </a:lvl1pPr>
          </a:lstStyle>
          <a:p>
            <a:endParaRPr lang="nb-NO"/>
          </a:p>
        </p:txBody>
      </p:sp>
      <p:sp>
        <p:nvSpPr>
          <p:cNvPr id="5" name="Plassholder for lysbildenummer 4">
            <a:extLst>
              <a:ext uri="{FF2B5EF4-FFF2-40B4-BE49-F238E27FC236}">
                <a16:creationId xmlns:a16="http://schemas.microsoft.com/office/drawing/2014/main" id="{6E701D42-22E3-4E70-A582-45041C5CB198}"/>
              </a:ext>
            </a:extLst>
          </p:cNvPr>
          <p:cNvSpPr>
            <a:spLocks noGrp="1"/>
          </p:cNvSpPr>
          <p:nvPr>
            <p:ph type="sldNum" sz="quarter" idx="12"/>
          </p:nvPr>
        </p:nvSpPr>
        <p:spPr/>
        <p:txBody>
          <a:bodyPr/>
          <a:lstStyle>
            <a:lvl1pPr>
              <a:defRPr>
                <a:latin typeface="+mn-lt"/>
              </a:defRPr>
            </a:lvl1pPr>
          </a:lstStyle>
          <a:p>
            <a:fld id="{064C4A7E-88F8-49D2-A0A4-9E88FAFB49BA}" type="slidenum">
              <a:rPr lang="nb-NO" smtClean="0"/>
              <a:pPr/>
              <a:t>‹#›</a:t>
            </a:fld>
            <a:endParaRPr lang="nb-NO"/>
          </a:p>
        </p:txBody>
      </p:sp>
      <p:cxnSp>
        <p:nvCxnSpPr>
          <p:cNvPr id="14" name="VisibleLine">
            <a:extLst>
              <a:ext uri="{FF2B5EF4-FFF2-40B4-BE49-F238E27FC236}">
                <a16:creationId xmlns:a16="http://schemas.microsoft.com/office/drawing/2014/main" id="{317390D7-7853-456B-AA89-EBCD5D1EB098}"/>
              </a:ext>
            </a:extLst>
          </p:cNvPr>
          <p:cNvCxnSpPr/>
          <p:nvPr userDrawn="1"/>
        </p:nvCxnSpPr>
        <p:spPr>
          <a:xfrm>
            <a:off x="1962778" y="3622688"/>
            <a:ext cx="8266444" cy="0"/>
          </a:xfrm>
          <a:prstGeom prst="line">
            <a:avLst/>
          </a:prstGeom>
          <a:ln w="6350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 name="Line" hidden="1">
            <a:extLst>
              <a:ext uri="{FF2B5EF4-FFF2-40B4-BE49-F238E27FC236}">
                <a16:creationId xmlns:a16="http://schemas.microsoft.com/office/drawing/2014/main" id="{5EFFEF3F-1B85-41DE-B2A4-B3292294F72F}"/>
              </a:ext>
            </a:extLst>
          </p:cNvPr>
          <p:cNvCxnSpPr>
            <a:cxnSpLocks/>
          </p:cNvCxnSpPr>
          <p:nvPr userDrawn="1"/>
        </p:nvCxnSpPr>
        <p:spPr>
          <a:xfrm>
            <a:off x="2299890" y="3622688"/>
            <a:ext cx="7596138" cy="0"/>
          </a:xfrm>
          <a:prstGeom prst="line">
            <a:avLst/>
          </a:prstGeom>
          <a:ln w="63500" cap="rnd">
            <a:solidFill>
              <a:srgbClr val="00B3B3"/>
            </a:solidFill>
          </a:ln>
        </p:spPr>
        <p:style>
          <a:lnRef idx="1">
            <a:schemeClr val="accent1"/>
          </a:lnRef>
          <a:fillRef idx="0">
            <a:schemeClr val="accent1"/>
          </a:fillRef>
          <a:effectRef idx="0">
            <a:schemeClr val="accent1"/>
          </a:effectRef>
          <a:fontRef idx="minor">
            <a:schemeClr val="tx1"/>
          </a:fontRef>
        </p:style>
      </p:cxnSp>
      <p:sp>
        <p:nvSpPr>
          <p:cNvPr id="16" name="Content" hidden="1">
            <a:extLst>
              <a:ext uri="{FF2B5EF4-FFF2-40B4-BE49-F238E27FC236}">
                <a16:creationId xmlns:a16="http://schemas.microsoft.com/office/drawing/2014/main" id="{9416812F-6DF1-49EA-A41D-54EFCACC8D08}"/>
              </a:ext>
            </a:extLst>
          </p:cNvPr>
          <p:cNvSpPr txBox="1"/>
          <p:nvPr userDrawn="1"/>
        </p:nvSpPr>
        <p:spPr>
          <a:xfrm>
            <a:off x="2458419" y="1992996"/>
            <a:ext cx="2233926" cy="446276"/>
          </a:xfrm>
          <a:prstGeom prst="rect">
            <a:avLst/>
          </a:prstGeom>
          <a:noFill/>
        </p:spPr>
        <p:txBody>
          <a:bodyPr wrap="square" lIns="0" tIns="0" rIns="0" bIns="0" rtlCol="0">
            <a:spAutoFit/>
          </a:bodyPr>
          <a:lstStyle/>
          <a:p>
            <a:r>
              <a:rPr lang="nb-NO" sz="1600" b="1">
                <a:solidFill>
                  <a:schemeClr val="accent6"/>
                </a:solidFill>
                <a:latin typeface="+mn-lt"/>
              </a:rPr>
              <a:t>YYYY</a:t>
            </a:r>
          </a:p>
          <a:p>
            <a:r>
              <a:rPr lang="nb-NO" sz="1300" err="1">
                <a:solidFill>
                  <a:schemeClr val="accent6"/>
                </a:solidFill>
                <a:latin typeface="+mn-lt"/>
              </a:rPr>
              <a:t>Lorem</a:t>
            </a:r>
            <a:r>
              <a:rPr lang="nb-NO" sz="1300">
                <a:solidFill>
                  <a:schemeClr val="accent6"/>
                </a:solidFill>
                <a:latin typeface="+mn-lt"/>
              </a:rPr>
              <a:t> </a:t>
            </a:r>
            <a:r>
              <a:rPr lang="nb-NO" sz="1300" err="1">
                <a:solidFill>
                  <a:schemeClr val="accent6"/>
                </a:solidFill>
                <a:latin typeface="+mn-lt"/>
              </a:rPr>
              <a:t>ipsum</a:t>
            </a:r>
            <a:endParaRPr lang="nb-NO" sz="1300">
              <a:solidFill>
                <a:schemeClr val="accent6"/>
              </a:solidFill>
              <a:latin typeface="+mn-lt"/>
            </a:endParaRPr>
          </a:p>
        </p:txBody>
      </p:sp>
      <p:grpSp>
        <p:nvGrpSpPr>
          <p:cNvPr id="17" name="Point" hidden="1">
            <a:extLst>
              <a:ext uri="{FF2B5EF4-FFF2-40B4-BE49-F238E27FC236}">
                <a16:creationId xmlns:a16="http://schemas.microsoft.com/office/drawing/2014/main" id="{5C7F4E1B-9830-4227-B506-7BC503BDD915}"/>
              </a:ext>
            </a:extLst>
          </p:cNvPr>
          <p:cNvGrpSpPr/>
          <p:nvPr userDrawn="1"/>
        </p:nvGrpSpPr>
        <p:grpSpPr>
          <a:xfrm>
            <a:off x="2378048" y="2551057"/>
            <a:ext cx="186812" cy="1165034"/>
            <a:chOff x="4755463" y="5101523"/>
            <a:chExt cx="373574" cy="2329799"/>
          </a:xfrm>
        </p:grpSpPr>
        <p:sp>
          <p:nvSpPr>
            <p:cNvPr id="18" name="Linje">
              <a:extLst>
                <a:ext uri="{FF2B5EF4-FFF2-40B4-BE49-F238E27FC236}">
                  <a16:creationId xmlns:a16="http://schemas.microsoft.com/office/drawing/2014/main" id="{EE92A796-223F-4AAD-BCF9-3726B82A07B6}"/>
                </a:ext>
              </a:extLst>
            </p:cNvPr>
            <p:cNvSpPr/>
            <p:nvPr userDrawn="1"/>
          </p:nvSpPr>
          <p:spPr>
            <a:xfrm>
              <a:off x="4942268" y="5101523"/>
              <a:ext cx="126207" cy="1729050"/>
            </a:xfrm>
            <a:custGeom>
              <a:avLst/>
              <a:gdLst>
                <a:gd name="connsiteX0" fmla="*/ 0 w 126208"/>
                <a:gd name="connsiteY0" fmla="*/ 1729051 h 1729050"/>
                <a:gd name="connsiteX1" fmla="*/ 0 w 126208"/>
                <a:gd name="connsiteY1" fmla="*/ 0 h 1729050"/>
              </a:gdLst>
              <a:ahLst/>
              <a:cxnLst>
                <a:cxn ang="0">
                  <a:pos x="connsiteX0" y="connsiteY0"/>
                </a:cxn>
                <a:cxn ang="0">
                  <a:pos x="connsiteX1" y="connsiteY1"/>
                </a:cxn>
              </a:cxnLst>
              <a:rect l="l" t="t" r="r" b="b"/>
              <a:pathLst>
                <a:path w="126208" h="1729050">
                  <a:moveTo>
                    <a:pt x="0" y="1729051"/>
                  </a:moveTo>
                  <a:lnTo>
                    <a:pt x="0" y="0"/>
                  </a:lnTo>
                </a:path>
              </a:pathLst>
            </a:custGeom>
            <a:ln w="25400" cap="rnd">
              <a:solidFill>
                <a:schemeClr val="accent5"/>
              </a:solidFill>
              <a:prstDash val="solid"/>
              <a:miter/>
            </a:ln>
          </p:spPr>
          <p:txBody>
            <a:bodyPr rtlCol="0" anchor="ctr"/>
            <a:lstStyle/>
            <a:p>
              <a:endParaRPr lang="nb-NO" sz="900"/>
            </a:p>
          </p:txBody>
        </p:sp>
        <p:sp>
          <p:nvSpPr>
            <p:cNvPr id="19" name="Bullet">
              <a:extLst>
                <a:ext uri="{FF2B5EF4-FFF2-40B4-BE49-F238E27FC236}">
                  <a16:creationId xmlns:a16="http://schemas.microsoft.com/office/drawing/2014/main" id="{A6D1D63D-FCED-46B3-A5C9-C5D44AA56B58}"/>
                </a:ext>
              </a:extLst>
            </p:cNvPr>
            <p:cNvSpPr/>
            <p:nvPr/>
          </p:nvSpPr>
          <p:spPr>
            <a:xfrm>
              <a:off x="4755480" y="7057749"/>
              <a:ext cx="373575" cy="373575"/>
            </a:xfrm>
            <a:custGeom>
              <a:avLst/>
              <a:gdLst>
                <a:gd name="connsiteX0" fmla="*/ 373576 w 373575"/>
                <a:gd name="connsiteY0" fmla="*/ 186788 h 373575"/>
                <a:gd name="connsiteX1" fmla="*/ 186788 w 373575"/>
                <a:gd name="connsiteY1" fmla="*/ 373576 h 373575"/>
                <a:gd name="connsiteX2" fmla="*/ 0 w 373575"/>
                <a:gd name="connsiteY2" fmla="*/ 186788 h 373575"/>
                <a:gd name="connsiteX3" fmla="*/ 186788 w 373575"/>
                <a:gd name="connsiteY3" fmla="*/ 0 h 373575"/>
                <a:gd name="connsiteX4" fmla="*/ 373576 w 373575"/>
                <a:gd name="connsiteY4" fmla="*/ 186788 h 373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75" h="373575">
                  <a:moveTo>
                    <a:pt x="373576" y="186788"/>
                  </a:moveTo>
                  <a:cubicBezTo>
                    <a:pt x="373576" y="290279"/>
                    <a:pt x="290279" y="373576"/>
                    <a:pt x="186788" y="373576"/>
                  </a:cubicBezTo>
                  <a:cubicBezTo>
                    <a:pt x="83297" y="373576"/>
                    <a:pt x="0" y="290279"/>
                    <a:pt x="0" y="186788"/>
                  </a:cubicBezTo>
                  <a:cubicBezTo>
                    <a:pt x="0" y="83297"/>
                    <a:pt x="83297" y="0"/>
                    <a:pt x="186788" y="0"/>
                  </a:cubicBezTo>
                  <a:cubicBezTo>
                    <a:pt x="290279" y="0"/>
                    <a:pt x="373576" y="83297"/>
                    <a:pt x="373576" y="186788"/>
                  </a:cubicBezTo>
                </a:path>
              </a:pathLst>
            </a:custGeom>
            <a:solidFill>
              <a:schemeClr val="accent5"/>
            </a:solidFill>
            <a:ln w="63500" cap="flat">
              <a:noFill/>
              <a:prstDash val="solid"/>
              <a:miter/>
            </a:ln>
          </p:spPr>
          <p:txBody>
            <a:bodyPr rtlCol="0" anchor="ctr"/>
            <a:lstStyle/>
            <a:p>
              <a:endParaRPr lang="nb-NO" sz="900"/>
            </a:p>
          </p:txBody>
        </p:sp>
      </p:grpSp>
      <p:pic>
        <p:nvPicPr>
          <p:cNvPr id="12" name="Grafikk 11">
            <a:extLst>
              <a:ext uri="{FF2B5EF4-FFF2-40B4-BE49-F238E27FC236}">
                <a16:creationId xmlns:a16="http://schemas.microsoft.com/office/drawing/2014/main" id="{007B5F58-DF93-1847-9D00-9ECCDCA0AC9B}"/>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13" name="Grafikk 12">
            <a:extLst>
              <a:ext uri="{FF2B5EF4-FFF2-40B4-BE49-F238E27FC236}">
                <a16:creationId xmlns:a16="http://schemas.microsoft.com/office/drawing/2014/main" id="{343292E6-AA5B-0A4A-BB3E-FBB1AD5FEE2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
        <p:nvSpPr>
          <p:cNvPr id="20" name="Tittel 1">
            <a:extLst>
              <a:ext uri="{FF2B5EF4-FFF2-40B4-BE49-F238E27FC236}">
                <a16:creationId xmlns:a16="http://schemas.microsoft.com/office/drawing/2014/main" id="{4C898F91-E332-CC42-84DA-77F3873F1157}"/>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spTree>
    <p:extLst>
      <p:ext uri="{BB962C8B-B14F-4D97-AF65-F5344CB8AC3E}">
        <p14:creationId xmlns:p14="http://schemas.microsoft.com/office/powerpoint/2010/main" val="13296794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dslinje (Morgendis)">
    <p:bg>
      <p:bgPr>
        <a:solidFill>
          <a:schemeClr val="accent1"/>
        </a:solidFill>
        <a:effectLst/>
      </p:bgPr>
    </p:bg>
    <p:spTree>
      <p:nvGrpSpPr>
        <p:cNvPr id="1" name=""/>
        <p:cNvGrpSpPr/>
        <p:nvPr/>
      </p:nvGrpSpPr>
      <p:grpSpPr>
        <a:xfrm>
          <a:off x="0" y="0"/>
          <a:ext cx="0" cy="0"/>
          <a:chOff x="0" y="0"/>
          <a:chExt cx="0" cy="0"/>
        </a:xfrm>
      </p:grpSpPr>
      <p:sp>
        <p:nvSpPr>
          <p:cNvPr id="3" name="Plassholder for dato 2">
            <a:extLst>
              <a:ext uri="{FF2B5EF4-FFF2-40B4-BE49-F238E27FC236}">
                <a16:creationId xmlns:a16="http://schemas.microsoft.com/office/drawing/2014/main" id="{F2241022-40E0-48E5-ACF0-7DEFF727A84D}"/>
              </a:ext>
            </a:extLst>
          </p:cNvPr>
          <p:cNvSpPr>
            <a:spLocks noGrp="1"/>
          </p:cNvSpPr>
          <p:nvPr>
            <p:ph type="dt" sz="half" idx="10"/>
          </p:nvPr>
        </p:nvSpPr>
        <p:spPr/>
        <p:txBody>
          <a:bodyPr/>
          <a:lstStyle>
            <a:lvl1pPr>
              <a:defRPr>
                <a:latin typeface="+mn-lt"/>
              </a:defRPr>
            </a:lvl1pPr>
          </a:lstStyle>
          <a:p>
            <a:fld id="{9129AD9B-5E55-4321-AF73-6FDFF7E8D469}" type="datetimeFigureOut">
              <a:rPr lang="nb-NO" smtClean="0"/>
              <a:pPr/>
              <a:t>31.01.2024</a:t>
            </a:fld>
            <a:endParaRPr lang="nb-NO"/>
          </a:p>
        </p:txBody>
      </p:sp>
      <p:sp>
        <p:nvSpPr>
          <p:cNvPr id="4" name="Plassholder for bunntekst 3">
            <a:extLst>
              <a:ext uri="{FF2B5EF4-FFF2-40B4-BE49-F238E27FC236}">
                <a16:creationId xmlns:a16="http://schemas.microsoft.com/office/drawing/2014/main" id="{8AE6F764-01F4-4BD3-ABC5-A063A6C80B1F}"/>
              </a:ext>
            </a:extLst>
          </p:cNvPr>
          <p:cNvSpPr>
            <a:spLocks noGrp="1"/>
          </p:cNvSpPr>
          <p:nvPr>
            <p:ph type="ftr" sz="quarter" idx="11"/>
          </p:nvPr>
        </p:nvSpPr>
        <p:spPr/>
        <p:txBody>
          <a:bodyPr/>
          <a:lstStyle>
            <a:lvl1pPr>
              <a:defRPr>
                <a:latin typeface="+mn-lt"/>
              </a:defRPr>
            </a:lvl1pPr>
          </a:lstStyle>
          <a:p>
            <a:endParaRPr lang="nb-NO"/>
          </a:p>
        </p:txBody>
      </p:sp>
      <p:sp>
        <p:nvSpPr>
          <p:cNvPr id="5" name="Plassholder for lysbildenummer 4">
            <a:extLst>
              <a:ext uri="{FF2B5EF4-FFF2-40B4-BE49-F238E27FC236}">
                <a16:creationId xmlns:a16="http://schemas.microsoft.com/office/drawing/2014/main" id="{6E701D42-22E3-4E70-A582-45041C5CB198}"/>
              </a:ext>
            </a:extLst>
          </p:cNvPr>
          <p:cNvSpPr>
            <a:spLocks noGrp="1"/>
          </p:cNvSpPr>
          <p:nvPr>
            <p:ph type="sldNum" sz="quarter" idx="12"/>
          </p:nvPr>
        </p:nvSpPr>
        <p:spPr/>
        <p:txBody>
          <a:bodyPr/>
          <a:lstStyle>
            <a:lvl1pPr>
              <a:defRPr>
                <a:latin typeface="+mn-lt"/>
              </a:defRPr>
            </a:lvl1pPr>
          </a:lstStyle>
          <a:p>
            <a:fld id="{064C4A7E-88F8-49D2-A0A4-9E88FAFB49BA}" type="slidenum">
              <a:rPr lang="nb-NO" smtClean="0"/>
              <a:pPr/>
              <a:t>‹#›</a:t>
            </a:fld>
            <a:endParaRPr lang="nb-NO"/>
          </a:p>
        </p:txBody>
      </p:sp>
      <p:cxnSp>
        <p:nvCxnSpPr>
          <p:cNvPr id="14" name="VisibleLine">
            <a:extLst>
              <a:ext uri="{FF2B5EF4-FFF2-40B4-BE49-F238E27FC236}">
                <a16:creationId xmlns:a16="http://schemas.microsoft.com/office/drawing/2014/main" id="{317390D7-7853-456B-AA89-EBCD5D1EB098}"/>
              </a:ext>
            </a:extLst>
          </p:cNvPr>
          <p:cNvCxnSpPr/>
          <p:nvPr userDrawn="1"/>
        </p:nvCxnSpPr>
        <p:spPr>
          <a:xfrm>
            <a:off x="1962778" y="3622688"/>
            <a:ext cx="8266444" cy="0"/>
          </a:xfrm>
          <a:prstGeom prst="line">
            <a:avLst/>
          </a:prstGeom>
          <a:ln w="6350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 name="Line" hidden="1">
            <a:extLst>
              <a:ext uri="{FF2B5EF4-FFF2-40B4-BE49-F238E27FC236}">
                <a16:creationId xmlns:a16="http://schemas.microsoft.com/office/drawing/2014/main" id="{5EFFEF3F-1B85-41DE-B2A4-B3292294F72F}"/>
              </a:ext>
            </a:extLst>
          </p:cNvPr>
          <p:cNvCxnSpPr>
            <a:cxnSpLocks/>
          </p:cNvCxnSpPr>
          <p:nvPr userDrawn="1"/>
        </p:nvCxnSpPr>
        <p:spPr>
          <a:xfrm>
            <a:off x="2299890" y="3622688"/>
            <a:ext cx="7596138" cy="0"/>
          </a:xfrm>
          <a:prstGeom prst="line">
            <a:avLst/>
          </a:prstGeom>
          <a:ln w="63500" cap="rnd">
            <a:solidFill>
              <a:srgbClr val="00B3B3"/>
            </a:solidFill>
          </a:ln>
        </p:spPr>
        <p:style>
          <a:lnRef idx="1">
            <a:schemeClr val="accent1"/>
          </a:lnRef>
          <a:fillRef idx="0">
            <a:schemeClr val="accent1"/>
          </a:fillRef>
          <a:effectRef idx="0">
            <a:schemeClr val="accent1"/>
          </a:effectRef>
          <a:fontRef idx="minor">
            <a:schemeClr val="tx1"/>
          </a:fontRef>
        </p:style>
      </p:cxnSp>
      <p:sp>
        <p:nvSpPr>
          <p:cNvPr id="16" name="Content" hidden="1">
            <a:extLst>
              <a:ext uri="{FF2B5EF4-FFF2-40B4-BE49-F238E27FC236}">
                <a16:creationId xmlns:a16="http://schemas.microsoft.com/office/drawing/2014/main" id="{9416812F-6DF1-49EA-A41D-54EFCACC8D08}"/>
              </a:ext>
            </a:extLst>
          </p:cNvPr>
          <p:cNvSpPr txBox="1"/>
          <p:nvPr userDrawn="1"/>
        </p:nvSpPr>
        <p:spPr>
          <a:xfrm>
            <a:off x="2458419" y="1992996"/>
            <a:ext cx="2233926" cy="446276"/>
          </a:xfrm>
          <a:prstGeom prst="rect">
            <a:avLst/>
          </a:prstGeom>
          <a:noFill/>
        </p:spPr>
        <p:txBody>
          <a:bodyPr wrap="square" lIns="0" tIns="0" rIns="0" bIns="0" rtlCol="0">
            <a:spAutoFit/>
          </a:bodyPr>
          <a:lstStyle/>
          <a:p>
            <a:r>
              <a:rPr lang="nb-NO" sz="1600" b="1">
                <a:solidFill>
                  <a:schemeClr val="accent6"/>
                </a:solidFill>
                <a:latin typeface="+mn-lt"/>
              </a:rPr>
              <a:t>YYYY</a:t>
            </a:r>
          </a:p>
          <a:p>
            <a:r>
              <a:rPr lang="nb-NO" sz="1300" err="1">
                <a:solidFill>
                  <a:schemeClr val="accent6"/>
                </a:solidFill>
                <a:latin typeface="+mn-lt"/>
              </a:rPr>
              <a:t>Lorem</a:t>
            </a:r>
            <a:r>
              <a:rPr lang="nb-NO" sz="1300">
                <a:solidFill>
                  <a:schemeClr val="accent6"/>
                </a:solidFill>
                <a:latin typeface="+mn-lt"/>
              </a:rPr>
              <a:t> </a:t>
            </a:r>
            <a:r>
              <a:rPr lang="nb-NO" sz="1300" err="1">
                <a:solidFill>
                  <a:schemeClr val="accent6"/>
                </a:solidFill>
                <a:latin typeface="+mn-lt"/>
              </a:rPr>
              <a:t>ipsum</a:t>
            </a:r>
            <a:endParaRPr lang="nb-NO" sz="1300">
              <a:solidFill>
                <a:schemeClr val="accent6"/>
              </a:solidFill>
              <a:latin typeface="+mn-lt"/>
            </a:endParaRPr>
          </a:p>
        </p:txBody>
      </p:sp>
      <p:grpSp>
        <p:nvGrpSpPr>
          <p:cNvPr id="17" name="Point" hidden="1">
            <a:extLst>
              <a:ext uri="{FF2B5EF4-FFF2-40B4-BE49-F238E27FC236}">
                <a16:creationId xmlns:a16="http://schemas.microsoft.com/office/drawing/2014/main" id="{5C7F4E1B-9830-4227-B506-7BC503BDD915}"/>
              </a:ext>
            </a:extLst>
          </p:cNvPr>
          <p:cNvGrpSpPr/>
          <p:nvPr userDrawn="1"/>
        </p:nvGrpSpPr>
        <p:grpSpPr>
          <a:xfrm>
            <a:off x="2378048" y="2551057"/>
            <a:ext cx="186812" cy="1165034"/>
            <a:chOff x="4755463" y="5101523"/>
            <a:chExt cx="373574" cy="2329799"/>
          </a:xfrm>
        </p:grpSpPr>
        <p:sp>
          <p:nvSpPr>
            <p:cNvPr id="18" name="Linje">
              <a:extLst>
                <a:ext uri="{FF2B5EF4-FFF2-40B4-BE49-F238E27FC236}">
                  <a16:creationId xmlns:a16="http://schemas.microsoft.com/office/drawing/2014/main" id="{EE92A796-223F-4AAD-BCF9-3726B82A07B6}"/>
                </a:ext>
              </a:extLst>
            </p:cNvPr>
            <p:cNvSpPr/>
            <p:nvPr userDrawn="1"/>
          </p:nvSpPr>
          <p:spPr>
            <a:xfrm>
              <a:off x="4942268" y="5101523"/>
              <a:ext cx="126207" cy="1729050"/>
            </a:xfrm>
            <a:custGeom>
              <a:avLst/>
              <a:gdLst>
                <a:gd name="connsiteX0" fmla="*/ 0 w 126208"/>
                <a:gd name="connsiteY0" fmla="*/ 1729051 h 1729050"/>
                <a:gd name="connsiteX1" fmla="*/ 0 w 126208"/>
                <a:gd name="connsiteY1" fmla="*/ 0 h 1729050"/>
              </a:gdLst>
              <a:ahLst/>
              <a:cxnLst>
                <a:cxn ang="0">
                  <a:pos x="connsiteX0" y="connsiteY0"/>
                </a:cxn>
                <a:cxn ang="0">
                  <a:pos x="connsiteX1" y="connsiteY1"/>
                </a:cxn>
              </a:cxnLst>
              <a:rect l="l" t="t" r="r" b="b"/>
              <a:pathLst>
                <a:path w="126208" h="1729050">
                  <a:moveTo>
                    <a:pt x="0" y="1729051"/>
                  </a:moveTo>
                  <a:lnTo>
                    <a:pt x="0" y="0"/>
                  </a:lnTo>
                </a:path>
              </a:pathLst>
            </a:custGeom>
            <a:ln w="25400" cap="rnd">
              <a:solidFill>
                <a:schemeClr val="accent5"/>
              </a:solidFill>
              <a:prstDash val="solid"/>
              <a:miter/>
            </a:ln>
          </p:spPr>
          <p:txBody>
            <a:bodyPr rtlCol="0" anchor="ctr"/>
            <a:lstStyle/>
            <a:p>
              <a:endParaRPr lang="nb-NO" sz="900"/>
            </a:p>
          </p:txBody>
        </p:sp>
        <p:sp>
          <p:nvSpPr>
            <p:cNvPr id="19" name="Bullet">
              <a:extLst>
                <a:ext uri="{FF2B5EF4-FFF2-40B4-BE49-F238E27FC236}">
                  <a16:creationId xmlns:a16="http://schemas.microsoft.com/office/drawing/2014/main" id="{A6D1D63D-FCED-46B3-A5C9-C5D44AA56B58}"/>
                </a:ext>
              </a:extLst>
            </p:cNvPr>
            <p:cNvSpPr/>
            <p:nvPr/>
          </p:nvSpPr>
          <p:spPr>
            <a:xfrm>
              <a:off x="4755480" y="7057749"/>
              <a:ext cx="373575" cy="373575"/>
            </a:xfrm>
            <a:custGeom>
              <a:avLst/>
              <a:gdLst>
                <a:gd name="connsiteX0" fmla="*/ 373576 w 373575"/>
                <a:gd name="connsiteY0" fmla="*/ 186788 h 373575"/>
                <a:gd name="connsiteX1" fmla="*/ 186788 w 373575"/>
                <a:gd name="connsiteY1" fmla="*/ 373576 h 373575"/>
                <a:gd name="connsiteX2" fmla="*/ 0 w 373575"/>
                <a:gd name="connsiteY2" fmla="*/ 186788 h 373575"/>
                <a:gd name="connsiteX3" fmla="*/ 186788 w 373575"/>
                <a:gd name="connsiteY3" fmla="*/ 0 h 373575"/>
                <a:gd name="connsiteX4" fmla="*/ 373576 w 373575"/>
                <a:gd name="connsiteY4" fmla="*/ 186788 h 373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75" h="373575">
                  <a:moveTo>
                    <a:pt x="373576" y="186788"/>
                  </a:moveTo>
                  <a:cubicBezTo>
                    <a:pt x="373576" y="290279"/>
                    <a:pt x="290279" y="373576"/>
                    <a:pt x="186788" y="373576"/>
                  </a:cubicBezTo>
                  <a:cubicBezTo>
                    <a:pt x="83297" y="373576"/>
                    <a:pt x="0" y="290279"/>
                    <a:pt x="0" y="186788"/>
                  </a:cubicBezTo>
                  <a:cubicBezTo>
                    <a:pt x="0" y="83297"/>
                    <a:pt x="83297" y="0"/>
                    <a:pt x="186788" y="0"/>
                  </a:cubicBezTo>
                  <a:cubicBezTo>
                    <a:pt x="290279" y="0"/>
                    <a:pt x="373576" y="83297"/>
                    <a:pt x="373576" y="186788"/>
                  </a:cubicBezTo>
                </a:path>
              </a:pathLst>
            </a:custGeom>
            <a:solidFill>
              <a:schemeClr val="accent5"/>
            </a:solidFill>
            <a:ln w="63500" cap="flat">
              <a:noFill/>
              <a:prstDash val="solid"/>
              <a:miter/>
            </a:ln>
          </p:spPr>
          <p:txBody>
            <a:bodyPr rtlCol="0" anchor="ctr"/>
            <a:lstStyle/>
            <a:p>
              <a:endParaRPr lang="nb-NO" sz="900"/>
            </a:p>
          </p:txBody>
        </p:sp>
      </p:grpSp>
      <p:pic>
        <p:nvPicPr>
          <p:cNvPr id="12" name="Grafikk 11">
            <a:extLst>
              <a:ext uri="{FF2B5EF4-FFF2-40B4-BE49-F238E27FC236}">
                <a16:creationId xmlns:a16="http://schemas.microsoft.com/office/drawing/2014/main" id="{007B5F58-DF93-1847-9D00-9ECCDCA0AC9B}"/>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13" name="Grafikk 12">
            <a:extLst>
              <a:ext uri="{FF2B5EF4-FFF2-40B4-BE49-F238E27FC236}">
                <a16:creationId xmlns:a16="http://schemas.microsoft.com/office/drawing/2014/main" id="{343292E6-AA5B-0A4A-BB3E-FBB1AD5FEE2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
        <p:nvSpPr>
          <p:cNvPr id="20" name="Tittel 1">
            <a:extLst>
              <a:ext uri="{FF2B5EF4-FFF2-40B4-BE49-F238E27FC236}">
                <a16:creationId xmlns:a16="http://schemas.microsoft.com/office/drawing/2014/main" id="{4C898F91-E332-CC42-84DA-77F3873F1157}"/>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spTree>
    <p:extLst>
      <p:ext uri="{BB962C8B-B14F-4D97-AF65-F5344CB8AC3E}">
        <p14:creationId xmlns:p14="http://schemas.microsoft.com/office/powerpoint/2010/main" val="348168867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dslinje (Granitt)">
    <p:bg>
      <p:bgPr>
        <a:solidFill>
          <a:srgbClr val="FFD0C2">
            <a:alpha val="60000"/>
          </a:srgbClr>
        </a:solidFill>
        <a:effectLst/>
      </p:bgPr>
    </p:bg>
    <p:spTree>
      <p:nvGrpSpPr>
        <p:cNvPr id="1" name=""/>
        <p:cNvGrpSpPr/>
        <p:nvPr/>
      </p:nvGrpSpPr>
      <p:grpSpPr>
        <a:xfrm>
          <a:off x="0" y="0"/>
          <a:ext cx="0" cy="0"/>
          <a:chOff x="0" y="0"/>
          <a:chExt cx="0" cy="0"/>
        </a:xfrm>
      </p:grpSpPr>
      <p:sp>
        <p:nvSpPr>
          <p:cNvPr id="3" name="Plassholder for dato 2">
            <a:extLst>
              <a:ext uri="{FF2B5EF4-FFF2-40B4-BE49-F238E27FC236}">
                <a16:creationId xmlns:a16="http://schemas.microsoft.com/office/drawing/2014/main" id="{F2241022-40E0-48E5-ACF0-7DEFF727A84D}"/>
              </a:ext>
            </a:extLst>
          </p:cNvPr>
          <p:cNvSpPr>
            <a:spLocks noGrp="1"/>
          </p:cNvSpPr>
          <p:nvPr>
            <p:ph type="dt" sz="half" idx="10"/>
          </p:nvPr>
        </p:nvSpPr>
        <p:spPr/>
        <p:txBody>
          <a:bodyPr/>
          <a:lstStyle>
            <a:lvl1pPr>
              <a:defRPr>
                <a:latin typeface="+mn-lt"/>
              </a:defRPr>
            </a:lvl1pPr>
          </a:lstStyle>
          <a:p>
            <a:fld id="{9129AD9B-5E55-4321-AF73-6FDFF7E8D469}" type="datetimeFigureOut">
              <a:rPr lang="nb-NO" smtClean="0"/>
              <a:pPr/>
              <a:t>31.01.2024</a:t>
            </a:fld>
            <a:endParaRPr lang="nb-NO"/>
          </a:p>
        </p:txBody>
      </p:sp>
      <p:sp>
        <p:nvSpPr>
          <p:cNvPr id="4" name="Plassholder for bunntekst 3">
            <a:extLst>
              <a:ext uri="{FF2B5EF4-FFF2-40B4-BE49-F238E27FC236}">
                <a16:creationId xmlns:a16="http://schemas.microsoft.com/office/drawing/2014/main" id="{8AE6F764-01F4-4BD3-ABC5-A063A6C80B1F}"/>
              </a:ext>
            </a:extLst>
          </p:cNvPr>
          <p:cNvSpPr>
            <a:spLocks noGrp="1"/>
          </p:cNvSpPr>
          <p:nvPr>
            <p:ph type="ftr" sz="quarter" idx="11"/>
          </p:nvPr>
        </p:nvSpPr>
        <p:spPr/>
        <p:txBody>
          <a:bodyPr/>
          <a:lstStyle>
            <a:lvl1pPr>
              <a:defRPr>
                <a:latin typeface="+mn-lt"/>
              </a:defRPr>
            </a:lvl1pPr>
          </a:lstStyle>
          <a:p>
            <a:endParaRPr lang="nb-NO"/>
          </a:p>
        </p:txBody>
      </p:sp>
      <p:sp>
        <p:nvSpPr>
          <p:cNvPr id="5" name="Plassholder for lysbildenummer 4">
            <a:extLst>
              <a:ext uri="{FF2B5EF4-FFF2-40B4-BE49-F238E27FC236}">
                <a16:creationId xmlns:a16="http://schemas.microsoft.com/office/drawing/2014/main" id="{6E701D42-22E3-4E70-A582-45041C5CB198}"/>
              </a:ext>
            </a:extLst>
          </p:cNvPr>
          <p:cNvSpPr>
            <a:spLocks noGrp="1"/>
          </p:cNvSpPr>
          <p:nvPr>
            <p:ph type="sldNum" sz="quarter" idx="12"/>
          </p:nvPr>
        </p:nvSpPr>
        <p:spPr/>
        <p:txBody>
          <a:bodyPr/>
          <a:lstStyle>
            <a:lvl1pPr>
              <a:defRPr>
                <a:latin typeface="+mn-lt"/>
              </a:defRPr>
            </a:lvl1pPr>
          </a:lstStyle>
          <a:p>
            <a:fld id="{064C4A7E-88F8-49D2-A0A4-9E88FAFB49BA}" type="slidenum">
              <a:rPr lang="nb-NO" smtClean="0"/>
              <a:pPr/>
              <a:t>‹#›</a:t>
            </a:fld>
            <a:endParaRPr lang="nb-NO"/>
          </a:p>
        </p:txBody>
      </p:sp>
      <p:cxnSp>
        <p:nvCxnSpPr>
          <p:cNvPr id="14" name="VisibleLine">
            <a:extLst>
              <a:ext uri="{FF2B5EF4-FFF2-40B4-BE49-F238E27FC236}">
                <a16:creationId xmlns:a16="http://schemas.microsoft.com/office/drawing/2014/main" id="{317390D7-7853-456B-AA89-EBCD5D1EB098}"/>
              </a:ext>
            </a:extLst>
          </p:cNvPr>
          <p:cNvCxnSpPr/>
          <p:nvPr userDrawn="1"/>
        </p:nvCxnSpPr>
        <p:spPr>
          <a:xfrm>
            <a:off x="1962778" y="3622688"/>
            <a:ext cx="8266444" cy="0"/>
          </a:xfrm>
          <a:prstGeom prst="line">
            <a:avLst/>
          </a:prstGeom>
          <a:ln w="63500" cap="rnd">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5" name="Line" hidden="1">
            <a:extLst>
              <a:ext uri="{FF2B5EF4-FFF2-40B4-BE49-F238E27FC236}">
                <a16:creationId xmlns:a16="http://schemas.microsoft.com/office/drawing/2014/main" id="{5EFFEF3F-1B85-41DE-B2A4-B3292294F72F}"/>
              </a:ext>
            </a:extLst>
          </p:cNvPr>
          <p:cNvCxnSpPr>
            <a:cxnSpLocks/>
          </p:cNvCxnSpPr>
          <p:nvPr userDrawn="1"/>
        </p:nvCxnSpPr>
        <p:spPr>
          <a:xfrm>
            <a:off x="2299890" y="3622688"/>
            <a:ext cx="7596138" cy="0"/>
          </a:xfrm>
          <a:prstGeom prst="line">
            <a:avLst/>
          </a:prstGeom>
          <a:ln w="63500" cap="rnd">
            <a:solidFill>
              <a:srgbClr val="00B3B3"/>
            </a:solidFill>
          </a:ln>
        </p:spPr>
        <p:style>
          <a:lnRef idx="1">
            <a:schemeClr val="accent1"/>
          </a:lnRef>
          <a:fillRef idx="0">
            <a:schemeClr val="accent1"/>
          </a:fillRef>
          <a:effectRef idx="0">
            <a:schemeClr val="accent1"/>
          </a:effectRef>
          <a:fontRef idx="minor">
            <a:schemeClr val="tx1"/>
          </a:fontRef>
        </p:style>
      </p:cxnSp>
      <p:sp>
        <p:nvSpPr>
          <p:cNvPr id="16" name="Content" hidden="1">
            <a:extLst>
              <a:ext uri="{FF2B5EF4-FFF2-40B4-BE49-F238E27FC236}">
                <a16:creationId xmlns:a16="http://schemas.microsoft.com/office/drawing/2014/main" id="{9416812F-6DF1-49EA-A41D-54EFCACC8D08}"/>
              </a:ext>
            </a:extLst>
          </p:cNvPr>
          <p:cNvSpPr txBox="1"/>
          <p:nvPr userDrawn="1"/>
        </p:nvSpPr>
        <p:spPr>
          <a:xfrm>
            <a:off x="2458419" y="1992996"/>
            <a:ext cx="2233926" cy="446276"/>
          </a:xfrm>
          <a:prstGeom prst="rect">
            <a:avLst/>
          </a:prstGeom>
          <a:noFill/>
        </p:spPr>
        <p:txBody>
          <a:bodyPr wrap="square" lIns="0" tIns="0" rIns="0" bIns="0" rtlCol="0">
            <a:spAutoFit/>
          </a:bodyPr>
          <a:lstStyle/>
          <a:p>
            <a:r>
              <a:rPr lang="nb-NO" sz="1600" b="1">
                <a:solidFill>
                  <a:schemeClr val="accent6"/>
                </a:solidFill>
                <a:latin typeface="+mn-lt"/>
              </a:rPr>
              <a:t>YYYY</a:t>
            </a:r>
          </a:p>
          <a:p>
            <a:r>
              <a:rPr lang="nb-NO" sz="1300" err="1">
                <a:solidFill>
                  <a:schemeClr val="accent6"/>
                </a:solidFill>
                <a:latin typeface="+mn-lt"/>
              </a:rPr>
              <a:t>Lorem</a:t>
            </a:r>
            <a:r>
              <a:rPr lang="nb-NO" sz="1300">
                <a:solidFill>
                  <a:schemeClr val="accent6"/>
                </a:solidFill>
                <a:latin typeface="+mn-lt"/>
              </a:rPr>
              <a:t> </a:t>
            </a:r>
            <a:r>
              <a:rPr lang="nb-NO" sz="1300" err="1">
                <a:solidFill>
                  <a:schemeClr val="accent6"/>
                </a:solidFill>
                <a:latin typeface="+mn-lt"/>
              </a:rPr>
              <a:t>ipsum</a:t>
            </a:r>
            <a:endParaRPr lang="nb-NO" sz="1300">
              <a:solidFill>
                <a:schemeClr val="accent6"/>
              </a:solidFill>
              <a:latin typeface="+mn-lt"/>
            </a:endParaRPr>
          </a:p>
        </p:txBody>
      </p:sp>
      <p:grpSp>
        <p:nvGrpSpPr>
          <p:cNvPr id="17" name="Point" hidden="1">
            <a:extLst>
              <a:ext uri="{FF2B5EF4-FFF2-40B4-BE49-F238E27FC236}">
                <a16:creationId xmlns:a16="http://schemas.microsoft.com/office/drawing/2014/main" id="{5C7F4E1B-9830-4227-B506-7BC503BDD915}"/>
              </a:ext>
            </a:extLst>
          </p:cNvPr>
          <p:cNvGrpSpPr/>
          <p:nvPr userDrawn="1"/>
        </p:nvGrpSpPr>
        <p:grpSpPr>
          <a:xfrm>
            <a:off x="2378048" y="2551057"/>
            <a:ext cx="186812" cy="1165034"/>
            <a:chOff x="4755463" y="5101523"/>
            <a:chExt cx="373574" cy="2329799"/>
          </a:xfrm>
        </p:grpSpPr>
        <p:sp>
          <p:nvSpPr>
            <p:cNvPr id="18" name="Linje">
              <a:extLst>
                <a:ext uri="{FF2B5EF4-FFF2-40B4-BE49-F238E27FC236}">
                  <a16:creationId xmlns:a16="http://schemas.microsoft.com/office/drawing/2014/main" id="{EE92A796-223F-4AAD-BCF9-3726B82A07B6}"/>
                </a:ext>
              </a:extLst>
            </p:cNvPr>
            <p:cNvSpPr/>
            <p:nvPr userDrawn="1"/>
          </p:nvSpPr>
          <p:spPr>
            <a:xfrm>
              <a:off x="4942268" y="5101523"/>
              <a:ext cx="126207" cy="1729050"/>
            </a:xfrm>
            <a:custGeom>
              <a:avLst/>
              <a:gdLst>
                <a:gd name="connsiteX0" fmla="*/ 0 w 126208"/>
                <a:gd name="connsiteY0" fmla="*/ 1729051 h 1729050"/>
                <a:gd name="connsiteX1" fmla="*/ 0 w 126208"/>
                <a:gd name="connsiteY1" fmla="*/ 0 h 1729050"/>
              </a:gdLst>
              <a:ahLst/>
              <a:cxnLst>
                <a:cxn ang="0">
                  <a:pos x="connsiteX0" y="connsiteY0"/>
                </a:cxn>
                <a:cxn ang="0">
                  <a:pos x="connsiteX1" y="connsiteY1"/>
                </a:cxn>
              </a:cxnLst>
              <a:rect l="l" t="t" r="r" b="b"/>
              <a:pathLst>
                <a:path w="126208" h="1729050">
                  <a:moveTo>
                    <a:pt x="0" y="1729051"/>
                  </a:moveTo>
                  <a:lnTo>
                    <a:pt x="0" y="0"/>
                  </a:lnTo>
                </a:path>
              </a:pathLst>
            </a:custGeom>
            <a:ln w="25400" cap="rnd">
              <a:solidFill>
                <a:schemeClr val="accent5"/>
              </a:solidFill>
              <a:prstDash val="solid"/>
              <a:miter/>
            </a:ln>
          </p:spPr>
          <p:txBody>
            <a:bodyPr rtlCol="0" anchor="ctr"/>
            <a:lstStyle/>
            <a:p>
              <a:endParaRPr lang="nb-NO" sz="900"/>
            </a:p>
          </p:txBody>
        </p:sp>
        <p:sp>
          <p:nvSpPr>
            <p:cNvPr id="19" name="Bullet">
              <a:extLst>
                <a:ext uri="{FF2B5EF4-FFF2-40B4-BE49-F238E27FC236}">
                  <a16:creationId xmlns:a16="http://schemas.microsoft.com/office/drawing/2014/main" id="{A6D1D63D-FCED-46B3-A5C9-C5D44AA56B58}"/>
                </a:ext>
              </a:extLst>
            </p:cNvPr>
            <p:cNvSpPr/>
            <p:nvPr/>
          </p:nvSpPr>
          <p:spPr>
            <a:xfrm>
              <a:off x="4755480" y="7057749"/>
              <a:ext cx="373575" cy="373575"/>
            </a:xfrm>
            <a:custGeom>
              <a:avLst/>
              <a:gdLst>
                <a:gd name="connsiteX0" fmla="*/ 373576 w 373575"/>
                <a:gd name="connsiteY0" fmla="*/ 186788 h 373575"/>
                <a:gd name="connsiteX1" fmla="*/ 186788 w 373575"/>
                <a:gd name="connsiteY1" fmla="*/ 373576 h 373575"/>
                <a:gd name="connsiteX2" fmla="*/ 0 w 373575"/>
                <a:gd name="connsiteY2" fmla="*/ 186788 h 373575"/>
                <a:gd name="connsiteX3" fmla="*/ 186788 w 373575"/>
                <a:gd name="connsiteY3" fmla="*/ 0 h 373575"/>
                <a:gd name="connsiteX4" fmla="*/ 373576 w 373575"/>
                <a:gd name="connsiteY4" fmla="*/ 186788 h 373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575" h="373575">
                  <a:moveTo>
                    <a:pt x="373576" y="186788"/>
                  </a:moveTo>
                  <a:cubicBezTo>
                    <a:pt x="373576" y="290279"/>
                    <a:pt x="290279" y="373576"/>
                    <a:pt x="186788" y="373576"/>
                  </a:cubicBezTo>
                  <a:cubicBezTo>
                    <a:pt x="83297" y="373576"/>
                    <a:pt x="0" y="290279"/>
                    <a:pt x="0" y="186788"/>
                  </a:cubicBezTo>
                  <a:cubicBezTo>
                    <a:pt x="0" y="83297"/>
                    <a:pt x="83297" y="0"/>
                    <a:pt x="186788" y="0"/>
                  </a:cubicBezTo>
                  <a:cubicBezTo>
                    <a:pt x="290279" y="0"/>
                    <a:pt x="373576" y="83297"/>
                    <a:pt x="373576" y="186788"/>
                  </a:cubicBezTo>
                </a:path>
              </a:pathLst>
            </a:custGeom>
            <a:solidFill>
              <a:schemeClr val="accent5"/>
            </a:solidFill>
            <a:ln w="63500" cap="flat">
              <a:noFill/>
              <a:prstDash val="solid"/>
              <a:miter/>
            </a:ln>
          </p:spPr>
          <p:txBody>
            <a:bodyPr rtlCol="0" anchor="ctr"/>
            <a:lstStyle/>
            <a:p>
              <a:endParaRPr lang="nb-NO" sz="900"/>
            </a:p>
          </p:txBody>
        </p:sp>
      </p:grpSp>
      <p:pic>
        <p:nvPicPr>
          <p:cNvPr id="12" name="Grafikk 11">
            <a:extLst>
              <a:ext uri="{FF2B5EF4-FFF2-40B4-BE49-F238E27FC236}">
                <a16:creationId xmlns:a16="http://schemas.microsoft.com/office/drawing/2014/main" id="{007B5F58-DF93-1847-9D00-9ECCDCA0AC9B}"/>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59537"/>
          <a:stretch/>
        </p:blipFill>
        <p:spPr>
          <a:xfrm>
            <a:off x="8866818" y="-3494"/>
            <a:ext cx="1815096" cy="734435"/>
          </a:xfrm>
          <a:prstGeom prst="rect">
            <a:avLst/>
          </a:prstGeom>
        </p:spPr>
      </p:pic>
      <p:pic>
        <p:nvPicPr>
          <p:cNvPr id="13" name="Grafikk 12">
            <a:extLst>
              <a:ext uri="{FF2B5EF4-FFF2-40B4-BE49-F238E27FC236}">
                <a16:creationId xmlns:a16="http://schemas.microsoft.com/office/drawing/2014/main" id="{343292E6-AA5B-0A4A-BB3E-FBB1AD5FEE25}"/>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778665" y="90672"/>
            <a:ext cx="1265930" cy="555459"/>
          </a:xfrm>
          <a:prstGeom prst="rect">
            <a:avLst/>
          </a:prstGeom>
        </p:spPr>
      </p:pic>
      <p:sp>
        <p:nvSpPr>
          <p:cNvPr id="20" name="Tittel 1">
            <a:extLst>
              <a:ext uri="{FF2B5EF4-FFF2-40B4-BE49-F238E27FC236}">
                <a16:creationId xmlns:a16="http://schemas.microsoft.com/office/drawing/2014/main" id="{4C898F91-E332-CC42-84DA-77F3873F1157}"/>
              </a:ext>
            </a:extLst>
          </p:cNvPr>
          <p:cNvSpPr>
            <a:spLocks noGrp="1"/>
          </p:cNvSpPr>
          <p:nvPr>
            <p:ph type="title"/>
          </p:nvPr>
        </p:nvSpPr>
        <p:spPr>
          <a:xfrm>
            <a:off x="349482" y="253094"/>
            <a:ext cx="8530358" cy="1250586"/>
          </a:xfrm>
        </p:spPr>
        <p:txBody>
          <a:bodyPr anchor="b"/>
          <a:lstStyle>
            <a:lvl1pPr>
              <a:defRPr b="1" u="none">
                <a:solidFill>
                  <a:schemeClr val="accent6"/>
                </a:solidFill>
                <a:latin typeface="Drammen" pitchFamily="2" charset="77"/>
                <a:ea typeface="Drammen" pitchFamily="2" charset="77"/>
              </a:defRPr>
            </a:lvl1pPr>
          </a:lstStyle>
          <a:p>
            <a:r>
              <a:rPr lang="nb-NO"/>
              <a:t>Klikk for å redigere tittelstil</a:t>
            </a:r>
          </a:p>
        </p:txBody>
      </p:sp>
    </p:spTree>
    <p:extLst>
      <p:ext uri="{BB962C8B-B14F-4D97-AF65-F5344CB8AC3E}">
        <p14:creationId xmlns:p14="http://schemas.microsoft.com/office/powerpoint/2010/main" val="2599650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Hovedoverskrift">
    <p:bg>
      <p:bgPr>
        <a:solidFill>
          <a:schemeClr val="bg2"/>
        </a:solidFill>
        <a:effectLst/>
      </p:bgPr>
    </p:bg>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rgbClr val="DEEDE7">
              <a:alpha val="60000"/>
            </a:srgb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1467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grpSp>
        <p:nvGrpSpPr>
          <p:cNvPr id="23" name="logo_blaa">
            <a:extLst>
              <a:ext uri="{FF2B5EF4-FFF2-40B4-BE49-F238E27FC236}">
                <a16:creationId xmlns:a16="http://schemas.microsoft.com/office/drawing/2014/main" id="{C9C79899-BE2C-4E60-9E2D-A58B200113CB}"/>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1A439173-C654-4D4A-931D-4ED31F760D57}"/>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ADFB50BE-C4FA-4297-A0C3-C45149F03E84}"/>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8FAAC65A-BD88-4659-87D6-9479AA690052}"/>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45E30F6D-7F84-43D5-9934-22FC6288EC33}"/>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4AED0B48-B12A-4D13-9982-4035786C17FA}"/>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41487167-F035-48C9-9DFD-365D38851D7A}"/>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76A18F8F-58C0-4D82-AE0A-C68317845D01}"/>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98B0EB29-E730-4F5A-8A43-CBB4F084DE2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9BE65C64-598A-4D19-A600-800215C42BD2}"/>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979EA4F0-7097-4C89-B137-A9B19CADC934}"/>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628F5874-0BBF-4928-B5F0-039232AC3D58}"/>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36558603-A179-4694-A80F-0C7240199D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FFA22C38-FAC7-47E2-B4BF-F96CB9E3196B}"/>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B1E2AF65-9CC6-4582-A0D7-8394F721444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95243E30-65D9-4E20-B71C-E74258CF31C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A56751BF-C63C-4FED-B124-36EE164BD60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E4DF8604-F691-4D8D-8DF5-0849281ED77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BFA18161-E22B-431A-B88F-447EAAE6B794}"/>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43158934-EF16-42BE-A2DF-0C3F017BE430}"/>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D0E2CF32-FEE5-41D3-A514-F9CA895DCF2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C29376E9-1497-4FA9-BF1C-D51470E6BD4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8B0787A-67CE-4C2B-AF20-CCAC77295FE2}"/>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F6523256-73B9-4136-B4AE-4DFD913EF125}"/>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C132DFBC-91E9-47DD-9418-94E2F4B853FC}"/>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223C170A-501E-4475-A5E3-EA5A50575401}"/>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F9025AF1-30BA-4C65-9DF5-7D1A6EF7CC7D}"/>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0488E0BB-23D0-45E6-BCD5-903D7DB2B43D}"/>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3B1FD8A8-6005-4B46-99FA-48C2817E9D7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98B884D5-45DF-442C-A416-0EF52A8ABA2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3F14A0F-AC75-4F37-9EC8-51F044E9B76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EFACF605-D910-45F9-BB27-7D9F09D5043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C1F8C70F-D188-4760-97A1-B358C9841EB9}"/>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B294136D-A64E-4A81-A176-0FBF6CEEECB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EFDD8B75-3E0C-4E4F-93A9-7CA346498429}"/>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38E14E2A-3537-441A-B4C5-CEBA5A9D7E06}"/>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82073BA1-04A8-4A34-9A15-874A598FB413}"/>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7ED44F2-6BF8-4653-853B-36DA55B3AF36}"/>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320249E6-1E7E-4751-8DCA-54391DA3AD0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E8516EBB-F520-46B5-9FB5-5D91B4D4F756}"/>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11636A54-1159-4D7C-BB2D-C595FB621029}"/>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2DD05FDD-71AC-4A6E-9AC6-8844B72A014B}"/>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99735DA8-E733-4484-9F34-0A818E2074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2F26C5A7-32A1-471A-B0A5-D75939832F9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8368D8A1-1AD2-4AB8-8418-24300F1BD1AB}"/>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C445B644-373E-4B59-B9DC-2E697F1E3BF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768D1DF1-DC6A-4FA7-8460-E8503F9FCA2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9D1E4F4B-CA43-4EF6-9A53-F406ACFBB354}"/>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3DB17663-7FE8-4F8A-9065-9846627DF0A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658766DE-B49E-476A-8762-BD92B145F71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A2F7A03E-7915-490F-83AC-6D077FCAC398}"/>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EF8976EC-E2BC-4DF8-89D2-0522E80ED28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64850D3C-F398-491B-9669-C998BFF2EC0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FCD6E5E6-B910-458E-9073-257659A5D396}"/>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01D804F-E43F-419B-A784-A86D3711FEC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E16FA3AA-0AF2-4424-8F6C-B9C635E1B01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BF653305-FDBD-4B9E-B1D2-CF6CAAF91104}"/>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E7F0D6E6-1D67-4DD8-AE88-4771FED4DDC4}"/>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66F690C6-8D1E-4910-8852-776B996635D1}"/>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8AD0A405-B1C2-43D4-B687-8BBF773EFA6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BC113A58-762F-43B0-A889-BAA0024B66D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B8EE083F-4F87-467A-8F6C-81BF312F9243}"/>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958B5B6D-6F27-484A-8750-181E74AB9D5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8C56BB0-2F6B-4998-9F62-B8841DFC9F6D}"/>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A6C38B52-A795-4202-BF46-39B6EB302C7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0694C0BF-2C52-43F2-BB7F-488A99D180F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FB582FC4-8814-483D-9942-AF52EA09BE48}"/>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B3782163-B3EF-4F22-A014-8CC32672B815}"/>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B9CBFC3F-CF3A-43A6-9062-8EC6C6D07396}"/>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0A21E6B3-3C8E-4324-9B37-910C6A062183}"/>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AF63BE8-49AE-418A-A498-68531A981C8F}"/>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2D772C31-1F15-484C-9CD2-13E521F6842F}"/>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3CA4E651-73A7-4613-BFA9-3C258B176DA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8D5C1D97-0838-4FCD-8572-795BBF1935F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C987D0C1-BE57-4D35-9709-023ADB3001F3}"/>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1CD2A9B9-F517-4637-828B-0D6A31D7DEE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5360386A-4B9B-4344-8B61-86FDDA832977}"/>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EB9C980B-BED1-4E08-920D-CDAB1C474E8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5EAB7A67-A7F2-4661-B553-ECE74A91465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A73063E-50A8-4C1A-96FA-CAF74A984D59}"/>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857FD433-CF27-4424-BF02-EDBCEAB83C6B}"/>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48DE99E3-4E90-4F54-B881-A14E7598042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C73CA9D2-782F-4008-A341-3A93127D0AA2}"/>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AF52E623-E8FC-4D86-974E-7C67B83416AB}"/>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28385917-A457-4C8D-87D6-1CA66AEB0367}"/>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894FE938-DE96-46F7-8D42-1274310C2D8E}"/>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5B86A4DE-875E-4408-966B-3439A375555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3AE988A0-97BF-40B9-9760-DDDFE905EA98}"/>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F5C1D3CD-9F0D-4CAE-8A02-D22763FDF12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201BFF2C-4ECE-4F5D-9F92-B5B7D3F4DE4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44A72161-C1B4-4A35-B72E-4B6808121A1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69288BCF-5FBD-427C-9C7E-6AE22B6CF251}"/>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94DEB15C-6C6C-461A-9DD3-B427C502CD94}"/>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ACA38886-9A92-4804-A9EF-29DC36DA4F2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39833172-3E29-43F1-8265-77E1752585ED}"/>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952BE5CE-018D-4912-9D88-CC30C8C92950}"/>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00518B19-24F3-4FFE-80B0-54B2DAAA07F9}"/>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83E71B44-79F2-4A3C-955B-09BD99F53667}"/>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9B149BC6-90EC-49F6-8B74-8460D19CA157}"/>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537EB45A-F85A-4C3D-9590-9F909830F496}"/>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57F63B29-256A-428B-937F-65FC10B69EFB}"/>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1F494CC5-0056-491A-BEFF-25CEEDA414C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484C791E-CD7D-44B4-9172-CA532E5CA376}"/>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21CEA795-C71A-406E-B3A7-F6CEFD9A8D2A}"/>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75ED58FC-323F-4617-9502-C2EEFAB5281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F1DCA66E-E12D-4F5D-AD07-DB3212294B17}"/>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35394FAF-627E-4757-9C1D-B63EE5BCBA51}"/>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A281070-CB0D-481A-A802-CFEB5911F85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8249EBED-4BBD-485A-B160-6A727327D975}"/>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1D0A79F6-619F-45D5-9306-49713163BD7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8E5B703E-E42B-45AD-9E33-E9555F1E9AD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1FF19D3-175F-4189-A94E-28FB9E04D50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E675000C-FF91-4346-A186-1412A2CCAD6E}"/>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35830934-1DB1-4DDA-B030-643B1D77612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D2359E9-557F-4802-B69B-F9437C5C9637}"/>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D5F97D8B-8B8D-44A5-91AA-1B899AD80E0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D5255662-A180-4261-AD9E-C9C43C566E1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19E98435-6B42-4E6A-8E6A-DC1D75C338CD}"/>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B61DCCF6-BB46-4581-BDC1-9A23D2B9213B}"/>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F46D3626-19ED-437F-BDF7-32FED7A82041}"/>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8080E43B-2504-43E3-8ED0-8FD223605EC5}"/>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A4D31244-B732-4157-9A4A-BB463B47EE36}"/>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BCEB59B7-3717-4E0D-93EA-BAD6ACB94B11}"/>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6F3EE76E-E3A7-4E1D-8336-6F616046DC38}"/>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430A24A5-DA16-4D38-A2FB-F3D7C89F5AB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C8A05CAD-F214-4D6D-988A-1013026D066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80E02035-8429-44DD-8692-E6E3CFA64636}"/>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5EA94CB-51DA-4EBB-A233-567B5DD457F5}"/>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B2F7E7AE-FECA-4179-8647-CD8B7A3B1DD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D45021A5-3A44-44A7-B860-77ECFB28441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B9A58F5C-966A-42CD-8766-70BE16A8DBFE}"/>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8BDA9400-27A3-4DA4-BA52-EEF37C25D385}"/>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38E9DA59-FF79-4099-91D5-6D6797615733}"/>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6" name="dasdasda">
            <a:extLst>
              <a:ext uri="{FF2B5EF4-FFF2-40B4-BE49-F238E27FC236}">
                <a16:creationId xmlns:a16="http://schemas.microsoft.com/office/drawing/2014/main" id="{BC2C6BEF-13D9-4338-98A7-C250FCE1A960}"/>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5F034C5B-3E35-41F3-971A-F13D8767C146}"/>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668EFD68-05E2-400E-BF63-4E2EEF56A580}"/>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63109723-667A-4D9D-BEB3-5EA9AF76C3C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BB8A01CC-3A62-4C7C-BEAB-2A87081B2A9D}"/>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C8C4F0BC-A61F-4BE7-BC5F-D24C08F9E716}"/>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5EB2347D-A2E0-48EC-A7D9-533FA298B3D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5F8874F8-BA7F-4427-9FDF-6E9B5A960996}"/>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7C68F578-B8DC-4F34-8734-8BB982A9E82C}"/>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894315D7-D8F4-4A8C-9E7D-AA470DC8F29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7E00D5E9-0048-4F76-8F6F-9402124E58A3}"/>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3BB6DE17-5E4E-4778-B8EF-1726DDD5E5B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6348BB18-A793-4A7C-BCB6-89726F8285C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9C198DBE-192F-4A25-9179-49469EF5D9F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94D1F9ED-C8E3-4963-994B-59B8B8DBF8C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9C82606F-49DB-4F39-81F2-1CF70089CEA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C7449C5D-7658-45B7-98BC-4A6A6F045EF5}"/>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250A6723-8905-4CF3-8594-D77496B705ED}"/>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702B5D34-638F-45C0-A5F4-6AD930DFF681}"/>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3BD4787D-8370-467C-9E9C-F4E7D34CB2BD}"/>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39B4EA00-45BB-481C-86E9-4F3F7A515B6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FEE31A20-D0EC-4598-853A-2CA144F9A77E}"/>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B6D2A736-E70D-4A65-8C36-ED62059548C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0A3A92CF-C1C6-4CCB-8733-C03B2E5FF2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3B95E804-A96E-4E4E-9100-D979945EE17B}"/>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0E0EBDF4-FE3C-44A3-ABD5-E7395081C920}"/>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8F68F1AF-D55E-4033-9290-9E892042D84A}"/>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3A7B80D3-22BC-4AF0-A7D2-CB71A2D0963C}"/>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825066BD-DCC9-4786-98E2-8040109AFF6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2D413031-8CFB-49D4-8F91-2AFD29E1B26C}"/>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67C27BEB-05BD-41EE-B420-177272C912CE}"/>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4610F1BE-0E4B-4A6D-A0B1-B6539186059C}"/>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A3F18DE2-B2F0-4C78-A379-CD51AF37916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656631C5-FA90-40AE-8DE2-22B7248DFA76}"/>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DE25467F-4B92-4001-829C-A18ABEA2409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B3573B65-C72A-43C1-AEBA-5556F9D0BDFF}"/>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75BCDB5E-C3EA-4F83-BD2E-BA116BD71CF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CAD7DD91-80E0-4362-9886-0661125AAFBB}"/>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1274EFEE-02B8-4A78-BFD2-410B561D633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05D4B95-F82F-459C-A84C-16D8B58A11E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35B4D317-54BB-48E2-9C40-CF163DD260A3}"/>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F77385E1-4A05-4948-8C94-3EC3A32EAEE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69275CF8-2173-4C65-BB06-6E4DB2F8AA07}"/>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D4B7EEFB-B494-4EB6-A3F5-3574CE8DD3CC}"/>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0911217C-D7F1-41ED-8A04-98A9EBD4FBE1}"/>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915A8692-33EC-43BF-8D5E-49A95CD0A84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3FFF9261-5209-46E0-8F37-72D3E64A2B5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42775581-E5C3-4107-B8F4-F8EC4D1985F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E9FC7D2A-24CD-419F-9D95-4DE5FED87520}"/>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54A1A5BC-92A9-4984-8D7E-6209120A0440}"/>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F1C1C4E-38F1-4818-89E9-0E2612699164}"/>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001F224-CA03-49CD-B89C-049D1D40093C}"/>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BD8F75FD-AA84-49C7-A8D0-938AE0AAFC8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5381D3B8-7E7D-484B-9793-598C88B8C6CA}"/>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588EC9F8-373D-485C-A10E-8593520D1EAB}"/>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350B8B88-C8E6-440D-ACAF-B9C299B4B55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B6491835-1431-4D98-AF76-08AA2841405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304A4052-DC95-4C4B-AD67-2D9350D0C9C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C4C437E0-751D-43DC-88E9-99B759D4D1E0}"/>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2615D287-E371-4A46-BC6C-9AC785CFA97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D72D2B50-A742-4F1C-89D9-552F99838666}"/>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7550A882-7690-412B-A9FD-1195255D9CE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CA2465FC-F1CC-4FF9-80A9-2779B329F7B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19F9D986-3C4A-4943-8C1D-C2D30F8C5690}"/>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251EBB4B-8530-4D07-9860-D2F937F7D04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7E93D243-5123-4951-92EA-B9EA3F217DA4}"/>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55F8DE26-E586-4981-BB67-32652A383DD1}"/>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6CE7A588-FC64-4D1D-AF9B-4A37C5601E1A}"/>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71607B8F-9773-4F99-B58C-0D44739FB4D5}"/>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E12682C8-D62D-4EB5-A9CD-19230835F69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66B117B6-3152-4D63-BCF7-EE055A42301D}"/>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01E42E5F-F6A9-42C1-A198-D2C22A196E45}"/>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7E0A1B82-4BF1-4824-A6D9-D0F594128EEC}"/>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EE7B9445-9FB8-4042-AE42-C2C57A25AB12}"/>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191B315A-1D52-4D19-9C09-B8DE5944B026}"/>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4F087146-F154-4827-9103-B3214336D818}"/>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D1832586-9417-4793-A372-F7A416E5221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E9165CAF-4711-44E9-BA57-3569A875F6F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8260442D-7241-465B-96F2-9AFA190AFE8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16DFF8D4-0F19-4108-9797-3363ADB5B52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AD4D69A2-9A9D-4844-A128-74D4D9F00874}"/>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29E4AA81-1078-4266-AC55-189C2A1F9590}"/>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14BD6E80-D58B-4277-9D11-FDC4762D5170}"/>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3D486CEF-3924-4168-A599-951E0EE26E4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722D9EF8-7EBA-46D1-9203-3DC2AD74B4B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4ABEECD8-08A5-42A6-8C19-FF2747CC69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9EC52096-E89A-4C7D-8041-1CEACC95082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BEF0F765-2BAD-4B0A-9942-464A49512ECC}"/>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41CDD0A2-E004-4A28-A26F-4145E54B24B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10CA4FF0-2AF3-4477-B8BA-0B66E5E7AA21}"/>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E88F05E8-6EA6-4C77-9AE8-A594BD784892}"/>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12E36CEB-546C-429F-9023-AC4C5C0F136B}"/>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266169DA-81DD-42ED-8057-926848A6C43F}"/>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AE1BFE19-7BFB-4895-8259-C0C0417581C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63807BC9-8F5C-4AE2-B5F9-293DF41F03F2}"/>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C07A3F72-6BF9-4289-AA84-39D32907522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1EE7E09C-19B3-448E-A6AE-C35D34E945E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7600FB80-8383-423F-ACC7-7F29B2BA2572}"/>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44D0D6E4-AD2F-4ED7-9585-28D8546DE6D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8696373C-69B4-433E-8B26-86F419E6A1E8}"/>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50493F9D-720F-47F9-B3E7-136A9AD41A41}"/>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D8CF72AB-38FA-4427-B9F9-7419D67741E8}"/>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46D55125-579E-45C1-844C-80789273647B}"/>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62008A9C-5E66-4D78-BB6E-5D3D2231EBC7}"/>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E08FA1B7-99FE-46E6-B2F7-CD58111AE1BA}"/>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C079E835-C868-49D6-B358-4F9C48A33F0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EBE68329-DDE4-4A32-9CBF-AA4138B5C5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FCAEECD-DFB1-4DAF-BCA4-6A000F1D71F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03A03FD2-EF1B-4B25-9DD9-09B56D9369C5}"/>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531996FE-E039-414D-A48D-EDF9C39B15F9}"/>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EB3197FB-E498-4C80-B3D3-73B546CBEED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A0899371-F03C-4D17-9708-845AD13CBE52}"/>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64E16D0-CB6D-44D1-B976-14EF6D07515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BCB7C0F3-3426-464C-AC80-F0C4B5D7289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667CC0E4-8B09-4868-82A0-5BAFAD687C5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F3B04993-E049-4398-8C49-87ED539064F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4609643-765F-4A7E-A9DF-6B7ADB88F88B}"/>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087B730E-43F2-41D9-B44D-1ACB2324B484}"/>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F40600FF-2B07-4F1C-9F2C-3BDA7F21F58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B558A47-C9C8-431C-A4FB-DD3A1F1C69F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DD592133-9109-47BC-AD3F-531DAE972C8C}"/>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E52A3521-8D35-42AD-96A2-007B959074F6}"/>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CFD3AB49-D614-4A42-BD24-23E849FBD469}"/>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D6FD23CD-BB20-4B75-A3B3-B528F706963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A85341D2-5735-428F-B07A-A8127393B07E}"/>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0E8F8DF6-02A4-4E04-8CB5-A09C5CFD0757}"/>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F94E69C5-415D-4FCE-A8AB-AECAE86ED4A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0F6B4606-9B8E-485F-B49A-077926EDC42D}"/>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7FB8BF45-1DE7-41BF-808B-E2C2C26793D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39D6144B-45BD-41E6-8AAE-4A3E6698972D}"/>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43F41430-137D-4890-9859-2454FD0B2E1E}"/>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C25F2988-704D-4C73-A62D-4D4E823D22C3}"/>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FF75A9C5-818E-43AA-A817-FE956B333794}"/>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76A17C69-0208-4CC5-9544-22696E10AD07}"/>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952C4E36-BA7E-49DB-A238-1736E77288FD}"/>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FC935C14-C4CE-4CEC-AE0C-117CDF1893D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22EFF8D2-8878-43FB-B991-2EBF8EE872F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6E62E955-1129-4EDB-814A-C2C8928343CD}"/>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7B9839E3-C7D6-4610-998E-7B5FD2D93F2C}"/>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B62AD2BF-6A7B-4936-AF52-95079437CFB6}"/>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E4676F4D-609B-4A40-B78D-90D29E96E6A6}"/>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1860BF8C-9074-429A-8790-F038951E947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99AA4BD-9212-402F-9802-93F7465DF4D3}"/>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3C751515-DC5B-4FA1-9F48-2B5BE45720E1}"/>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6A3DB5FE-D2BF-40BE-A5E6-15FED8170BF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5E39EBD0-C516-46CF-A2F8-52059EFF695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7CF363A-1715-4337-8995-493376C91019}"/>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DAADD0EC-F210-478F-AC0D-92A9FED33CA7}"/>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BAB3543B-3B5A-4F26-960D-FEC69C6FD6FC}"/>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12F97E1F-4618-4648-B3CA-C494DD578FCD}"/>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178A2270-9E86-4563-ADCD-DE3BD3A7CE1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41CB038D-71E1-46D6-B691-0D5BBC0409B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3151B7B2-CEA3-4083-BA41-72CAFF5DD56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2BF7626A-C7B4-4858-9E6F-04E3F97FA23D}"/>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14E73CF5-268F-4843-9516-E7E0C55146DC}"/>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38E0FF8-AEED-4592-9E3A-E2430BFD402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9D0A9562-9576-49D2-AAE0-39ED70C21FA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B313EB5C-2242-43DF-A927-CF5DF3E8F4CC}"/>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B1B40031-2229-427D-818D-8E64AA7AC6E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BADB9B47-AC12-4EB2-AF34-D14D04484FE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DA1DECB3-F23B-4BC6-A30D-6C915E3A3D2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082FFA55-04F7-4DB4-956C-D59CE13AA95D}"/>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363292A7-8778-4F7E-A4A2-165724CE9C30}"/>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A44A4E6F-5783-49E8-B700-496544CB546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C995C158-26FE-4C88-8511-8D02D9ABA916}"/>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33D9768B-16F9-443B-B755-FE79773E46F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5BAA5343-B61F-49D3-8512-9E993674827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5B7B4F1C-DF1A-4D7F-8B14-B23880E0FADB}"/>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B280A50E-7D29-4525-B760-BA1E6928AE7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CFBF9A6A-DBB9-4BD7-AAEF-C8B65CB8879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A7275C9C-D6DF-4A27-BCE1-278081F0A7F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423A48B9-8EB9-4199-83CB-E0342390B836}"/>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6EFC410A-0026-457A-A93E-371627D4654C}"/>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3716606F-150A-4E4F-9080-06EAD759F9DC}"/>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8C0EDEE1-2ABB-466F-85A8-1D066BBB0432}"/>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D5A67E40-6AE1-4028-B058-F7857ECA1FE8}"/>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19FA89C6-A8F0-4D63-BD93-2F82778107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34583C5C-7612-4AB4-8916-6CAF123621E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5C9F0AF3-8652-4C09-A4D0-964B3E2C1D3C}"/>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7FFB329E-65FC-4E15-8373-E93D7FB8A876}"/>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71105754-002C-4FB8-831B-B3A69212A952}"/>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E689CB80-A745-4115-B59B-02129D4C05A6}"/>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D83D356E-5D87-4CB2-B560-625DE3A7C62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2ADE47A-E562-4594-9610-B63E188BF877}"/>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907ABAE6-4EF1-42ED-987D-43E7D52A1CE7}"/>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ABD4A538-4EE7-457C-9360-4595B3D2EF28}"/>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3CD82BEF-ECBD-4CF4-81AC-E6D44955CC6C}"/>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9471CF3D-499F-45AE-9373-7DB21CB366B2}"/>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DEBF509E-2EE3-40A1-A189-068218088874}"/>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C23DD337-A0E6-4220-AC69-0054885C6BB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0CA6C4F-1775-4264-B3A5-E0E766D4E249}"/>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19208552-EDC9-4F7C-B3BE-17E90734897E}"/>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DE3C53F1-F0BF-4133-B4B4-D5388EF55A3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01CF0C2F-46DD-4B60-BB29-E1CCDDAF092D}"/>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F95961A7-E171-4FEE-9324-5A3E4E66763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3A52ABFD-2DE8-4559-A6EA-01B971C86D0A}"/>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5EFB5857-C428-4E77-A5E9-A3761668498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3982BDB7-3F5F-4A56-98F2-8FAC35FB85F3}"/>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9AADC521-02A5-4806-9876-72DBB80D8ACE}"/>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9D71867C-1E8B-4453-AEDE-836EC7EFA5C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CD0E089B-09C4-4398-80EF-E982EBE91E48}"/>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17C292AC-7E7C-42EB-B9A6-77A9103BE579}"/>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43857880-F123-429D-8E7D-9A975E4A07D5}"/>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0BD78267-54FB-4B9E-A3AB-064A7BE81A19}"/>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FE2AD9F8-2C21-4C28-B060-84F31DD6D20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0B717FEA-5BC9-4674-8143-A4BCAD469440}"/>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8DED0920-D21C-4060-A23A-2B82046AA724}"/>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BAE2888E-6075-442F-A6E3-38D4D418CD3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10C7D605-45C6-44E3-91EB-4CB3B56E03C2}"/>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1058FA3F-65DD-45D8-8443-1CDF27C74A4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0E020E76-F221-497F-8649-41D844A55253}"/>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2CF8907C-5D99-437A-9D22-0660EAE3C4F6}"/>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3B7CDD74-5182-4369-BBCB-37DFC2E95321}"/>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EF85EF7-01AD-4E61-9C97-9F62A0027B0A}"/>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F3C16543-B44F-4414-8E47-B5F5A41213DA}"/>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F1640E26-3B0F-464C-B2E9-3F142AA43D60}"/>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5A58083E-CEF5-40D8-AB94-190FA939B429}"/>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A4BF4E85-A4E1-4B3B-B523-95F2CEB9CAF6}"/>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3035B2A6-4CE0-49DD-8A7D-4B5B3BE79D0C}"/>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F0D67B11-8865-4367-AD0E-BD3902D37322}"/>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DC994E2-B269-4A08-937D-C3F73ACAABAB}"/>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B58FD928-1997-465C-818D-759833B6DD49}"/>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7E3907C7-950A-4FCD-8932-62DF4CBD63A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84997EFA-08D9-4F15-ADB4-A7B556F6878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17140CCE-72D8-432E-A4B3-A0B7FA6F5C4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C088FCD9-FB4A-4723-87B2-9E9EED20C92B}"/>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EED95D70-B0B9-4004-85E2-A7924A3E3C37}"/>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F6497953-9B0D-4E5A-8899-F2BDB240E262}"/>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78F01ED1-408F-498D-81DF-5097EF3C758E}"/>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584183DF-3EAD-46BD-AEDF-38D8547C8ED0}"/>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78753648-CAFD-4569-BD1B-F5BD66AA19B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F5C179E1-883D-4059-80F7-B331FB7E09F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AB5DFF25-2EF1-4B65-8589-FB5A63816433}"/>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34267268-559F-4370-A6BA-D39679D74F9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74370671-8A67-4BBF-BBD9-60E54E53DDCB}"/>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1B045C2-4918-434F-89CC-45BF18EFC9B1}"/>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4A0A1951-3B3F-46DE-A820-AEA7037B1930}"/>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7AE28852-214F-4DC6-A957-FB8249086504}"/>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79CF8356-EEDF-4E7E-A726-819BE965D12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CDEB34B7-4164-4D7F-BD5F-D402A34F4677}"/>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78A03362-583D-430F-BC3D-3301B0861F80}"/>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A2233E09-E03F-4F17-BC0B-D02F26745EB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8AC22D2-A390-4349-8345-C18B1F62C94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CFC814A1-E158-478F-A36A-057683FDDF37}"/>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64F57473-FB7D-4AA6-B147-9D4ECC14214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3E2217B0-AE11-463F-B1C0-414C48DDDE5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7CE7EDB4-E1DB-49D0-AD44-A9A61143C3A2}"/>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F8EE35BA-1BD8-4409-A4D7-79DAC24342E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482F14B0-C37A-432A-8C09-2FF66FB7E2B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3F821C7-32D9-480C-A66A-8B5E295B3E9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B1FADC9C-2D23-4A3C-B00F-9E4B8AD35EE8}"/>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856C29AB-CCC8-4CF5-9FDD-1E3A32554DB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B92303FB-4148-482B-8BD3-18600C567014}"/>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6A45F854-FD81-4712-8C55-D16B2D836CF1}"/>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322D50E4-7120-462D-887E-916188E38393}"/>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78DC0C75-5AC1-46CF-8AAD-2B9698B48D3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5C013F40-DFEC-4109-AFE8-55988584CCB9}"/>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5E9B780B-6416-45CE-8216-94624319115A}"/>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4B05C6E8-717F-420E-AE95-A36792334C09}"/>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331F8672-B46B-4D36-BF31-EA10C5B8D8FA}"/>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E840874C-46DC-4AA2-AE83-E25A628304B7}"/>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34D6C289-F1C3-4AFA-AA6E-012FBEB30572}"/>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6619A338-607C-498E-B01B-F78F8EC40982}"/>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B1EEC2D8-F65F-4E08-B581-4077AF1479A8}"/>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accent6"/>
                </a:solidFill>
                <a:latin typeface="Drammen" pitchFamily="2" charset="77"/>
                <a:ea typeface="Drammen" pitchFamily="2" charset="77"/>
              </a:defRPr>
            </a:lvl1pPr>
          </a:lstStyle>
          <a:p>
            <a:r>
              <a:rPr lang="nb-NO"/>
              <a:t>Klikk for å redigere tittelstil</a:t>
            </a:r>
          </a:p>
        </p:txBody>
      </p:sp>
      <p:sp>
        <p:nvSpPr>
          <p:cNvPr id="420" name="Subtitle 2">
            <a:extLst>
              <a:ext uri="{FF2B5EF4-FFF2-40B4-BE49-F238E27FC236}">
                <a16:creationId xmlns:a16="http://schemas.microsoft.com/office/drawing/2014/main" id="{F59D5709-CA92-4B5B-9E86-20C739019FD7}"/>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accent6"/>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spTree>
    <p:extLst>
      <p:ext uri="{BB962C8B-B14F-4D97-AF65-F5344CB8AC3E}">
        <p14:creationId xmlns:p14="http://schemas.microsoft.com/office/powerpoint/2010/main" val="32711010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tel over helsides bilde">
    <p:bg>
      <p:bgRef idx="1001">
        <a:schemeClr val="bg1"/>
      </p:bgRef>
    </p:bg>
    <p:spTree>
      <p:nvGrpSpPr>
        <p:cNvPr id="1" name=""/>
        <p:cNvGrpSpPr/>
        <p:nvPr/>
      </p:nvGrpSpPr>
      <p:grpSpPr>
        <a:xfrm>
          <a:off x="0" y="0"/>
          <a:ext cx="0" cy="0"/>
          <a:chOff x="0" y="0"/>
          <a:chExt cx="0" cy="0"/>
        </a:xfrm>
      </p:grpSpPr>
      <p:sp>
        <p:nvSpPr>
          <p:cNvPr id="6" name="Picture Placeholder 18">
            <a:extLst>
              <a:ext uri="{FF2B5EF4-FFF2-40B4-BE49-F238E27FC236}">
                <a16:creationId xmlns:a16="http://schemas.microsoft.com/office/drawing/2014/main" id="{E53B342D-8376-46F7-A37A-8711BE23256E}"/>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på ikonet for å legge til et bilde</a:t>
            </a:r>
          </a:p>
        </p:txBody>
      </p:sp>
      <p:sp>
        <p:nvSpPr>
          <p:cNvPr id="16" name="Tittel 1">
            <a:extLst>
              <a:ext uri="{FF2B5EF4-FFF2-40B4-BE49-F238E27FC236}">
                <a16:creationId xmlns:a16="http://schemas.microsoft.com/office/drawing/2014/main" id="{4F1495D5-C65A-4EED-9C14-2890D5F8C1F1}"/>
              </a:ext>
            </a:extLst>
          </p:cNvPr>
          <p:cNvSpPr>
            <a:spLocks noGrp="1"/>
          </p:cNvSpPr>
          <p:nvPr>
            <p:ph type="title"/>
          </p:nvPr>
        </p:nvSpPr>
        <p:spPr>
          <a:xfrm>
            <a:off x="349482" y="253094"/>
            <a:ext cx="8530358" cy="1250586"/>
          </a:xfrm>
        </p:spPr>
        <p:txBody>
          <a:bodyPr anchor="b"/>
          <a:lstStyle>
            <a:lvl1pPr>
              <a:defRPr u="none">
                <a:solidFill>
                  <a:schemeClr val="bg1"/>
                </a:solidFill>
                <a:latin typeface="Drammen" pitchFamily="2" charset="77"/>
                <a:ea typeface="Drammen" pitchFamily="2" charset="77"/>
              </a:defRPr>
            </a:lvl1pPr>
          </a:lstStyle>
          <a:p>
            <a:r>
              <a:rPr lang="nb-NO"/>
              <a:t>Klikk for å redigere tittelstil</a:t>
            </a:r>
          </a:p>
        </p:txBody>
      </p:sp>
      <p:grpSp>
        <p:nvGrpSpPr>
          <p:cNvPr id="26" name="logo_blaa">
            <a:extLst>
              <a:ext uri="{FF2B5EF4-FFF2-40B4-BE49-F238E27FC236}">
                <a16:creationId xmlns:a16="http://schemas.microsoft.com/office/drawing/2014/main" id="{985DBEE8-9B00-4D0F-B68C-D00FD646E7D6}"/>
              </a:ext>
            </a:extLst>
          </p:cNvPr>
          <p:cNvGrpSpPr/>
          <p:nvPr userDrawn="1"/>
        </p:nvGrpSpPr>
        <p:grpSpPr>
          <a:xfrm>
            <a:off x="8992118" y="1329"/>
            <a:ext cx="3006779" cy="696569"/>
            <a:chOff x="8992118" y="-1332171"/>
            <a:chExt cx="3006779" cy="696569"/>
          </a:xfrm>
        </p:grpSpPr>
        <p:pic>
          <p:nvPicPr>
            <p:cNvPr id="27" name="Grafikk 26">
              <a:extLst>
                <a:ext uri="{FF2B5EF4-FFF2-40B4-BE49-F238E27FC236}">
                  <a16:creationId xmlns:a16="http://schemas.microsoft.com/office/drawing/2014/main" id="{FC799E49-5B9A-4291-BE35-E25F2F63C2A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8" name="dasdasda">
              <a:extLst>
                <a:ext uri="{FF2B5EF4-FFF2-40B4-BE49-F238E27FC236}">
                  <a16:creationId xmlns:a16="http://schemas.microsoft.com/office/drawing/2014/main" id="{0FBF9DF9-C600-4CE2-9801-9A7918ED6BDE}"/>
                </a:ext>
              </a:extLst>
            </p:cNvPr>
            <p:cNvGrpSpPr/>
            <p:nvPr userDrawn="1"/>
          </p:nvGrpSpPr>
          <p:grpSpPr>
            <a:xfrm>
              <a:off x="10819352" y="-1189482"/>
              <a:ext cx="1179545" cy="469900"/>
              <a:chOff x="10053875" y="625546"/>
              <a:chExt cx="1163332" cy="470539"/>
            </a:xfrm>
          </p:grpSpPr>
          <p:grpSp>
            <p:nvGrpSpPr>
              <p:cNvPr id="29" name="dasdasda">
                <a:extLst>
                  <a:ext uri="{FF2B5EF4-FFF2-40B4-BE49-F238E27FC236}">
                    <a16:creationId xmlns:a16="http://schemas.microsoft.com/office/drawing/2014/main" id="{352B4888-4226-42A9-A1CC-2A3BDA49E42E}"/>
                  </a:ext>
                </a:extLst>
              </p:cNvPr>
              <p:cNvGrpSpPr/>
              <p:nvPr/>
            </p:nvGrpSpPr>
            <p:grpSpPr>
              <a:xfrm>
                <a:off x="10421710" y="740423"/>
                <a:ext cx="601392" cy="108410"/>
                <a:chOff x="10421710" y="740423"/>
                <a:chExt cx="601392" cy="108410"/>
              </a:xfrm>
              <a:solidFill>
                <a:srgbClr val="12110C"/>
              </a:solidFill>
            </p:grpSpPr>
            <p:sp>
              <p:nvSpPr>
                <p:cNvPr id="153" name="Frihåndsform: figur 152">
                  <a:extLst>
                    <a:ext uri="{FF2B5EF4-FFF2-40B4-BE49-F238E27FC236}">
                      <a16:creationId xmlns:a16="http://schemas.microsoft.com/office/drawing/2014/main" id="{ECBB604B-D263-40E0-8088-E1AC6358BA6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A96081D3-A69A-418D-874D-44AF52A3063E}"/>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9580BCF6-747C-47AF-8BAB-49F6EE59D2B3}"/>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4602F032-5291-4451-85EF-057A9F289E0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B8FA5F86-51BF-4B66-9610-938F39DFAD3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02611035-3276-4757-A318-B013568CD2FE}"/>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666B687A-45E3-4E43-B9FB-ACACCE73E190}"/>
                  </a:ext>
                </a:extLst>
              </p:cNvPr>
              <p:cNvGrpSpPr/>
              <p:nvPr/>
            </p:nvGrpSpPr>
            <p:grpSpPr>
              <a:xfrm>
                <a:off x="10421710" y="740423"/>
                <a:ext cx="794629" cy="252577"/>
                <a:chOff x="10421710" y="740423"/>
                <a:chExt cx="794629" cy="252577"/>
              </a:xfrm>
              <a:solidFill>
                <a:srgbClr val="12110C"/>
              </a:solidFill>
            </p:grpSpPr>
            <p:sp>
              <p:nvSpPr>
                <p:cNvPr id="146" name="Frihåndsform: figur 145">
                  <a:extLst>
                    <a:ext uri="{FF2B5EF4-FFF2-40B4-BE49-F238E27FC236}">
                      <a16:creationId xmlns:a16="http://schemas.microsoft.com/office/drawing/2014/main" id="{5C68DD66-A887-4ED1-B78C-27A93709B40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8BC905A2-7D59-43A8-B62D-C0971868F62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12056D87-CAC5-43B9-A501-8EF1FAA0217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7632AC0-C80E-4F45-8785-87B86D734A8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9382012-7CF8-411E-964E-B2690E3BB42C}"/>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75615F4C-ED57-49B3-B73C-3E668AD876F0}"/>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657CBA50-6EDE-4CB6-932F-F76497CD7B9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ADA74A75-9B1B-44F4-BAD7-9CB0B473261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D37835AF-314B-493B-96EB-A13EF41C27AA}"/>
                  </a:ext>
                </a:extLst>
              </p:cNvPr>
              <p:cNvGrpSpPr/>
              <p:nvPr/>
            </p:nvGrpSpPr>
            <p:grpSpPr>
              <a:xfrm>
                <a:off x="10053875" y="625546"/>
                <a:ext cx="302883" cy="440298"/>
                <a:chOff x="10053875" y="625546"/>
                <a:chExt cx="302883" cy="440298"/>
              </a:xfrm>
            </p:grpSpPr>
            <p:sp>
              <p:nvSpPr>
                <p:cNvPr id="140" name="Frihåndsform: figur 139">
                  <a:extLst>
                    <a:ext uri="{FF2B5EF4-FFF2-40B4-BE49-F238E27FC236}">
                      <a16:creationId xmlns:a16="http://schemas.microsoft.com/office/drawing/2014/main" id="{7111DC2D-2265-43F1-879A-4BD0EAE3D8B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D727EB89-6C18-43EF-BA93-7A4D58339B00}"/>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9D63BB7E-5740-4F04-A82F-ED937D0D6C3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C23E42CD-A061-4A16-B4A9-57B08293196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33D8DC3C-11F1-4883-8052-B15279BD3B6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E4BE8510-3FCB-45BB-9F3B-FD27A86C913E}"/>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9778A161-1B02-4F5F-8021-B3E23B5D28C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94B6DBD3-C43B-403D-96BF-4F73FF3E97AC}"/>
                  </a:ext>
                </a:extLst>
              </p:cNvPr>
              <p:cNvGrpSpPr/>
              <p:nvPr/>
            </p:nvGrpSpPr>
            <p:grpSpPr>
              <a:xfrm>
                <a:off x="10094101" y="633820"/>
                <a:ext cx="221385" cy="367739"/>
                <a:chOff x="10094101" y="633820"/>
                <a:chExt cx="221385" cy="367739"/>
              </a:xfrm>
              <a:solidFill>
                <a:srgbClr val="EBEBEB"/>
              </a:solidFill>
            </p:grpSpPr>
            <p:sp>
              <p:nvSpPr>
                <p:cNvPr id="137" name="Frihåndsform: figur 136">
                  <a:extLst>
                    <a:ext uri="{FF2B5EF4-FFF2-40B4-BE49-F238E27FC236}">
                      <a16:creationId xmlns:a16="http://schemas.microsoft.com/office/drawing/2014/main" id="{1D6ABD18-5721-4348-8618-89E95AF52A5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58FE9BAD-6F87-43E5-A54D-045DB686820B}"/>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18C71CE1-CBAD-4583-AE6F-BD96F2C8CEDE}"/>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0394C767-F03E-4A57-BA56-DAAB1292BD2B}"/>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6958F2E5-902F-4AC5-9116-48C2DCE9FA1F}"/>
                  </a:ext>
                </a:extLst>
              </p:cNvPr>
              <p:cNvGrpSpPr/>
              <p:nvPr/>
            </p:nvGrpSpPr>
            <p:grpSpPr>
              <a:xfrm>
                <a:off x="10178642" y="627068"/>
                <a:ext cx="52778" cy="356137"/>
                <a:chOff x="10178642" y="627068"/>
                <a:chExt cx="52778" cy="356137"/>
              </a:xfrm>
              <a:solidFill>
                <a:srgbClr val="EBEBEB"/>
              </a:solidFill>
            </p:grpSpPr>
            <p:sp>
              <p:nvSpPr>
                <p:cNvPr id="134" name="Frihåndsform: figur 133">
                  <a:extLst>
                    <a:ext uri="{FF2B5EF4-FFF2-40B4-BE49-F238E27FC236}">
                      <a16:creationId xmlns:a16="http://schemas.microsoft.com/office/drawing/2014/main" id="{4717D5E7-3366-42BE-8ACC-5B078F42D1F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C090DEB5-8A2E-45CC-8E86-9BC900DEDDC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123E283F-D839-4B9D-8EC9-BB5540AA1D6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15203139-D1B9-4D9E-9C55-A582EE13BF8B}"/>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94F7B5B9-0CBD-4ECC-98F3-C102E6D8A80F}"/>
                  </a:ext>
                </a:extLst>
              </p:cNvPr>
              <p:cNvGrpSpPr/>
              <p:nvPr/>
            </p:nvGrpSpPr>
            <p:grpSpPr>
              <a:xfrm>
                <a:off x="10145644" y="656072"/>
                <a:ext cx="118395" cy="249724"/>
                <a:chOff x="10145644" y="656072"/>
                <a:chExt cx="118395" cy="249724"/>
              </a:xfrm>
              <a:solidFill>
                <a:srgbClr val="EBEBEB"/>
              </a:solidFill>
            </p:grpSpPr>
            <p:sp>
              <p:nvSpPr>
                <p:cNvPr id="131" name="Frihåndsform: figur 130">
                  <a:extLst>
                    <a:ext uri="{FF2B5EF4-FFF2-40B4-BE49-F238E27FC236}">
                      <a16:creationId xmlns:a16="http://schemas.microsoft.com/office/drawing/2014/main" id="{E8EE482C-7EF3-4355-AFCE-14022E8FF17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ADE18A10-FA68-411A-98B7-F4388105AD8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3249B61-0198-4748-8C7F-AFC20797E7B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498D834B-F9E1-40B8-8C78-30DA62865B0E}"/>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92EE9434-A111-4697-A17C-ECC40061997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541BB22A-CCCC-420C-81E0-150968892E32}"/>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02D48794-9B4A-421D-ABFC-1EC54A9685E3}"/>
                  </a:ext>
                </a:extLst>
              </p:cNvPr>
              <p:cNvGrpSpPr/>
              <p:nvPr/>
            </p:nvGrpSpPr>
            <p:grpSpPr>
              <a:xfrm>
                <a:off x="10121109" y="701339"/>
                <a:ext cx="167560" cy="331317"/>
                <a:chOff x="10121109" y="701339"/>
                <a:chExt cx="167560" cy="331317"/>
              </a:xfrm>
              <a:solidFill>
                <a:srgbClr val="EBEBEB"/>
              </a:solidFill>
            </p:grpSpPr>
            <p:sp>
              <p:nvSpPr>
                <p:cNvPr id="109" name="Frihåndsform: figur 108">
                  <a:extLst>
                    <a:ext uri="{FF2B5EF4-FFF2-40B4-BE49-F238E27FC236}">
                      <a16:creationId xmlns:a16="http://schemas.microsoft.com/office/drawing/2014/main" id="{ED2B0F49-2773-40B7-A6E5-771B64FD6566}"/>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DA603806-20A6-46A0-8743-D37022CA19CD}"/>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D1B1CC64-E1B4-484E-9CF4-AA5D8A08A11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9E2BAD67-7D69-4389-ABDC-52B16D81B5AB}"/>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1171686-20B7-4E7E-8F60-046E4BF7DC10}"/>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7A348C2B-B0DB-4CCD-AED4-F90AF59762D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3BD61BF6-2C94-488C-91D8-5BB7B3C4BB84}"/>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27499ED8-6E87-4002-B7C5-318CD0AFF10B}"/>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CFA7B7BD-0E2A-4B07-B2B1-429D3612B59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D5BE11CB-C315-4392-B06C-CCCFA156A0CB}"/>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6542274-9342-45D4-955E-57B35EB0F47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8F61A00F-B07E-41B4-B7A2-D6AF756837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27BBADA6-A522-4E3C-A6B9-AFB268ED2E2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1FDB0174-98BA-4966-AB54-333D6FB419D9}"/>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8BB02B22-BB89-4824-80ED-2926E27869F2}"/>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07FA05D0-08A6-48CD-B884-E59393611BBC}"/>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8D85688D-AE4D-4D49-9598-E2CD0BB802A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756AB949-9B4B-4BAD-BC24-517703A1431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96B9BD46-C623-41E3-8BD1-7437744FCEB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A2005E0-C8B4-41CB-8EF0-56D467858498}"/>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08D0AC82-9159-4AA5-81B1-6974F0580FA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6596FAA2-79D1-48DC-A6B0-51BA6E3FC90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DBE67EEB-61E2-4E77-8063-75F5CA2A68E4}"/>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240965F9-52B3-453D-A10F-01E72A37B8F3}"/>
                  </a:ext>
                </a:extLst>
              </p:cNvPr>
              <p:cNvGrpSpPr/>
              <p:nvPr/>
            </p:nvGrpSpPr>
            <p:grpSpPr>
              <a:xfrm>
                <a:off x="10235415" y="1013335"/>
                <a:ext cx="72178" cy="16088"/>
                <a:chOff x="10235415" y="1013335"/>
                <a:chExt cx="72178" cy="16088"/>
              </a:xfrm>
              <a:solidFill>
                <a:srgbClr val="EBEBEB"/>
              </a:solidFill>
            </p:grpSpPr>
            <p:sp>
              <p:nvSpPr>
                <p:cNvPr id="107" name="Frihåndsform: figur 106">
                  <a:extLst>
                    <a:ext uri="{FF2B5EF4-FFF2-40B4-BE49-F238E27FC236}">
                      <a16:creationId xmlns:a16="http://schemas.microsoft.com/office/drawing/2014/main" id="{042594AE-7A85-40CF-A36B-626ABC6F108D}"/>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248E11EA-5607-4AAA-A14C-DF9E687E49D7}"/>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CFC4652C-1099-4703-B23A-231CD8AAFE99}"/>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F8485319-2A0F-4710-A48A-F968E8A61B11}"/>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FA8BCCA5-3999-4BD3-9FB2-A6CC28B0B61E}"/>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80157182-E602-4312-8708-98C3652E504B}"/>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3208C72A-00DD-4A40-9EE7-555D968492D7}"/>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784A214C-1B43-49B3-BEC4-85B5A5AAB67F}"/>
                  </a:ext>
                </a:extLst>
              </p:cNvPr>
              <p:cNvGrpSpPr/>
              <p:nvPr/>
            </p:nvGrpSpPr>
            <p:grpSpPr>
              <a:xfrm>
                <a:off x="10083640" y="703431"/>
                <a:ext cx="259825" cy="302469"/>
                <a:chOff x="10083640" y="703431"/>
                <a:chExt cx="259825" cy="302469"/>
              </a:xfrm>
              <a:solidFill>
                <a:srgbClr val="EBEBEB"/>
              </a:solidFill>
            </p:grpSpPr>
            <p:sp>
              <p:nvSpPr>
                <p:cNvPr id="102" name="Frihåndsform: figur 101">
                  <a:extLst>
                    <a:ext uri="{FF2B5EF4-FFF2-40B4-BE49-F238E27FC236}">
                      <a16:creationId xmlns:a16="http://schemas.microsoft.com/office/drawing/2014/main" id="{3BFBF817-24D7-4462-BE33-A33C869A672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FA76251D-5D2A-49D0-AA7C-82F5C1AE481F}"/>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3F5D89AE-2E9C-4485-8E86-8F0EFF0CD96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06E6A755-7235-4A78-A4FD-D2708EB1C66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9A0AC6E-86E4-4767-BBBD-B96492A28BC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12B28CC2-187D-499D-AC02-3A852D6ED1A6}"/>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F64B0946-9CA4-4111-A36D-94429BB419B7}"/>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D01D571E-37BD-49B9-B36D-1D6DC0F36FAD}"/>
                  </a:ext>
                </a:extLst>
              </p:cNvPr>
              <p:cNvGrpSpPr/>
              <p:nvPr/>
            </p:nvGrpSpPr>
            <p:grpSpPr>
              <a:xfrm>
                <a:off x="10165712" y="777131"/>
                <a:ext cx="182305" cy="281209"/>
                <a:chOff x="10165712" y="777131"/>
                <a:chExt cx="182305" cy="281209"/>
              </a:xfrm>
              <a:solidFill>
                <a:srgbClr val="EBEBEB"/>
              </a:solidFill>
            </p:grpSpPr>
            <p:sp>
              <p:nvSpPr>
                <p:cNvPr id="98" name="Frihåndsform: figur 97">
                  <a:extLst>
                    <a:ext uri="{FF2B5EF4-FFF2-40B4-BE49-F238E27FC236}">
                      <a16:creationId xmlns:a16="http://schemas.microsoft.com/office/drawing/2014/main" id="{F7819D01-842B-49F8-B23D-A1139A24F4D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8B2543CB-B3E9-4EF8-BE02-B699EA46954D}"/>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B34C845A-F534-4D83-BAF6-2F15B4C3B73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44A73796-1F96-4C5A-B6F4-76523F7FF8BA}"/>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A54C40F4-F5F5-4774-8CBC-BB7B94A32635}"/>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20DCC51D-E277-425C-989E-F485633FC01B}"/>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7" name="dasdasda">
                <a:extLst>
                  <a:ext uri="{FF2B5EF4-FFF2-40B4-BE49-F238E27FC236}">
                    <a16:creationId xmlns:a16="http://schemas.microsoft.com/office/drawing/2014/main" id="{6B737338-E7C6-4A2E-8780-C067A2A9E6FB}"/>
                  </a:ext>
                </a:extLst>
              </p:cNvPr>
              <p:cNvGrpSpPr/>
              <p:nvPr/>
            </p:nvGrpSpPr>
            <p:grpSpPr>
              <a:xfrm>
                <a:off x="10235320" y="907033"/>
                <a:ext cx="46692" cy="29289"/>
                <a:chOff x="10235320" y="907033"/>
                <a:chExt cx="46692" cy="29289"/>
              </a:xfrm>
              <a:solidFill>
                <a:srgbClr val="EBEBEB"/>
              </a:solidFill>
            </p:grpSpPr>
            <p:sp>
              <p:nvSpPr>
                <p:cNvPr id="96" name="Frihåndsform: figur 95">
                  <a:extLst>
                    <a:ext uri="{FF2B5EF4-FFF2-40B4-BE49-F238E27FC236}">
                      <a16:creationId xmlns:a16="http://schemas.microsoft.com/office/drawing/2014/main" id="{2AF299BA-F60F-416C-BA46-C04C7896A1D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0D102603-14EB-45C6-8839-083B85F9FAA6}"/>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8" name="Frihåndsform: figur 57">
                <a:extLst>
                  <a:ext uri="{FF2B5EF4-FFF2-40B4-BE49-F238E27FC236}">
                    <a16:creationId xmlns:a16="http://schemas.microsoft.com/office/drawing/2014/main" id="{413D78FA-AE80-476C-B6C5-2B4174FA7BF3}"/>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19CD7233-3A04-499B-B3B5-B15A803BBE85}"/>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D4121A4C-7758-4DAB-99DB-3696E9AA916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6E7780BF-2BDC-435C-9AD7-4AF09229DCB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897E1793-4492-4DEE-802C-A555D507002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3" name="dasdasda">
                <a:extLst>
                  <a:ext uri="{FF2B5EF4-FFF2-40B4-BE49-F238E27FC236}">
                    <a16:creationId xmlns:a16="http://schemas.microsoft.com/office/drawing/2014/main" id="{7BDAECB9-EE6F-4924-A8F3-FBF1FE833ADA}"/>
                  </a:ext>
                </a:extLst>
              </p:cNvPr>
              <p:cNvGrpSpPr/>
              <p:nvPr/>
            </p:nvGrpSpPr>
            <p:grpSpPr>
              <a:xfrm>
                <a:off x="10151839" y="1041976"/>
                <a:ext cx="40046" cy="19054"/>
                <a:chOff x="10151839" y="1041976"/>
                <a:chExt cx="40046" cy="19054"/>
              </a:xfrm>
              <a:solidFill>
                <a:srgbClr val="EBEBEB"/>
              </a:solidFill>
            </p:grpSpPr>
            <p:sp>
              <p:nvSpPr>
                <p:cNvPr id="94" name="Frihåndsform: figur 93">
                  <a:extLst>
                    <a:ext uri="{FF2B5EF4-FFF2-40B4-BE49-F238E27FC236}">
                      <a16:creationId xmlns:a16="http://schemas.microsoft.com/office/drawing/2014/main" id="{99D38CE9-2BE3-459F-B01A-7E900FE1A1E2}"/>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B7DA4CB1-3351-47AF-B49A-73B8B03AB915}"/>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4" name="Frihåndsform: figur 63">
                <a:extLst>
                  <a:ext uri="{FF2B5EF4-FFF2-40B4-BE49-F238E27FC236}">
                    <a16:creationId xmlns:a16="http://schemas.microsoft.com/office/drawing/2014/main" id="{76C8E51B-FD6D-46A0-9858-CBE2D038CE9F}"/>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47385360-7303-4E9C-A053-CAC2564B490E}"/>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10B42F49-BD8D-4DC3-87C8-1A43DE1AC8FB}"/>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76BE71F9-5511-46A8-B07C-701D3A8BE023}"/>
                  </a:ext>
                </a:extLst>
              </p:cNvPr>
              <p:cNvGrpSpPr/>
              <p:nvPr/>
            </p:nvGrpSpPr>
            <p:grpSpPr>
              <a:xfrm>
                <a:off x="10113596" y="701814"/>
                <a:ext cx="182681" cy="239453"/>
                <a:chOff x="10113596" y="701814"/>
                <a:chExt cx="182681" cy="239453"/>
              </a:xfrm>
              <a:solidFill>
                <a:srgbClr val="EBEBEB"/>
              </a:solidFill>
            </p:grpSpPr>
            <p:sp>
              <p:nvSpPr>
                <p:cNvPr id="78" name="Frihåndsform: figur 77">
                  <a:extLst>
                    <a:ext uri="{FF2B5EF4-FFF2-40B4-BE49-F238E27FC236}">
                      <a16:creationId xmlns:a16="http://schemas.microsoft.com/office/drawing/2014/main" id="{282A8F7B-E8ED-4E74-881B-F60F1AB2B9D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41E3DEA1-7A43-406F-8BA2-9665C25ABBC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560C8510-9204-4BEF-B964-4CF057129BD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CE07EFA1-FA4D-457A-A150-C73090ABF93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FD4C5969-8A0B-4606-8930-798339F84BB8}"/>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476C9D62-D295-4FC4-A07E-59977816C4CA}"/>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8E65EC3B-CEE4-4C30-822D-A98CD46134B3}"/>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5A73D6D-2C73-4502-93CB-FF01A3F4A06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4BDB4FD-5FC2-40C9-ACA4-956F67D7A6F8}"/>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E3693278-AE1E-48CE-89C7-DD5BED7DD26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792631F-3211-4F0B-AC88-464B82E42C9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54F8B94A-6A62-466D-9C86-69984B2A340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CCDBDF76-2C45-4F45-BD9C-52814960BF09}"/>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D3330A78-01E3-4B10-AD18-1E94DDAC22E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6BC9B3D3-1391-437A-8E29-C85E101ED712}"/>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0A593B2D-B565-4D23-B9D7-A7BC5292FCE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FB613712-973F-4563-A095-DF2D9378863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E9F70F36-F979-41E8-8DFB-596F5C4578FC}"/>
                  </a:ext>
                </a:extLst>
              </p:cNvPr>
              <p:cNvGrpSpPr/>
              <p:nvPr/>
            </p:nvGrpSpPr>
            <p:grpSpPr>
              <a:xfrm>
                <a:off x="10145358" y="804519"/>
                <a:ext cx="7702" cy="7988"/>
                <a:chOff x="10145358" y="804519"/>
                <a:chExt cx="7702" cy="7988"/>
              </a:xfrm>
              <a:solidFill>
                <a:srgbClr val="EBEBEB"/>
              </a:solidFill>
            </p:grpSpPr>
            <p:sp>
              <p:nvSpPr>
                <p:cNvPr id="76" name="Frihåndsform: figur 75">
                  <a:extLst>
                    <a:ext uri="{FF2B5EF4-FFF2-40B4-BE49-F238E27FC236}">
                      <a16:creationId xmlns:a16="http://schemas.microsoft.com/office/drawing/2014/main" id="{03D9217D-0423-45B5-8B2A-94A666FBC04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72454E75-6513-419D-B769-8FBD18DE9D02}"/>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FFEA6E9D-8133-4878-B8CC-6F5512E074F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1" name="dasdasda">
                <a:extLst>
                  <a:ext uri="{FF2B5EF4-FFF2-40B4-BE49-F238E27FC236}">
                    <a16:creationId xmlns:a16="http://schemas.microsoft.com/office/drawing/2014/main" id="{110B8A7E-FCC0-492E-9BFC-FEA23AF08564}"/>
                  </a:ext>
                </a:extLst>
              </p:cNvPr>
              <p:cNvGrpSpPr/>
              <p:nvPr/>
            </p:nvGrpSpPr>
            <p:grpSpPr>
              <a:xfrm>
                <a:off x="10193477" y="1008787"/>
                <a:ext cx="1023730" cy="87298"/>
                <a:chOff x="10193477" y="1008787"/>
                <a:chExt cx="1023730" cy="87298"/>
              </a:xfrm>
            </p:grpSpPr>
            <p:sp>
              <p:nvSpPr>
                <p:cNvPr id="73" name="Frihåndsform: figur 72">
                  <a:extLst>
                    <a:ext uri="{FF2B5EF4-FFF2-40B4-BE49-F238E27FC236}">
                      <a16:creationId xmlns:a16="http://schemas.microsoft.com/office/drawing/2014/main" id="{38690387-8CB7-4404-8687-3F776CA1B79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AA9E6D40-D093-43F3-B7D2-89CF538A5A43}"/>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6080586-2B02-43B4-83EE-8E0FA8FAE1AC}"/>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2" name="Frihåndsform: figur 71">
                <a:extLst>
                  <a:ext uri="{FF2B5EF4-FFF2-40B4-BE49-F238E27FC236}">
                    <a16:creationId xmlns:a16="http://schemas.microsoft.com/office/drawing/2014/main" id="{AFC0A03D-7862-412B-AB0B-E8A28210394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8" name="Text Placeholder 12">
            <a:extLst>
              <a:ext uri="{FF2B5EF4-FFF2-40B4-BE49-F238E27FC236}">
                <a16:creationId xmlns:a16="http://schemas.microsoft.com/office/drawing/2014/main" id="{2A78B4E3-5AE9-4F1D-95AA-B7E0F622BE4E}"/>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9" name="dasdasda">
            <a:extLst>
              <a:ext uri="{FF2B5EF4-FFF2-40B4-BE49-F238E27FC236}">
                <a16:creationId xmlns:a16="http://schemas.microsoft.com/office/drawing/2014/main" id="{0F078431-0B71-44C2-9E80-1DDEDBE79013}"/>
              </a:ext>
            </a:extLst>
          </p:cNvPr>
          <p:cNvGrpSpPr/>
          <p:nvPr userDrawn="1"/>
        </p:nvGrpSpPr>
        <p:grpSpPr>
          <a:xfrm>
            <a:off x="10819799" y="142943"/>
            <a:ext cx="1179545" cy="469900"/>
            <a:chOff x="10053875" y="625546"/>
            <a:chExt cx="1163332" cy="470539"/>
          </a:xfrm>
        </p:grpSpPr>
        <p:grpSp>
          <p:nvGrpSpPr>
            <p:cNvPr id="160" name="dasdasda">
              <a:extLst>
                <a:ext uri="{FF2B5EF4-FFF2-40B4-BE49-F238E27FC236}">
                  <a16:creationId xmlns:a16="http://schemas.microsoft.com/office/drawing/2014/main" id="{8C32B83E-ED6B-48B1-8733-606752811644}"/>
                </a:ext>
              </a:extLst>
            </p:cNvPr>
            <p:cNvGrpSpPr/>
            <p:nvPr/>
          </p:nvGrpSpPr>
          <p:grpSpPr>
            <a:xfrm>
              <a:off x="10421710" y="740423"/>
              <a:ext cx="601392" cy="108410"/>
              <a:chOff x="10421710" y="740423"/>
              <a:chExt cx="601392" cy="108410"/>
            </a:xfrm>
            <a:solidFill>
              <a:srgbClr val="12110C"/>
            </a:solidFill>
          </p:grpSpPr>
          <p:sp>
            <p:nvSpPr>
              <p:cNvPr id="284" name="Frihåndsform: figur 283">
                <a:extLst>
                  <a:ext uri="{FF2B5EF4-FFF2-40B4-BE49-F238E27FC236}">
                    <a16:creationId xmlns:a16="http://schemas.microsoft.com/office/drawing/2014/main" id="{5EE6360A-56C0-4C53-8EFA-46A328E4C194}"/>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D1EDCF89-2CFD-47C1-B202-5AB0C188CB8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73C021EB-385E-4E1C-85A7-B180EF33232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7FE0951D-9876-4C98-9359-AE3BE3DA84EB}"/>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1F3DD8B3-2F97-4F7E-9989-9725B8CE3AA9}"/>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C710E2E3-A0A6-43CC-980F-4574E42237D2}"/>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30DD3DD8-861E-4974-9E29-08EFF1799A94}"/>
                </a:ext>
              </a:extLst>
            </p:cNvPr>
            <p:cNvGrpSpPr/>
            <p:nvPr/>
          </p:nvGrpSpPr>
          <p:grpSpPr>
            <a:xfrm>
              <a:off x="10421710" y="740423"/>
              <a:ext cx="794629" cy="252577"/>
              <a:chOff x="10421710" y="740423"/>
              <a:chExt cx="794629" cy="252577"/>
            </a:xfrm>
            <a:solidFill>
              <a:srgbClr val="12110C"/>
            </a:solidFill>
          </p:grpSpPr>
          <p:sp>
            <p:nvSpPr>
              <p:cNvPr id="277" name="Frihåndsform: figur 276">
                <a:extLst>
                  <a:ext uri="{FF2B5EF4-FFF2-40B4-BE49-F238E27FC236}">
                    <a16:creationId xmlns:a16="http://schemas.microsoft.com/office/drawing/2014/main" id="{7C65A992-C838-44B7-998C-350E2E93F6B0}"/>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DC1BFF23-4B8B-486E-B646-5D220CAADDB1}"/>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72468A13-A374-420C-86AA-80D2F390698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7D89E5B5-3359-4AB5-8242-1BB2AB884AA9}"/>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28D7FA94-81F8-4A21-B9EA-CFF6804C27B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14B582BE-DD38-4C20-9F33-6544D955BC6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01069A3C-82A4-43FE-B356-BE8E61FF5AB8}"/>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B79E2D05-66D3-42B0-8FDC-4A374777BB47}"/>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7055E623-BA7B-4E79-8932-37BA14108F3F}"/>
                </a:ext>
              </a:extLst>
            </p:cNvPr>
            <p:cNvGrpSpPr/>
            <p:nvPr/>
          </p:nvGrpSpPr>
          <p:grpSpPr>
            <a:xfrm>
              <a:off x="10053875" y="625546"/>
              <a:ext cx="302883" cy="440298"/>
              <a:chOff x="10053875" y="625546"/>
              <a:chExt cx="302883" cy="440298"/>
            </a:xfrm>
          </p:grpSpPr>
          <p:sp>
            <p:nvSpPr>
              <p:cNvPr id="271" name="Frihåndsform: figur 270">
                <a:extLst>
                  <a:ext uri="{FF2B5EF4-FFF2-40B4-BE49-F238E27FC236}">
                    <a16:creationId xmlns:a16="http://schemas.microsoft.com/office/drawing/2014/main" id="{4AF92ACF-31B3-44F9-9AC9-7F7DD065C5EC}"/>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2AE8FDEA-6821-40E2-B459-11A8944DB0F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F870CA06-C87C-47A2-8A6F-B51CF5D4E02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BB2314C6-056F-4F3C-BB39-C12B1F9E03C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F2163B6F-4FC8-43F3-A747-DF5627D5EEE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6B01984A-3748-4342-BA08-104D4E8DCA3D}"/>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84F92589-9E8A-4CB7-AC08-2FBAAFD689A2}"/>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A7F8AFE2-526F-4B59-998A-490F4E152B10}"/>
                </a:ext>
              </a:extLst>
            </p:cNvPr>
            <p:cNvGrpSpPr/>
            <p:nvPr/>
          </p:nvGrpSpPr>
          <p:grpSpPr>
            <a:xfrm>
              <a:off x="10094101" y="633820"/>
              <a:ext cx="221385" cy="367739"/>
              <a:chOff x="10094101" y="633820"/>
              <a:chExt cx="221385" cy="367739"/>
            </a:xfrm>
            <a:solidFill>
              <a:srgbClr val="EBEBEB"/>
            </a:solidFill>
          </p:grpSpPr>
          <p:sp>
            <p:nvSpPr>
              <p:cNvPr id="268" name="Frihåndsform: figur 267">
                <a:extLst>
                  <a:ext uri="{FF2B5EF4-FFF2-40B4-BE49-F238E27FC236}">
                    <a16:creationId xmlns:a16="http://schemas.microsoft.com/office/drawing/2014/main" id="{044B0A5C-69E0-4724-AEC5-FEFEF0BC1D17}"/>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EEF6036C-16C3-4082-8C94-8364D4FCD565}"/>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FE99881F-2C75-404D-8794-09483BBC346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6B2F5CD1-DB72-4A85-978C-30983D6CB73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9DEB35AE-AF05-4691-8EE8-3A930311959B}"/>
                </a:ext>
              </a:extLst>
            </p:cNvPr>
            <p:cNvGrpSpPr/>
            <p:nvPr/>
          </p:nvGrpSpPr>
          <p:grpSpPr>
            <a:xfrm>
              <a:off x="10178642" y="627068"/>
              <a:ext cx="52778" cy="356137"/>
              <a:chOff x="10178642" y="627068"/>
              <a:chExt cx="52778" cy="356137"/>
            </a:xfrm>
            <a:solidFill>
              <a:srgbClr val="EBEBEB"/>
            </a:solidFill>
          </p:grpSpPr>
          <p:sp>
            <p:nvSpPr>
              <p:cNvPr id="265" name="Frihåndsform: figur 264">
                <a:extLst>
                  <a:ext uri="{FF2B5EF4-FFF2-40B4-BE49-F238E27FC236}">
                    <a16:creationId xmlns:a16="http://schemas.microsoft.com/office/drawing/2014/main" id="{BAFBCAED-7C6E-4380-95B9-CD5BA22E257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EAC499EB-68C8-4835-B72D-64D0B7F966A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ABC62252-8772-44C6-9E18-FB8F2FADE1D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25B74083-5207-472E-9604-4E37D06120AC}"/>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0" name="dasdasda">
              <a:extLst>
                <a:ext uri="{FF2B5EF4-FFF2-40B4-BE49-F238E27FC236}">
                  <a16:creationId xmlns:a16="http://schemas.microsoft.com/office/drawing/2014/main" id="{A7E5889B-0CE4-4294-918C-8CB7FB4252CE}"/>
                </a:ext>
              </a:extLst>
            </p:cNvPr>
            <p:cNvGrpSpPr/>
            <p:nvPr/>
          </p:nvGrpSpPr>
          <p:grpSpPr>
            <a:xfrm>
              <a:off x="10145644" y="656072"/>
              <a:ext cx="118395" cy="249724"/>
              <a:chOff x="10145644" y="656072"/>
              <a:chExt cx="118395" cy="249724"/>
            </a:xfrm>
            <a:solidFill>
              <a:srgbClr val="EBEBEB"/>
            </a:solidFill>
          </p:grpSpPr>
          <p:sp>
            <p:nvSpPr>
              <p:cNvPr id="262" name="Frihåndsform: figur 261">
                <a:extLst>
                  <a:ext uri="{FF2B5EF4-FFF2-40B4-BE49-F238E27FC236}">
                    <a16:creationId xmlns:a16="http://schemas.microsoft.com/office/drawing/2014/main" id="{BFDC9CE3-AFC4-49FB-B1DF-12CACAE3C45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6BAC7A77-6567-4467-A843-2A083E04A558}"/>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F89AF4FE-9F39-4C7C-B4C9-28DC6A8E27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1" name="Frihåndsform: figur 170">
              <a:extLst>
                <a:ext uri="{FF2B5EF4-FFF2-40B4-BE49-F238E27FC236}">
                  <a16:creationId xmlns:a16="http://schemas.microsoft.com/office/drawing/2014/main" id="{377064DC-C21D-4AE1-B9AB-77723BE0C2B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2" name="Frihåndsform: figur 171">
              <a:extLst>
                <a:ext uri="{FF2B5EF4-FFF2-40B4-BE49-F238E27FC236}">
                  <a16:creationId xmlns:a16="http://schemas.microsoft.com/office/drawing/2014/main" id="{D9DF337A-0463-4468-96AC-5B07795A5D1A}"/>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71B38C79-FC5A-42C0-80A4-987A29CA64B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7164F3B3-0539-4D21-BEC8-5A75F8CB385C}"/>
                </a:ext>
              </a:extLst>
            </p:cNvPr>
            <p:cNvGrpSpPr/>
            <p:nvPr/>
          </p:nvGrpSpPr>
          <p:grpSpPr>
            <a:xfrm>
              <a:off x="10121109" y="701339"/>
              <a:ext cx="167560" cy="331317"/>
              <a:chOff x="10121109" y="701339"/>
              <a:chExt cx="167560" cy="331317"/>
            </a:xfrm>
            <a:solidFill>
              <a:srgbClr val="EBEBEB"/>
            </a:solidFill>
          </p:grpSpPr>
          <p:sp>
            <p:nvSpPr>
              <p:cNvPr id="240" name="Frihåndsform: figur 239">
                <a:extLst>
                  <a:ext uri="{FF2B5EF4-FFF2-40B4-BE49-F238E27FC236}">
                    <a16:creationId xmlns:a16="http://schemas.microsoft.com/office/drawing/2014/main" id="{4B905A50-FEF0-431B-ADB8-F26AE7E279C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D1F3F5C1-877D-4B16-A84E-2BC7B76C6D1C}"/>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C9CEEA22-B665-40C7-A9E4-B85270441C5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20DE6456-E6D5-4B6A-9ED8-6877A2E7CC3B}"/>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13B8CA72-AE6F-42FA-8F4E-CF44917F668F}"/>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2860FAF7-6F03-4A65-854D-E26DB1527865}"/>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D9C3CD76-946C-4A2D-A462-CAA019A1B26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72AFAEE1-C892-4798-8DE9-9D0EB8372A4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C837D3A-6800-4A44-8424-5D8385B069C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852292F6-1FE3-43CF-ACB0-8FF7C5D0BEE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D91849C-030B-42AE-8386-C87E88D13E5E}"/>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ABE7EB3D-5578-4CA9-A99D-928D64B11240}"/>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F5E53481-2C38-4767-BC1A-3B11DFD79AB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44E467E4-6AD5-4FD0-BA76-580B94CC502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C38230-4F93-4DF5-ADD5-2D367AFF022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AA98203D-D595-490F-930D-0306EB2BC3C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E950AD9A-908F-4153-88BF-B67D804A2E91}"/>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4AEEF0FA-2594-47DB-AD21-7110D28D2238}"/>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CCE23458-2395-4953-90CE-F2407816AB5F}"/>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90CB9D66-7539-41D8-97CD-99D6EE3C519B}"/>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36B4F1DC-20A0-44AB-8133-833604938BC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52F845DC-015B-4B70-9D1C-AC6D92F8A3F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9C5FFDC5-30C8-498C-9659-D4E74F0C8F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6" name="dasdasda">
              <a:extLst>
                <a:ext uri="{FF2B5EF4-FFF2-40B4-BE49-F238E27FC236}">
                  <a16:creationId xmlns:a16="http://schemas.microsoft.com/office/drawing/2014/main" id="{B3FD2190-3E6F-405C-A2A4-F534FB4A019B}"/>
                </a:ext>
              </a:extLst>
            </p:cNvPr>
            <p:cNvGrpSpPr/>
            <p:nvPr/>
          </p:nvGrpSpPr>
          <p:grpSpPr>
            <a:xfrm>
              <a:off x="10235415" y="1013335"/>
              <a:ext cx="72178" cy="16088"/>
              <a:chOff x="10235415" y="1013335"/>
              <a:chExt cx="72178" cy="16088"/>
            </a:xfrm>
            <a:solidFill>
              <a:srgbClr val="EBEBEB"/>
            </a:solidFill>
          </p:grpSpPr>
          <p:sp>
            <p:nvSpPr>
              <p:cNvPr id="238" name="Frihåndsform: figur 237">
                <a:extLst>
                  <a:ext uri="{FF2B5EF4-FFF2-40B4-BE49-F238E27FC236}">
                    <a16:creationId xmlns:a16="http://schemas.microsoft.com/office/drawing/2014/main" id="{FE2A1447-63B1-4683-9479-052255CCE22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F755BD3B-EB1E-4837-BA77-625B3B6B311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7" name="Frihåndsform: figur 176">
              <a:extLst>
                <a:ext uri="{FF2B5EF4-FFF2-40B4-BE49-F238E27FC236}">
                  <a16:creationId xmlns:a16="http://schemas.microsoft.com/office/drawing/2014/main" id="{0A634E9A-D72F-471B-8E50-798CBF0D712B}"/>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1A0E30D2-D9DC-4450-97B4-3245B4D7BC5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883DE125-4F74-4748-8D0D-545A82361670}"/>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1FDB3006-ADA7-4EC3-B71E-9732BFDF8424}"/>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8243B3B-6B2E-4879-8178-24AE2DDC8A1D}"/>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09C84BA6-E076-4010-B07E-4B6D6CA61684}"/>
                </a:ext>
              </a:extLst>
            </p:cNvPr>
            <p:cNvGrpSpPr/>
            <p:nvPr/>
          </p:nvGrpSpPr>
          <p:grpSpPr>
            <a:xfrm>
              <a:off x="10083640" y="703431"/>
              <a:ext cx="259825" cy="302469"/>
              <a:chOff x="10083640" y="703431"/>
              <a:chExt cx="259825" cy="302469"/>
            </a:xfrm>
            <a:solidFill>
              <a:srgbClr val="EBEBEB"/>
            </a:solidFill>
          </p:grpSpPr>
          <p:sp>
            <p:nvSpPr>
              <p:cNvPr id="233" name="Frihåndsform: figur 232">
                <a:extLst>
                  <a:ext uri="{FF2B5EF4-FFF2-40B4-BE49-F238E27FC236}">
                    <a16:creationId xmlns:a16="http://schemas.microsoft.com/office/drawing/2014/main" id="{79B33886-ED8A-44A0-8AFA-6575BBD8E081}"/>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249E515F-3C4D-4518-995B-872AF868FE7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DA30C2F9-36CD-4E4E-ABB1-3FEF1AC19BF6}"/>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D5B54412-0860-4488-B46D-AE4CDAA590E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F28C7D04-C2FE-4595-8819-EBC10621E7F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65E3B6CA-7C06-4578-8BD9-7F8C1C0D8851}"/>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5DFBE5DE-8DA4-4A0A-954F-33FBA965B3A3}"/>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2B25BF79-B2DA-4FFE-A019-FA5EDED1D93F}"/>
                </a:ext>
              </a:extLst>
            </p:cNvPr>
            <p:cNvGrpSpPr/>
            <p:nvPr/>
          </p:nvGrpSpPr>
          <p:grpSpPr>
            <a:xfrm>
              <a:off x="10165712" y="777131"/>
              <a:ext cx="182305" cy="281209"/>
              <a:chOff x="10165712" y="777131"/>
              <a:chExt cx="182305" cy="281209"/>
            </a:xfrm>
            <a:solidFill>
              <a:srgbClr val="EBEBEB"/>
            </a:solidFill>
          </p:grpSpPr>
          <p:sp>
            <p:nvSpPr>
              <p:cNvPr id="229" name="Frihåndsform: figur 228">
                <a:extLst>
                  <a:ext uri="{FF2B5EF4-FFF2-40B4-BE49-F238E27FC236}">
                    <a16:creationId xmlns:a16="http://schemas.microsoft.com/office/drawing/2014/main" id="{1659E9BC-483C-44C0-AC81-CDE3EB823BB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9C8DE7D1-BADC-47A1-82BB-2102101A46C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CC3D19B-5EF4-4E04-9B2D-94AE3CCE13D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B21AF09E-2CCD-493C-950A-126CDB719F5D}"/>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8F678391-153C-4CCF-8B7C-6EFE60CC77D3}"/>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6412324E-FBCD-42F1-80B3-59CE32758590}"/>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8" name="dasdasda">
              <a:extLst>
                <a:ext uri="{FF2B5EF4-FFF2-40B4-BE49-F238E27FC236}">
                  <a16:creationId xmlns:a16="http://schemas.microsoft.com/office/drawing/2014/main" id="{AEE247E2-1FF8-4704-A093-8D36C52B85CC}"/>
                </a:ext>
              </a:extLst>
            </p:cNvPr>
            <p:cNvGrpSpPr/>
            <p:nvPr/>
          </p:nvGrpSpPr>
          <p:grpSpPr>
            <a:xfrm>
              <a:off x="10235320" y="907033"/>
              <a:ext cx="46692" cy="29289"/>
              <a:chOff x="10235320" y="907033"/>
              <a:chExt cx="46692" cy="29289"/>
            </a:xfrm>
            <a:solidFill>
              <a:srgbClr val="EBEBEB"/>
            </a:solidFill>
          </p:grpSpPr>
          <p:sp>
            <p:nvSpPr>
              <p:cNvPr id="227" name="Frihåndsform: figur 226">
                <a:extLst>
                  <a:ext uri="{FF2B5EF4-FFF2-40B4-BE49-F238E27FC236}">
                    <a16:creationId xmlns:a16="http://schemas.microsoft.com/office/drawing/2014/main" id="{AC6C8095-B151-48FB-8B1E-218C8434FF6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5509132F-D1E8-4363-8E20-5663E9917AFE}"/>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9" name="Frihåndsform: figur 188">
              <a:extLst>
                <a:ext uri="{FF2B5EF4-FFF2-40B4-BE49-F238E27FC236}">
                  <a16:creationId xmlns:a16="http://schemas.microsoft.com/office/drawing/2014/main" id="{36664E9D-179A-4A9E-BF1A-E95EB319861A}"/>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88731DF8-1CE6-4F07-A9C4-1BDB2A722148}"/>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4486D7BD-ECC6-48ED-8B38-844EF40FAA14}"/>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9BD4E15B-D7C0-4445-BBF3-11FAC870540F}"/>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0BF2B7EC-27ED-4F82-A0FD-8672615F0E9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4" name="dasdasda">
              <a:extLst>
                <a:ext uri="{FF2B5EF4-FFF2-40B4-BE49-F238E27FC236}">
                  <a16:creationId xmlns:a16="http://schemas.microsoft.com/office/drawing/2014/main" id="{B27B1A1B-26E0-4470-A85E-0023B33C56B9}"/>
                </a:ext>
              </a:extLst>
            </p:cNvPr>
            <p:cNvGrpSpPr/>
            <p:nvPr/>
          </p:nvGrpSpPr>
          <p:grpSpPr>
            <a:xfrm>
              <a:off x="10151839" y="1041976"/>
              <a:ext cx="40046" cy="19054"/>
              <a:chOff x="10151839" y="1041976"/>
              <a:chExt cx="40046" cy="19054"/>
            </a:xfrm>
            <a:solidFill>
              <a:srgbClr val="EBEBEB"/>
            </a:solidFill>
          </p:grpSpPr>
          <p:sp>
            <p:nvSpPr>
              <p:cNvPr id="225" name="Frihåndsform: figur 224">
                <a:extLst>
                  <a:ext uri="{FF2B5EF4-FFF2-40B4-BE49-F238E27FC236}">
                    <a16:creationId xmlns:a16="http://schemas.microsoft.com/office/drawing/2014/main" id="{A445B90A-2FC8-4C71-8DC9-8437F7E52B5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DDA95D9F-D3B0-413D-A8D8-14077AB28BF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5" name="Frihåndsform: figur 194">
              <a:extLst>
                <a:ext uri="{FF2B5EF4-FFF2-40B4-BE49-F238E27FC236}">
                  <a16:creationId xmlns:a16="http://schemas.microsoft.com/office/drawing/2014/main" id="{0D6CD185-480B-4A51-A2E0-17D3B12063A9}"/>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6" name="Frihåndsform: figur 195">
              <a:extLst>
                <a:ext uri="{FF2B5EF4-FFF2-40B4-BE49-F238E27FC236}">
                  <a16:creationId xmlns:a16="http://schemas.microsoft.com/office/drawing/2014/main" id="{0E58F1B7-3C62-4677-8AC0-6DE291C3C679}"/>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92F9857D-A028-442E-896E-7DBDBFEE51E8}"/>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03E0DCFB-4939-442C-B9DD-A43AA0F90251}"/>
                </a:ext>
              </a:extLst>
            </p:cNvPr>
            <p:cNvGrpSpPr/>
            <p:nvPr/>
          </p:nvGrpSpPr>
          <p:grpSpPr>
            <a:xfrm>
              <a:off x="10113596" y="701814"/>
              <a:ext cx="182681" cy="239453"/>
              <a:chOff x="10113596" y="701814"/>
              <a:chExt cx="182681" cy="239453"/>
            </a:xfrm>
            <a:solidFill>
              <a:srgbClr val="EBEBEB"/>
            </a:solidFill>
          </p:grpSpPr>
          <p:sp>
            <p:nvSpPr>
              <p:cNvPr id="209" name="Frihåndsform: figur 208">
                <a:extLst>
                  <a:ext uri="{FF2B5EF4-FFF2-40B4-BE49-F238E27FC236}">
                    <a16:creationId xmlns:a16="http://schemas.microsoft.com/office/drawing/2014/main" id="{AB068974-D1EA-40BC-A6FB-2D621B60696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8DCB59C-556C-4E0A-955D-02B19DFABD93}"/>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B097E5A8-0593-40A2-8597-B1966091B49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2B5CF9D2-12C2-416E-BDE9-6258A2048FDF}"/>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C31B8AC6-A436-4742-87E4-14E612233A1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99397331-D1D0-4916-9BF9-FCA97F1F718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FDBCB7F8-3177-4242-8248-E2A80E34D020}"/>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14BD41D4-76EE-4956-A7C4-44898DCD77C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C0192516-3502-43C4-A67B-6EC6893AA6F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88BA0456-142E-4B3B-8432-1F7C5B1EDBEA}"/>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2A9EA887-9E3A-4154-9403-8F67991841F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9E37BD9B-1BF0-4F4C-A0D1-D8595B36070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BE638364-49A0-47F2-ACD5-9FAB930F9CC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2182094F-A9A3-4419-8F66-E199A06AD612}"/>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40629455-4483-4E24-92BA-F166AA2A1B9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4F15B57A-BE30-456E-A1D2-AF99711CFE49}"/>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FA1995A6-7F78-43E8-A444-49401215A47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FA16FD0F-56A1-4461-8C66-278A22EDD9FA}"/>
                </a:ext>
              </a:extLst>
            </p:cNvPr>
            <p:cNvGrpSpPr/>
            <p:nvPr/>
          </p:nvGrpSpPr>
          <p:grpSpPr>
            <a:xfrm>
              <a:off x="10145358" y="804519"/>
              <a:ext cx="7702" cy="7988"/>
              <a:chOff x="10145358" y="804519"/>
              <a:chExt cx="7702" cy="7988"/>
            </a:xfrm>
            <a:solidFill>
              <a:srgbClr val="EBEBEB"/>
            </a:solidFill>
          </p:grpSpPr>
          <p:sp>
            <p:nvSpPr>
              <p:cNvPr id="207" name="Frihåndsform: figur 206">
                <a:extLst>
                  <a:ext uri="{FF2B5EF4-FFF2-40B4-BE49-F238E27FC236}">
                    <a16:creationId xmlns:a16="http://schemas.microsoft.com/office/drawing/2014/main" id="{24B2C4AD-899A-4246-9A54-F17578BAC02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36B83CAB-12B4-4A1B-AFB4-ED5FDF6C542E}"/>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1B9B0260-D119-4E10-9C03-D6C9AB617BC7}"/>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2" name="dasdasda">
              <a:extLst>
                <a:ext uri="{FF2B5EF4-FFF2-40B4-BE49-F238E27FC236}">
                  <a16:creationId xmlns:a16="http://schemas.microsoft.com/office/drawing/2014/main" id="{92516E76-69A9-4B84-90BA-FC0F71DA9D00}"/>
                </a:ext>
              </a:extLst>
            </p:cNvPr>
            <p:cNvGrpSpPr/>
            <p:nvPr/>
          </p:nvGrpSpPr>
          <p:grpSpPr>
            <a:xfrm>
              <a:off x="10193477" y="1008787"/>
              <a:ext cx="1023730" cy="87298"/>
              <a:chOff x="10193477" y="1008787"/>
              <a:chExt cx="1023730" cy="87298"/>
            </a:xfrm>
          </p:grpSpPr>
          <p:sp>
            <p:nvSpPr>
              <p:cNvPr id="204" name="Frihåndsform: figur 203">
                <a:extLst>
                  <a:ext uri="{FF2B5EF4-FFF2-40B4-BE49-F238E27FC236}">
                    <a16:creationId xmlns:a16="http://schemas.microsoft.com/office/drawing/2014/main" id="{7FFE0EAA-94FF-408C-9835-918A63077470}"/>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AB66CC12-193A-4701-8553-7522DCD4F40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3359D469-AEBB-4FA4-965A-2E550043FD0D}"/>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3" name="Frihåndsform: figur 202">
              <a:extLst>
                <a:ext uri="{FF2B5EF4-FFF2-40B4-BE49-F238E27FC236}">
                  <a16:creationId xmlns:a16="http://schemas.microsoft.com/office/drawing/2014/main" id="{8AAAB1CA-E2D2-4CB2-8149-469C3E6445CC}"/>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9" name="logo_hvit">
            <a:extLst>
              <a:ext uri="{FF2B5EF4-FFF2-40B4-BE49-F238E27FC236}">
                <a16:creationId xmlns:a16="http://schemas.microsoft.com/office/drawing/2014/main" id="{A4BE5257-70A5-478E-A4E6-3688DB78AEA8}"/>
              </a:ext>
            </a:extLst>
          </p:cNvPr>
          <p:cNvGrpSpPr/>
          <p:nvPr userDrawn="1"/>
        </p:nvGrpSpPr>
        <p:grpSpPr>
          <a:xfrm>
            <a:off x="8991232" y="1437"/>
            <a:ext cx="3010067" cy="696569"/>
            <a:chOff x="5369779" y="394353"/>
            <a:chExt cx="3010067" cy="696569"/>
          </a:xfrm>
        </p:grpSpPr>
        <p:pic>
          <p:nvPicPr>
            <p:cNvPr id="290" name="Grafikk 289">
              <a:extLst>
                <a:ext uri="{FF2B5EF4-FFF2-40B4-BE49-F238E27FC236}">
                  <a16:creationId xmlns:a16="http://schemas.microsoft.com/office/drawing/2014/main" id="{B972890D-97F7-4923-881B-983DCC5FA0E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91" name="Gruppe 290">
              <a:extLst>
                <a:ext uri="{FF2B5EF4-FFF2-40B4-BE49-F238E27FC236}">
                  <a16:creationId xmlns:a16="http://schemas.microsoft.com/office/drawing/2014/main" id="{DC80C135-826E-4689-8E93-455F4EB7BD2C}"/>
                </a:ext>
              </a:extLst>
            </p:cNvPr>
            <p:cNvGrpSpPr/>
            <p:nvPr userDrawn="1"/>
          </p:nvGrpSpPr>
          <p:grpSpPr>
            <a:xfrm>
              <a:off x="7200301" y="538204"/>
              <a:ext cx="1179545" cy="469900"/>
              <a:chOff x="7200301" y="538204"/>
              <a:chExt cx="1179545" cy="469900"/>
            </a:xfrm>
          </p:grpSpPr>
          <p:grpSp>
            <p:nvGrpSpPr>
              <p:cNvPr id="292" name="dasdasda">
                <a:extLst>
                  <a:ext uri="{FF2B5EF4-FFF2-40B4-BE49-F238E27FC236}">
                    <a16:creationId xmlns:a16="http://schemas.microsoft.com/office/drawing/2014/main" id="{DA302607-5DB8-49EE-82D7-4136FB785AD5}"/>
                  </a:ext>
                </a:extLst>
              </p:cNvPr>
              <p:cNvGrpSpPr/>
              <p:nvPr/>
            </p:nvGrpSpPr>
            <p:grpSpPr>
              <a:xfrm>
                <a:off x="7573262" y="652925"/>
                <a:ext cx="609773" cy="108263"/>
                <a:chOff x="10421710" y="740423"/>
                <a:chExt cx="601392" cy="108410"/>
              </a:xfrm>
              <a:solidFill>
                <a:schemeClr val="bg1"/>
              </a:solidFill>
            </p:grpSpPr>
            <p:sp>
              <p:nvSpPr>
                <p:cNvPr id="416" name="Frihåndsform: figur 415">
                  <a:extLst>
                    <a:ext uri="{FF2B5EF4-FFF2-40B4-BE49-F238E27FC236}">
                      <a16:creationId xmlns:a16="http://schemas.microsoft.com/office/drawing/2014/main" id="{624BF74A-4F2E-4666-B344-3E7AB62625A9}"/>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78B2FC35-ADF3-4550-A6CF-07E06FB9B93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59BE57D8-30CE-43AD-B1E2-04E9D673D77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7A54A150-9649-4F9C-892C-6C455EBFCE2E}"/>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E4A7022-1DDC-4916-9BE0-146BDC1B4B8C}"/>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54B1A14F-4E3B-4CDB-B699-9A9347596F4F}"/>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38FB0016-005B-4596-93C0-EF6323FB2765}"/>
                  </a:ext>
                </a:extLst>
              </p:cNvPr>
              <p:cNvGrpSpPr/>
              <p:nvPr/>
            </p:nvGrpSpPr>
            <p:grpSpPr>
              <a:xfrm>
                <a:off x="7573262" y="652925"/>
                <a:ext cx="805703" cy="252234"/>
                <a:chOff x="10421710" y="740423"/>
                <a:chExt cx="794629" cy="252577"/>
              </a:xfrm>
              <a:solidFill>
                <a:schemeClr val="bg1"/>
              </a:solidFill>
            </p:grpSpPr>
            <p:sp>
              <p:nvSpPr>
                <p:cNvPr id="409" name="Frihåndsform: figur 408">
                  <a:extLst>
                    <a:ext uri="{FF2B5EF4-FFF2-40B4-BE49-F238E27FC236}">
                      <a16:creationId xmlns:a16="http://schemas.microsoft.com/office/drawing/2014/main" id="{26952D0F-2020-4E27-9F35-8CD04385A73F}"/>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CAA20F73-0F43-41F0-8538-D7C813071C5A}"/>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475BDE45-9272-46AB-9216-BE0F6BF83A2A}"/>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1FCE5387-940A-4DB6-9948-C3B0A0A1070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D181E4E3-4F0F-409C-B4CE-0AAF89741E50}"/>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B84FD719-3B50-4600-B505-F1BDB0A8FF5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083BC60-A1A3-40CB-B3AB-28AD4266BCE7}"/>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94514426-FC08-4B35-A9FB-D9FB9A5545F3}"/>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33CC4B93-14D8-4006-8BA8-6679DEBE6FA4}"/>
                  </a:ext>
                </a:extLst>
              </p:cNvPr>
              <p:cNvGrpSpPr/>
              <p:nvPr/>
            </p:nvGrpSpPr>
            <p:grpSpPr>
              <a:xfrm>
                <a:off x="7200301" y="538204"/>
                <a:ext cx="307104" cy="439700"/>
                <a:chOff x="10053875" y="625546"/>
                <a:chExt cx="302883" cy="440298"/>
              </a:xfrm>
            </p:grpSpPr>
            <p:sp>
              <p:nvSpPr>
                <p:cNvPr id="403" name="Frihåndsform: figur 402">
                  <a:extLst>
                    <a:ext uri="{FF2B5EF4-FFF2-40B4-BE49-F238E27FC236}">
                      <a16:creationId xmlns:a16="http://schemas.microsoft.com/office/drawing/2014/main" id="{84CACF0C-EA41-41C1-95F1-71C0C3347099}"/>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EBB20117-DD97-4991-8C39-9D3C1646CCA8}"/>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6187F86C-287E-451A-8CCF-6C31883CCD7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EF898425-B026-4F43-B1E6-A5B6DDE0763A}"/>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AF0E35E9-E921-4062-8000-8E65B5C8F40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E06F050-5990-4EEB-A78A-42FCDBAA475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ACFF9DE7-2A62-4728-801B-973F3555CFAF}"/>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A05475E2-0952-40E5-84DE-335ECF895716}"/>
                  </a:ext>
                </a:extLst>
              </p:cNvPr>
              <p:cNvGrpSpPr/>
              <p:nvPr/>
            </p:nvGrpSpPr>
            <p:grpSpPr>
              <a:xfrm>
                <a:off x="7241088" y="546467"/>
                <a:ext cx="224470" cy="367240"/>
                <a:chOff x="10094101" y="633820"/>
                <a:chExt cx="221385" cy="367739"/>
              </a:xfrm>
              <a:solidFill>
                <a:srgbClr val="EBEBEB"/>
              </a:solidFill>
            </p:grpSpPr>
            <p:sp>
              <p:nvSpPr>
                <p:cNvPr id="400" name="Frihåndsform: figur 399">
                  <a:extLst>
                    <a:ext uri="{FF2B5EF4-FFF2-40B4-BE49-F238E27FC236}">
                      <a16:creationId xmlns:a16="http://schemas.microsoft.com/office/drawing/2014/main" id="{38769EBE-C062-4E23-8030-836F3A69C7A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394185BA-87E6-47A0-9C26-83DA0A422E4B}"/>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6CA061BD-1B95-4015-B0CE-CE7D7FF12700}"/>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D157878F-1047-46F6-BC1C-B53446C26FC3}"/>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AD216B12-4FB8-4597-A1F7-2AB913F63E52}"/>
                  </a:ext>
                </a:extLst>
              </p:cNvPr>
              <p:cNvGrpSpPr/>
              <p:nvPr/>
            </p:nvGrpSpPr>
            <p:grpSpPr>
              <a:xfrm>
                <a:off x="7326807" y="539724"/>
                <a:ext cx="53514" cy="355653"/>
                <a:chOff x="10178642" y="627068"/>
                <a:chExt cx="52778" cy="356137"/>
              </a:xfrm>
              <a:solidFill>
                <a:srgbClr val="EBEBEB"/>
              </a:solidFill>
            </p:grpSpPr>
            <p:sp>
              <p:nvSpPr>
                <p:cNvPr id="397" name="Frihåndsform: figur 396">
                  <a:extLst>
                    <a:ext uri="{FF2B5EF4-FFF2-40B4-BE49-F238E27FC236}">
                      <a16:creationId xmlns:a16="http://schemas.microsoft.com/office/drawing/2014/main" id="{F7C16CFE-4065-4E13-9509-E63F48B0D5CA}"/>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00CEF4F2-7B65-49CB-9822-81026B7B6CE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88387D97-6EC2-4DD9-A1B6-43340957B339}"/>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7F26EA4F-9F94-4415-A135-E080372FAD15}"/>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2" name="dasdasda">
                <a:extLst>
                  <a:ext uri="{FF2B5EF4-FFF2-40B4-BE49-F238E27FC236}">
                    <a16:creationId xmlns:a16="http://schemas.microsoft.com/office/drawing/2014/main" id="{EBF14400-C06A-41DC-813F-37531F50CD17}"/>
                  </a:ext>
                </a:extLst>
              </p:cNvPr>
              <p:cNvGrpSpPr/>
              <p:nvPr/>
            </p:nvGrpSpPr>
            <p:grpSpPr>
              <a:xfrm>
                <a:off x="7293349" y="568689"/>
                <a:ext cx="120045" cy="249385"/>
                <a:chOff x="10145644" y="656072"/>
                <a:chExt cx="118395" cy="249724"/>
              </a:xfrm>
              <a:solidFill>
                <a:srgbClr val="EBEBEB"/>
              </a:solidFill>
            </p:grpSpPr>
            <p:sp>
              <p:nvSpPr>
                <p:cNvPr id="394" name="Frihåndsform: figur 393">
                  <a:extLst>
                    <a:ext uri="{FF2B5EF4-FFF2-40B4-BE49-F238E27FC236}">
                      <a16:creationId xmlns:a16="http://schemas.microsoft.com/office/drawing/2014/main" id="{F409DCA8-9E0A-4604-A09C-DB0BF383CA9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6A8597B1-30D1-45C0-87C6-1F0F8AFFC1C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A659C073-D625-441E-9269-6E7417AEAE0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3" name="Frihåndsform: figur 302">
                <a:extLst>
                  <a:ext uri="{FF2B5EF4-FFF2-40B4-BE49-F238E27FC236}">
                    <a16:creationId xmlns:a16="http://schemas.microsoft.com/office/drawing/2014/main" id="{F42968F9-39EE-4FBA-926E-A219FBD1A9C7}"/>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4" name="Frihåndsform: figur 303">
                <a:extLst>
                  <a:ext uri="{FF2B5EF4-FFF2-40B4-BE49-F238E27FC236}">
                    <a16:creationId xmlns:a16="http://schemas.microsoft.com/office/drawing/2014/main" id="{1C8123DA-36BD-4373-BA2E-1F958AF2813A}"/>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FC4FCD77-54DD-434C-B26F-3EFB750BC8B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3C58F242-74C5-4C29-8239-6F081C5EDE1E}"/>
                  </a:ext>
                </a:extLst>
              </p:cNvPr>
              <p:cNvGrpSpPr/>
              <p:nvPr/>
            </p:nvGrpSpPr>
            <p:grpSpPr>
              <a:xfrm>
                <a:off x="7268472" y="613894"/>
                <a:ext cx="169895" cy="330867"/>
                <a:chOff x="10121109" y="701339"/>
                <a:chExt cx="167560" cy="331317"/>
              </a:xfrm>
              <a:solidFill>
                <a:srgbClr val="EBEBEB"/>
              </a:solidFill>
            </p:grpSpPr>
            <p:sp>
              <p:nvSpPr>
                <p:cNvPr id="372" name="Frihåndsform: figur 371">
                  <a:extLst>
                    <a:ext uri="{FF2B5EF4-FFF2-40B4-BE49-F238E27FC236}">
                      <a16:creationId xmlns:a16="http://schemas.microsoft.com/office/drawing/2014/main" id="{4D849E9E-A7E6-4066-A946-26929E05D9B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9A062022-DE83-4CB6-9E51-D751807FF1B2}"/>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7D1B8EC-04E9-4A49-B573-55518AA9D230}"/>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7EBCE610-50C8-4951-86F8-683FA408A475}"/>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70E3DCF1-5A2B-4801-868A-83341E809A18}"/>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F30D9958-9EBC-40AE-91E5-DCA212C886E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BDC22817-CECA-4011-8381-3DF5A770768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C35E0DC6-9E08-4A39-BE7B-DBEAA0AD9FFA}"/>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80EF90E-156C-4E37-ACF4-32E79A3D398D}"/>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7AE9C428-DF22-454A-BF24-80F2109B2E64}"/>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A3EE2012-33D1-4CB8-9AA2-D8FD0639509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85CB701E-875B-4CBB-B268-3BB7556C7136}"/>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9EFC6312-93A9-4E56-9D5B-FEA8F0B2E1DB}"/>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59FAEB37-233C-4B87-A2A4-807A98706E5C}"/>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C3B4FC55-72A5-4811-ACB1-EE1601B6B04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5D6376E5-520C-4419-9050-E5D526A7C218}"/>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8702C359-6BA2-43E8-8EEF-BAE58259A04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7C1FA482-4BE1-4F36-8E58-A1B0141AE514}"/>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8F7D7954-1480-4C20-B173-50F24F7D6E27}"/>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5C16D31C-CF55-488C-9E70-90FDE9B06F6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3605A350-C0E9-4356-845D-E5DC7C67A58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996AB500-24C7-4B4F-88E0-7B8C322DAC6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659FC2C6-5415-484F-BA58-107FCD30D11A}"/>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8" name="dasdasda">
                <a:extLst>
                  <a:ext uri="{FF2B5EF4-FFF2-40B4-BE49-F238E27FC236}">
                    <a16:creationId xmlns:a16="http://schemas.microsoft.com/office/drawing/2014/main" id="{7ED7DC04-D7FB-4E8A-BB28-6D3454AD27C1}"/>
                  </a:ext>
                </a:extLst>
              </p:cNvPr>
              <p:cNvGrpSpPr/>
              <p:nvPr/>
            </p:nvGrpSpPr>
            <p:grpSpPr>
              <a:xfrm>
                <a:off x="7384371" y="925466"/>
                <a:ext cx="73184" cy="16066"/>
                <a:chOff x="10235415" y="1013335"/>
                <a:chExt cx="72178" cy="16088"/>
              </a:xfrm>
              <a:solidFill>
                <a:srgbClr val="EBEBEB"/>
              </a:solidFill>
            </p:grpSpPr>
            <p:sp>
              <p:nvSpPr>
                <p:cNvPr id="370" name="Frihåndsform: figur 369">
                  <a:extLst>
                    <a:ext uri="{FF2B5EF4-FFF2-40B4-BE49-F238E27FC236}">
                      <a16:creationId xmlns:a16="http://schemas.microsoft.com/office/drawing/2014/main" id="{0070AF3B-9C05-4C56-92E6-0F5AB51818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DD98B0F3-6D11-40B8-85EE-67C32330D2DD}"/>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9" name="Frihåndsform: figur 308">
                <a:extLst>
                  <a:ext uri="{FF2B5EF4-FFF2-40B4-BE49-F238E27FC236}">
                    <a16:creationId xmlns:a16="http://schemas.microsoft.com/office/drawing/2014/main" id="{C6E6B289-77DB-4076-A45B-B5D4395076C6}"/>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77BB6FB8-83BC-4B68-B517-98321F663EF3}"/>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FBC417A4-2D68-4EC1-B1CE-DA0FC98A3A91}"/>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A47020BA-E59B-4C68-B402-531DC88FDAEF}"/>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EAF176AE-6877-4CFD-96DD-97FEA4B1EBDF}"/>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153FA13F-56E6-4942-A703-70FE1BEF72A9}"/>
                  </a:ext>
                </a:extLst>
              </p:cNvPr>
              <p:cNvGrpSpPr/>
              <p:nvPr/>
            </p:nvGrpSpPr>
            <p:grpSpPr>
              <a:xfrm>
                <a:off x="7230481" y="615983"/>
                <a:ext cx="263446" cy="302058"/>
                <a:chOff x="10083640" y="703431"/>
                <a:chExt cx="259825" cy="302469"/>
              </a:xfrm>
              <a:solidFill>
                <a:srgbClr val="EBEBEB"/>
              </a:solidFill>
            </p:grpSpPr>
            <p:sp>
              <p:nvSpPr>
                <p:cNvPr id="365" name="Frihåndsform: figur 364">
                  <a:extLst>
                    <a:ext uri="{FF2B5EF4-FFF2-40B4-BE49-F238E27FC236}">
                      <a16:creationId xmlns:a16="http://schemas.microsoft.com/office/drawing/2014/main" id="{90C56AA1-5FEF-4CF6-A6F9-03945EB077B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F4EFED2F-C881-4B3A-8D85-66C5583A3A0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C19A6191-8A7B-4456-9A6A-F176CD87DC73}"/>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35409D87-6701-4DAF-B515-C879B871EFFC}"/>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6B6252C7-3505-4F58-904A-6C92EC9BD6E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F2CE1746-F1D5-4C4D-8755-CC3CFEE244F2}"/>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C23E18E1-DB16-4F17-9D53-06D52D9215AC}"/>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A94BBECD-462E-43A2-8953-4D920F25F7D5}"/>
                  </a:ext>
                </a:extLst>
              </p:cNvPr>
              <p:cNvGrpSpPr/>
              <p:nvPr/>
            </p:nvGrpSpPr>
            <p:grpSpPr>
              <a:xfrm>
                <a:off x="7313697" y="689583"/>
                <a:ext cx="184846" cy="280827"/>
                <a:chOff x="10165712" y="777131"/>
                <a:chExt cx="182305" cy="281209"/>
              </a:xfrm>
              <a:solidFill>
                <a:srgbClr val="EBEBEB"/>
              </a:solidFill>
            </p:grpSpPr>
            <p:sp>
              <p:nvSpPr>
                <p:cNvPr id="361" name="Frihåndsform: figur 360">
                  <a:extLst>
                    <a:ext uri="{FF2B5EF4-FFF2-40B4-BE49-F238E27FC236}">
                      <a16:creationId xmlns:a16="http://schemas.microsoft.com/office/drawing/2014/main" id="{0BAFC26C-3188-493F-A7CC-AC6DE982DBD8}"/>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69FC4EB0-C9C9-47B8-B190-FA02784752F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FFE768C1-F35B-4C7F-85A0-18E15A94EB11}"/>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DACE1D3F-8F7D-47AB-91AF-5608C71A822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C02A3F33-7FED-46BA-938E-A5299D7C01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E82262C5-9383-4F57-8D57-3CE8A774D6A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0" name="dasdasda">
                <a:extLst>
                  <a:ext uri="{FF2B5EF4-FFF2-40B4-BE49-F238E27FC236}">
                    <a16:creationId xmlns:a16="http://schemas.microsoft.com/office/drawing/2014/main" id="{092DE33E-A512-40A3-A4DB-43A4E3A7992D}"/>
                  </a:ext>
                </a:extLst>
              </p:cNvPr>
              <p:cNvGrpSpPr/>
              <p:nvPr/>
            </p:nvGrpSpPr>
            <p:grpSpPr>
              <a:xfrm>
                <a:off x="7384275" y="819309"/>
                <a:ext cx="47343" cy="29249"/>
                <a:chOff x="10235320" y="907033"/>
                <a:chExt cx="46692" cy="29289"/>
              </a:xfrm>
              <a:solidFill>
                <a:srgbClr val="EBEBEB"/>
              </a:solidFill>
            </p:grpSpPr>
            <p:sp>
              <p:nvSpPr>
                <p:cNvPr id="359" name="Frihåndsform: figur 358">
                  <a:extLst>
                    <a:ext uri="{FF2B5EF4-FFF2-40B4-BE49-F238E27FC236}">
                      <a16:creationId xmlns:a16="http://schemas.microsoft.com/office/drawing/2014/main" id="{3B4BCC0A-E0C5-4492-BA44-06B969E0C34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16DB76BC-EB3F-4E3A-B8F5-E0EEA5139FE2}"/>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1" name="Frihåndsform: figur 320">
                <a:extLst>
                  <a:ext uri="{FF2B5EF4-FFF2-40B4-BE49-F238E27FC236}">
                    <a16:creationId xmlns:a16="http://schemas.microsoft.com/office/drawing/2014/main" id="{42CE3FAF-53BD-4086-85D5-1792C7A27D9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AD0A2485-9552-4BA5-9EAF-8994734CAE8C}"/>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BAA188BC-DBE4-44F9-A9B1-F787E881DC1C}"/>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6151CE28-0E16-4435-8555-6F525378A019}"/>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5C271251-AEFF-4474-A669-3315734A515E}"/>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6" name="dasdasda">
                <a:extLst>
                  <a:ext uri="{FF2B5EF4-FFF2-40B4-BE49-F238E27FC236}">
                    <a16:creationId xmlns:a16="http://schemas.microsoft.com/office/drawing/2014/main" id="{CEC0C231-F5A0-464D-9AA7-41E51A245082}"/>
                  </a:ext>
                </a:extLst>
              </p:cNvPr>
              <p:cNvGrpSpPr/>
              <p:nvPr/>
            </p:nvGrpSpPr>
            <p:grpSpPr>
              <a:xfrm>
                <a:off x="7299630" y="954068"/>
                <a:ext cx="40604" cy="19028"/>
                <a:chOff x="10151839" y="1041976"/>
                <a:chExt cx="40046" cy="19054"/>
              </a:xfrm>
              <a:solidFill>
                <a:srgbClr val="EBEBEB"/>
              </a:solidFill>
            </p:grpSpPr>
            <p:sp>
              <p:nvSpPr>
                <p:cNvPr id="357" name="Frihåndsform: figur 356">
                  <a:extLst>
                    <a:ext uri="{FF2B5EF4-FFF2-40B4-BE49-F238E27FC236}">
                      <a16:creationId xmlns:a16="http://schemas.microsoft.com/office/drawing/2014/main" id="{2836E1FD-126D-4324-837B-1DB13AE1835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F6B52741-F7A0-483D-AA95-CD7769961F4F}"/>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7" name="Frihåndsform: figur 326">
                <a:extLst>
                  <a:ext uri="{FF2B5EF4-FFF2-40B4-BE49-F238E27FC236}">
                    <a16:creationId xmlns:a16="http://schemas.microsoft.com/office/drawing/2014/main" id="{F95F612E-F768-4E13-BB50-B34733DC2121}"/>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8" name="Frihåndsform: figur 327">
                <a:extLst>
                  <a:ext uri="{FF2B5EF4-FFF2-40B4-BE49-F238E27FC236}">
                    <a16:creationId xmlns:a16="http://schemas.microsoft.com/office/drawing/2014/main" id="{D78A925C-8091-47F1-ABB4-94C7AB0BCE1C}"/>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F286CAD1-71D0-4ADF-9952-6E2A11ABBBC9}"/>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4DC32B42-E195-45FE-B75E-EFC87D700D08}"/>
                  </a:ext>
                </a:extLst>
              </p:cNvPr>
              <p:cNvGrpSpPr/>
              <p:nvPr/>
            </p:nvGrpSpPr>
            <p:grpSpPr>
              <a:xfrm>
                <a:off x="7260854" y="614368"/>
                <a:ext cx="185227" cy="239128"/>
                <a:chOff x="10113596" y="701814"/>
                <a:chExt cx="182681" cy="239453"/>
              </a:xfrm>
              <a:solidFill>
                <a:srgbClr val="EBEBEB"/>
              </a:solidFill>
            </p:grpSpPr>
            <p:sp>
              <p:nvSpPr>
                <p:cNvPr id="341" name="Frihåndsform: figur 340">
                  <a:extLst>
                    <a:ext uri="{FF2B5EF4-FFF2-40B4-BE49-F238E27FC236}">
                      <a16:creationId xmlns:a16="http://schemas.microsoft.com/office/drawing/2014/main" id="{2A94D321-90D3-4A76-B74A-2D56202EB572}"/>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FE1E75F9-4F69-440B-A074-BD03DB8AC7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9EDB0949-E704-4606-A0D1-388FCC09DF8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1BA3C0EB-412D-4F85-A741-B97C596E060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A1A606E5-5E79-4877-B2C6-3B53B2E2BFE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985FE6E5-E30F-456C-8FEA-CCE9CF8AD0F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4A3639C9-C18C-4135-B41D-6744871588A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7F1D3E39-6715-4692-984C-FC0D1EE8BC74}"/>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AF6377D9-C88B-4897-B78E-2752C545B69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BCD4D35D-2197-4A16-852A-FCAF12F4326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43547F00-9C9A-4AA9-8A18-7DC333A83417}"/>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7D02705F-CAEC-435A-9AFF-989A103CC68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44576AEB-6616-4935-A397-16BE027730B5}"/>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616BFECF-EB4E-42B5-BDD3-F0B15FB5B50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B6C766D-E17E-40CB-A54A-D77E9ACA8D5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C64F506B-563A-4562-B5F9-386F4329E9A2}"/>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D2177D69-B8A0-4C57-8DB7-01C2794D6B43}"/>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DF44265F-4359-463A-ABAC-9D46B63407DD}"/>
                  </a:ext>
                </a:extLst>
              </p:cNvPr>
              <p:cNvGrpSpPr/>
              <p:nvPr/>
            </p:nvGrpSpPr>
            <p:grpSpPr>
              <a:xfrm>
                <a:off x="7293059" y="716934"/>
                <a:ext cx="7809" cy="7977"/>
                <a:chOff x="10145358" y="804519"/>
                <a:chExt cx="7702" cy="7988"/>
              </a:xfrm>
              <a:solidFill>
                <a:srgbClr val="EBEBEB"/>
              </a:solidFill>
            </p:grpSpPr>
            <p:sp>
              <p:nvSpPr>
                <p:cNvPr id="339" name="Frihåndsform: figur 338">
                  <a:extLst>
                    <a:ext uri="{FF2B5EF4-FFF2-40B4-BE49-F238E27FC236}">
                      <a16:creationId xmlns:a16="http://schemas.microsoft.com/office/drawing/2014/main" id="{8AACAF05-C4A5-4BE2-A733-74D115ED29E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DF8ABC6C-9306-492E-8D6C-7BE4B422C33C}"/>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16308D0D-3AB9-4C29-A319-F553DB3C479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4" name="dasdasda">
                <a:extLst>
                  <a:ext uri="{FF2B5EF4-FFF2-40B4-BE49-F238E27FC236}">
                    <a16:creationId xmlns:a16="http://schemas.microsoft.com/office/drawing/2014/main" id="{FD419201-BA41-4AB3-81D7-95AF330F9C0D}"/>
                  </a:ext>
                </a:extLst>
              </p:cNvPr>
              <p:cNvGrpSpPr/>
              <p:nvPr/>
            </p:nvGrpSpPr>
            <p:grpSpPr>
              <a:xfrm>
                <a:off x="7341849" y="920925"/>
                <a:ext cx="1037997" cy="87179"/>
                <a:chOff x="10193477" y="1008787"/>
                <a:chExt cx="1023730" cy="87298"/>
              </a:xfrm>
              <a:solidFill>
                <a:schemeClr val="bg1"/>
              </a:solidFill>
            </p:grpSpPr>
            <p:sp>
              <p:nvSpPr>
                <p:cNvPr id="336" name="Frihåndsform: figur 335">
                  <a:extLst>
                    <a:ext uri="{FF2B5EF4-FFF2-40B4-BE49-F238E27FC236}">
                      <a16:creationId xmlns:a16="http://schemas.microsoft.com/office/drawing/2014/main" id="{9B86715A-674D-4EF8-8405-7775156F33EC}"/>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18F55AD7-52FE-4C10-9210-5123884F61C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93CF41A-593C-4737-98F7-0777839827D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5" name="Frihåndsform: figur 334">
                <a:extLst>
                  <a:ext uri="{FF2B5EF4-FFF2-40B4-BE49-F238E27FC236}">
                    <a16:creationId xmlns:a16="http://schemas.microsoft.com/office/drawing/2014/main" id="{61F81C66-CF6D-4EE9-AF42-EA1A55A861BB}"/>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1" name="Plassholder for tekst 6">
            <a:extLst>
              <a:ext uri="{FF2B5EF4-FFF2-40B4-BE49-F238E27FC236}">
                <a16:creationId xmlns:a16="http://schemas.microsoft.com/office/drawing/2014/main" id="{C2EAABAF-0B66-4826-B0B1-3F53C49493CF}"/>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547003937"/>
      </p:ext>
    </p:extLst>
  </p:cSld>
  <p:clrMapOvr>
    <a:overrideClrMapping bg1="lt1" tx1="dk1" bg2="lt2" tx2="dk2" accent1="accent1" accent2="accent2" accent3="accent3" accent4="accent4" accent5="accent5" accent6="accent6" hlink="hlink" folHlink="folHlink"/>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helsides bilde">
    <p:bg>
      <p:bgRef idx="1001">
        <a:schemeClr val="bg1"/>
      </p:bgRef>
    </p:bg>
    <p:spTree>
      <p:nvGrpSpPr>
        <p:cNvPr id="1" name=""/>
        <p:cNvGrpSpPr/>
        <p:nvPr/>
      </p:nvGrpSpPr>
      <p:grpSpPr>
        <a:xfrm>
          <a:off x="0" y="0"/>
          <a:ext cx="0" cy="0"/>
          <a:chOff x="0" y="0"/>
          <a:chExt cx="0" cy="0"/>
        </a:xfrm>
      </p:grpSpPr>
      <p:sp>
        <p:nvSpPr>
          <p:cNvPr id="6" name="Picture Placeholder 18">
            <a:extLst>
              <a:ext uri="{FF2B5EF4-FFF2-40B4-BE49-F238E27FC236}">
                <a16:creationId xmlns:a16="http://schemas.microsoft.com/office/drawing/2014/main" id="{E53B342D-8376-46F7-A37A-8711BE23256E}"/>
              </a:ext>
            </a:extLst>
          </p:cNvPr>
          <p:cNvSpPr>
            <a:spLocks noGrp="1"/>
          </p:cNvSpPr>
          <p:nvPr>
            <p:ph type="pic" sz="quarter" idx="15"/>
          </p:nvPr>
        </p:nvSpPr>
        <p:spPr>
          <a:xfrm>
            <a:off x="0" y="0"/>
            <a:ext cx="12192000" cy="6858000"/>
          </a:xfrm>
          <a:solidFill>
            <a:schemeClr val="bg1">
              <a:lumMod val="75000"/>
            </a:schemeClr>
          </a:solidFill>
        </p:spPr>
        <p:txBody>
          <a:bodyPr/>
          <a:lstStyle/>
          <a:p>
            <a:r>
              <a:rPr lang="nb-NO"/>
              <a:t>Klikk på ikonet for å legge til et bilde</a:t>
            </a:r>
          </a:p>
        </p:txBody>
      </p:sp>
      <p:grpSp>
        <p:nvGrpSpPr>
          <p:cNvPr id="24" name="logo_blaa">
            <a:extLst>
              <a:ext uri="{FF2B5EF4-FFF2-40B4-BE49-F238E27FC236}">
                <a16:creationId xmlns:a16="http://schemas.microsoft.com/office/drawing/2014/main" id="{8FFEA09D-E8C1-492A-AAD7-0F85BF678680}"/>
              </a:ext>
            </a:extLst>
          </p:cNvPr>
          <p:cNvGrpSpPr/>
          <p:nvPr userDrawn="1"/>
        </p:nvGrpSpPr>
        <p:grpSpPr>
          <a:xfrm>
            <a:off x="8992118" y="1329"/>
            <a:ext cx="3006779" cy="696569"/>
            <a:chOff x="8992118" y="-1332171"/>
            <a:chExt cx="3006779" cy="696569"/>
          </a:xfrm>
        </p:grpSpPr>
        <p:pic>
          <p:nvPicPr>
            <p:cNvPr id="25" name="Grafikk 24">
              <a:extLst>
                <a:ext uri="{FF2B5EF4-FFF2-40B4-BE49-F238E27FC236}">
                  <a16:creationId xmlns:a16="http://schemas.microsoft.com/office/drawing/2014/main" id="{4D5FAC42-6332-4FCC-BE65-DB158B1B0F3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992118" y="-1332171"/>
              <a:ext cx="1564895" cy="696569"/>
            </a:xfrm>
            <a:prstGeom prst="rect">
              <a:avLst/>
            </a:prstGeom>
          </p:spPr>
        </p:pic>
        <p:grpSp>
          <p:nvGrpSpPr>
            <p:cNvPr id="26" name="dasdasda">
              <a:extLst>
                <a:ext uri="{FF2B5EF4-FFF2-40B4-BE49-F238E27FC236}">
                  <a16:creationId xmlns:a16="http://schemas.microsoft.com/office/drawing/2014/main" id="{CBDF416C-145D-4CFF-9B22-EC493127B856}"/>
                </a:ext>
              </a:extLst>
            </p:cNvPr>
            <p:cNvGrpSpPr/>
            <p:nvPr userDrawn="1"/>
          </p:nvGrpSpPr>
          <p:grpSpPr>
            <a:xfrm>
              <a:off x="10819352" y="-1189482"/>
              <a:ext cx="1179545" cy="469900"/>
              <a:chOff x="10053875" y="625546"/>
              <a:chExt cx="1163332" cy="470539"/>
            </a:xfrm>
          </p:grpSpPr>
          <p:grpSp>
            <p:nvGrpSpPr>
              <p:cNvPr id="27" name="dasdasda">
                <a:extLst>
                  <a:ext uri="{FF2B5EF4-FFF2-40B4-BE49-F238E27FC236}">
                    <a16:creationId xmlns:a16="http://schemas.microsoft.com/office/drawing/2014/main" id="{19440CB0-DC6F-401D-8217-C174C91CEF53}"/>
                  </a:ext>
                </a:extLst>
              </p:cNvPr>
              <p:cNvGrpSpPr/>
              <p:nvPr/>
            </p:nvGrpSpPr>
            <p:grpSpPr>
              <a:xfrm>
                <a:off x="10421710" y="740423"/>
                <a:ext cx="601392" cy="108410"/>
                <a:chOff x="10421710" y="740423"/>
                <a:chExt cx="601392" cy="108410"/>
              </a:xfrm>
              <a:solidFill>
                <a:srgbClr val="12110C"/>
              </a:solidFill>
            </p:grpSpPr>
            <p:sp>
              <p:nvSpPr>
                <p:cNvPr id="151" name="Frihåndsform: figur 150">
                  <a:extLst>
                    <a:ext uri="{FF2B5EF4-FFF2-40B4-BE49-F238E27FC236}">
                      <a16:creationId xmlns:a16="http://schemas.microsoft.com/office/drawing/2014/main" id="{2E9DD635-1D84-41EE-818E-AEBFA3954157}"/>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3A684EB1-7FBD-49C1-820F-FF6AEF70B188}"/>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9EBE614F-C0A8-4170-9F89-7DE03B1371A0}"/>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6D832D97-E935-4075-835F-91753A5649D4}"/>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CAEEC714-1EBF-4F5B-81FC-C2311A67A86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8" name="Frihåndsform: figur 27">
                <a:extLst>
                  <a:ext uri="{FF2B5EF4-FFF2-40B4-BE49-F238E27FC236}">
                    <a16:creationId xmlns:a16="http://schemas.microsoft.com/office/drawing/2014/main" id="{DA936702-4A76-4BAD-AE39-137E4687350A}"/>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9" name="dasdasda">
                <a:extLst>
                  <a:ext uri="{FF2B5EF4-FFF2-40B4-BE49-F238E27FC236}">
                    <a16:creationId xmlns:a16="http://schemas.microsoft.com/office/drawing/2014/main" id="{AD7865C8-BED4-4EAD-8485-C05A66B639B2}"/>
                  </a:ext>
                </a:extLst>
              </p:cNvPr>
              <p:cNvGrpSpPr/>
              <p:nvPr/>
            </p:nvGrpSpPr>
            <p:grpSpPr>
              <a:xfrm>
                <a:off x="10421710" y="740423"/>
                <a:ext cx="794629" cy="252577"/>
                <a:chOff x="10421710" y="740423"/>
                <a:chExt cx="794629" cy="252577"/>
              </a:xfrm>
              <a:solidFill>
                <a:srgbClr val="12110C"/>
              </a:solidFill>
            </p:grpSpPr>
            <p:sp>
              <p:nvSpPr>
                <p:cNvPr id="144" name="Frihåndsform: figur 143">
                  <a:extLst>
                    <a:ext uri="{FF2B5EF4-FFF2-40B4-BE49-F238E27FC236}">
                      <a16:creationId xmlns:a16="http://schemas.microsoft.com/office/drawing/2014/main" id="{1AD92FF5-7C5A-4220-A205-8BC46CF5F4CE}"/>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696CC2A9-7AD5-421D-A692-AE64CCF5932C}"/>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F5932DCD-5172-4E9C-9E38-5244A2EB626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3A91F60E-8681-4E4B-AF7D-6160FE120F18}"/>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D9833C31-E1F6-45B0-8AC4-17D98DE3403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BAC9BFB3-37B2-4635-B186-15763488D3E4}"/>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E030B880-3FD9-4996-A940-73D0FACC8B8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9843D7BB-D19E-4A09-A184-63DDD1F237BD}"/>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1" name="dasdasda">
                <a:extLst>
                  <a:ext uri="{FF2B5EF4-FFF2-40B4-BE49-F238E27FC236}">
                    <a16:creationId xmlns:a16="http://schemas.microsoft.com/office/drawing/2014/main" id="{8082DF75-C6CB-4677-998A-7A98633C2077}"/>
                  </a:ext>
                </a:extLst>
              </p:cNvPr>
              <p:cNvGrpSpPr/>
              <p:nvPr/>
            </p:nvGrpSpPr>
            <p:grpSpPr>
              <a:xfrm>
                <a:off x="10053875" y="625546"/>
                <a:ext cx="302883" cy="440298"/>
                <a:chOff x="10053875" y="625546"/>
                <a:chExt cx="302883" cy="440298"/>
              </a:xfrm>
            </p:grpSpPr>
            <p:sp>
              <p:nvSpPr>
                <p:cNvPr id="138" name="Frihåndsform: figur 137">
                  <a:extLst>
                    <a:ext uri="{FF2B5EF4-FFF2-40B4-BE49-F238E27FC236}">
                      <a16:creationId xmlns:a16="http://schemas.microsoft.com/office/drawing/2014/main" id="{98F7A825-2EC4-4CA1-8E04-3DEBA0F479EA}"/>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CF10A28-0409-45A5-BE48-ACC0A88135C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6CE43602-6AAE-4221-91D2-759C69F88EB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3CEC7EFD-C507-4737-962A-AB3B0B2B182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4C66ECDA-35B2-4D5A-9243-59E58785EF03}"/>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0FBA4E49-26E5-48AB-90A4-A5D632B3970F}"/>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2" name="Frihåndsform: figur 31">
                <a:extLst>
                  <a:ext uri="{FF2B5EF4-FFF2-40B4-BE49-F238E27FC236}">
                    <a16:creationId xmlns:a16="http://schemas.microsoft.com/office/drawing/2014/main" id="{C5ADAE10-4EA6-49AB-A0A6-37C3022DAD66}"/>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FD474037-B14B-49AD-B8B6-03E3732F154A}"/>
                  </a:ext>
                </a:extLst>
              </p:cNvPr>
              <p:cNvGrpSpPr/>
              <p:nvPr/>
            </p:nvGrpSpPr>
            <p:grpSpPr>
              <a:xfrm>
                <a:off x="10094101" y="633820"/>
                <a:ext cx="221385" cy="367739"/>
                <a:chOff x="10094101" y="633820"/>
                <a:chExt cx="221385" cy="367739"/>
              </a:xfrm>
              <a:solidFill>
                <a:srgbClr val="EBEBEB"/>
              </a:solidFill>
            </p:grpSpPr>
            <p:sp>
              <p:nvSpPr>
                <p:cNvPr id="135" name="Frihåndsform: figur 134">
                  <a:extLst>
                    <a:ext uri="{FF2B5EF4-FFF2-40B4-BE49-F238E27FC236}">
                      <a16:creationId xmlns:a16="http://schemas.microsoft.com/office/drawing/2014/main" id="{EA132884-5C73-420D-839B-F47AF7D047A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8218980D-AB76-4153-A6DA-399A21B4E81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8032F9A3-1139-45E2-806C-4967981DA677}"/>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33A53C79-6975-4166-9A6F-4DCBED1E5F14}"/>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75D68546-7FAA-439D-9C1E-8B4F32FFC452}"/>
                  </a:ext>
                </a:extLst>
              </p:cNvPr>
              <p:cNvGrpSpPr/>
              <p:nvPr/>
            </p:nvGrpSpPr>
            <p:grpSpPr>
              <a:xfrm>
                <a:off x="10178642" y="627068"/>
                <a:ext cx="52778" cy="356137"/>
                <a:chOff x="10178642" y="627068"/>
                <a:chExt cx="52778" cy="356137"/>
              </a:xfrm>
              <a:solidFill>
                <a:srgbClr val="EBEBEB"/>
              </a:solidFill>
            </p:grpSpPr>
            <p:sp>
              <p:nvSpPr>
                <p:cNvPr id="132" name="Frihåndsform: figur 131">
                  <a:extLst>
                    <a:ext uri="{FF2B5EF4-FFF2-40B4-BE49-F238E27FC236}">
                      <a16:creationId xmlns:a16="http://schemas.microsoft.com/office/drawing/2014/main" id="{3D57A4D3-F763-41AC-9D8C-D9E3C65DB3E6}"/>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29CB1614-42FA-4230-8632-FDB4014A3568}"/>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310EFC8D-A6B1-4549-BC75-F4CE388549D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B1C3E166-E529-462D-ADEB-EEEB29BD5F96}"/>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7" name="dasdasda">
                <a:extLst>
                  <a:ext uri="{FF2B5EF4-FFF2-40B4-BE49-F238E27FC236}">
                    <a16:creationId xmlns:a16="http://schemas.microsoft.com/office/drawing/2014/main" id="{A5593F55-A1FD-4D89-A983-AA3A8A5E8AAC}"/>
                  </a:ext>
                </a:extLst>
              </p:cNvPr>
              <p:cNvGrpSpPr/>
              <p:nvPr/>
            </p:nvGrpSpPr>
            <p:grpSpPr>
              <a:xfrm>
                <a:off x="10145644" y="656072"/>
                <a:ext cx="118395" cy="249724"/>
                <a:chOff x="10145644" y="656072"/>
                <a:chExt cx="118395" cy="249724"/>
              </a:xfrm>
              <a:solidFill>
                <a:srgbClr val="EBEBEB"/>
              </a:solidFill>
            </p:grpSpPr>
            <p:sp>
              <p:nvSpPr>
                <p:cNvPr id="129" name="Frihåndsform: figur 128">
                  <a:extLst>
                    <a:ext uri="{FF2B5EF4-FFF2-40B4-BE49-F238E27FC236}">
                      <a16:creationId xmlns:a16="http://schemas.microsoft.com/office/drawing/2014/main" id="{117E4E09-4C20-41BE-910C-A6176FC7C7EA}"/>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791E93EC-51BF-47F3-99E2-59C4651899B2}"/>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88A2E37C-892A-4800-9F11-E8D9C714E53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8" name="Frihåndsform: figur 37">
                <a:extLst>
                  <a:ext uri="{FF2B5EF4-FFF2-40B4-BE49-F238E27FC236}">
                    <a16:creationId xmlns:a16="http://schemas.microsoft.com/office/drawing/2014/main" id="{E8648398-4AC6-435B-91C6-665A38F5DD0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44CB2F76-B5DC-4468-A38D-E8665517D48E}"/>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0" name="Frihåndsform: figur 39">
                <a:extLst>
                  <a:ext uri="{FF2B5EF4-FFF2-40B4-BE49-F238E27FC236}">
                    <a16:creationId xmlns:a16="http://schemas.microsoft.com/office/drawing/2014/main" id="{F66C2C36-EAC9-4E57-8931-D4BBEA757C4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1" name="dasdasda">
                <a:extLst>
                  <a:ext uri="{FF2B5EF4-FFF2-40B4-BE49-F238E27FC236}">
                    <a16:creationId xmlns:a16="http://schemas.microsoft.com/office/drawing/2014/main" id="{00A40538-3D9D-41DD-AB59-B33679976A86}"/>
                  </a:ext>
                </a:extLst>
              </p:cNvPr>
              <p:cNvGrpSpPr/>
              <p:nvPr/>
            </p:nvGrpSpPr>
            <p:grpSpPr>
              <a:xfrm>
                <a:off x="10121109" y="701339"/>
                <a:ext cx="167560" cy="331317"/>
                <a:chOff x="10121109" y="701339"/>
                <a:chExt cx="167560" cy="331317"/>
              </a:xfrm>
              <a:solidFill>
                <a:srgbClr val="EBEBEB"/>
              </a:solidFill>
            </p:grpSpPr>
            <p:sp>
              <p:nvSpPr>
                <p:cNvPr id="107" name="Frihåndsform: figur 106">
                  <a:extLst>
                    <a:ext uri="{FF2B5EF4-FFF2-40B4-BE49-F238E27FC236}">
                      <a16:creationId xmlns:a16="http://schemas.microsoft.com/office/drawing/2014/main" id="{CB3A069D-F5AB-4382-A1F5-F3F44A4418B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A7EE2C2A-A371-4EC7-BDE0-33675934D8C6}"/>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DCBF484F-25ED-44F1-B7DA-FBC7A8B1F39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EB1A3C61-A089-449E-B8F3-39ADD255EE91}"/>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75436274-003C-4577-9BDB-96B95E85484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09807165-B897-481D-824C-F20B79844C09}"/>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624430CE-BE4A-4026-A74D-8FBBD5BB2989}"/>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8158CFB7-3A0D-4DB2-A16D-4318241E8E03}"/>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58ABB140-83D8-4E73-94FC-EF245CDC8DD2}"/>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07BD7501-BEB5-4D72-98E5-D3FB813E1A73}"/>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A0E6F2F3-E1BF-4742-BFB9-E9338E4ED3B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7156718B-E3C8-4704-B8F2-0FEFF39EDB98}"/>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C68C9B77-D61E-4126-8C9E-3F8D29CE819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607E1B2A-DAC5-4671-BC18-E91E4427DA32}"/>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9ED95E9-3D9D-4F89-A326-748C124AD1C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FEB35693-AAAD-4ABE-9765-9183BA45959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D99CAB7E-7042-48D2-87A9-7C97F8AB56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3AE98859-3DB1-4873-B24E-AA3F2D1AACA7}"/>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A8237DE0-A00B-427C-8486-1B29D6318731}"/>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4C44ECF-EA5B-4CE5-AA04-CC1C7B6E405C}"/>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6ED1380B-5771-401D-A9BA-E1A89ACE60A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B273B014-7340-41E3-9BC3-363F504F468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2" name="Frihåndsform: figur 41">
                <a:extLst>
                  <a:ext uri="{FF2B5EF4-FFF2-40B4-BE49-F238E27FC236}">
                    <a16:creationId xmlns:a16="http://schemas.microsoft.com/office/drawing/2014/main" id="{153DEB11-AC9D-48E5-8790-F078BD34A7AB}"/>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3" name="dasdasda">
                <a:extLst>
                  <a:ext uri="{FF2B5EF4-FFF2-40B4-BE49-F238E27FC236}">
                    <a16:creationId xmlns:a16="http://schemas.microsoft.com/office/drawing/2014/main" id="{CD0368B3-229B-453A-81BC-9920B828DCD8}"/>
                  </a:ext>
                </a:extLst>
              </p:cNvPr>
              <p:cNvGrpSpPr/>
              <p:nvPr/>
            </p:nvGrpSpPr>
            <p:grpSpPr>
              <a:xfrm>
                <a:off x="10235415" y="1013335"/>
                <a:ext cx="72178" cy="16088"/>
                <a:chOff x="10235415" y="1013335"/>
                <a:chExt cx="72178" cy="16088"/>
              </a:xfrm>
              <a:solidFill>
                <a:srgbClr val="EBEBEB"/>
              </a:solidFill>
            </p:grpSpPr>
            <p:sp>
              <p:nvSpPr>
                <p:cNvPr id="105" name="Frihåndsform: figur 104">
                  <a:extLst>
                    <a:ext uri="{FF2B5EF4-FFF2-40B4-BE49-F238E27FC236}">
                      <a16:creationId xmlns:a16="http://schemas.microsoft.com/office/drawing/2014/main" id="{65B0EE1E-6508-4D19-95CE-8EDA267F98B5}"/>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9C64369E-51DB-4106-A42F-94E99557F2E9}"/>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4" name="Frihåndsform: figur 43">
                <a:extLst>
                  <a:ext uri="{FF2B5EF4-FFF2-40B4-BE49-F238E27FC236}">
                    <a16:creationId xmlns:a16="http://schemas.microsoft.com/office/drawing/2014/main" id="{F611E11A-F561-4495-847F-6CCD11A7DAB8}"/>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470F0A7D-EA89-4FE6-B3D7-54443F82384A}"/>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D4ECB2A6-1F86-4750-B47E-1545A7B8E4B0}"/>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627769C4-AA4C-4E16-B50D-400DE2ED081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C6A68232-0894-415C-A881-7CFCEAF6A73C}"/>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EDBF3BF7-53B6-43C3-B258-53C1C7DEC1EE}"/>
                  </a:ext>
                </a:extLst>
              </p:cNvPr>
              <p:cNvGrpSpPr/>
              <p:nvPr/>
            </p:nvGrpSpPr>
            <p:grpSpPr>
              <a:xfrm>
                <a:off x="10083640" y="703431"/>
                <a:ext cx="259825" cy="302469"/>
                <a:chOff x="10083640" y="703431"/>
                <a:chExt cx="259825" cy="302469"/>
              </a:xfrm>
              <a:solidFill>
                <a:srgbClr val="EBEBEB"/>
              </a:solidFill>
            </p:grpSpPr>
            <p:sp>
              <p:nvSpPr>
                <p:cNvPr id="100" name="Frihåndsform: figur 99">
                  <a:extLst>
                    <a:ext uri="{FF2B5EF4-FFF2-40B4-BE49-F238E27FC236}">
                      <a16:creationId xmlns:a16="http://schemas.microsoft.com/office/drawing/2014/main" id="{7B4593D3-4615-41B7-A288-2B1F78C255A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236C2317-597E-47D0-953B-351E1777FB7C}"/>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9955DED6-3971-4E60-BEF8-DC5DCBDEBE36}"/>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56B8C6B7-EBBE-4CDB-904B-B52A9EB1BDA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04E10374-32F1-493A-8417-F37CC7B029A0}"/>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4AB81EE5-C750-4477-B697-60C9C57567C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0E27AAC7-BE32-4683-9FB3-0515D08BE6D9}"/>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C5F7A01F-E3B7-45C8-A7E0-E316B1B4D5E9}"/>
                  </a:ext>
                </a:extLst>
              </p:cNvPr>
              <p:cNvGrpSpPr/>
              <p:nvPr/>
            </p:nvGrpSpPr>
            <p:grpSpPr>
              <a:xfrm>
                <a:off x="10165712" y="777131"/>
                <a:ext cx="182305" cy="281209"/>
                <a:chOff x="10165712" y="777131"/>
                <a:chExt cx="182305" cy="281209"/>
              </a:xfrm>
              <a:solidFill>
                <a:srgbClr val="EBEBEB"/>
              </a:solidFill>
            </p:grpSpPr>
            <p:sp>
              <p:nvSpPr>
                <p:cNvPr id="96" name="Frihåndsform: figur 95">
                  <a:extLst>
                    <a:ext uri="{FF2B5EF4-FFF2-40B4-BE49-F238E27FC236}">
                      <a16:creationId xmlns:a16="http://schemas.microsoft.com/office/drawing/2014/main" id="{1EF59B6D-2468-4292-AF92-356D9B4E6F6E}"/>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EB2A3912-BB20-4972-ABA9-8352940CA93E}"/>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7C1C7C26-BED4-4AFB-9786-29ED93BE59F4}"/>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247BE57D-CB5C-448F-90FF-A9253AB02E11}"/>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0F1AEB4E-8E35-4E6C-8703-AE2F6030B18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3B52F026-511F-4E80-8B73-25506AB463DE}"/>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B55BC14F-400B-4609-B42C-478F2FC2F82B}"/>
                  </a:ext>
                </a:extLst>
              </p:cNvPr>
              <p:cNvGrpSpPr/>
              <p:nvPr/>
            </p:nvGrpSpPr>
            <p:grpSpPr>
              <a:xfrm>
                <a:off x="10235320" y="907033"/>
                <a:ext cx="46692" cy="29289"/>
                <a:chOff x="10235320" y="907033"/>
                <a:chExt cx="46692" cy="29289"/>
              </a:xfrm>
              <a:solidFill>
                <a:srgbClr val="EBEBEB"/>
              </a:solidFill>
            </p:grpSpPr>
            <p:sp>
              <p:nvSpPr>
                <p:cNvPr id="94" name="Frihåndsform: figur 93">
                  <a:extLst>
                    <a:ext uri="{FF2B5EF4-FFF2-40B4-BE49-F238E27FC236}">
                      <a16:creationId xmlns:a16="http://schemas.microsoft.com/office/drawing/2014/main" id="{CD87CBFC-F1E4-4541-85DA-CEA5C451FC85}"/>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41C36847-CF0E-4D65-AE71-76708E66AF5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D02C4D68-7763-4290-806E-5E7285B9DB3A}"/>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E32D7D5-8F60-4A3C-BE45-9E8AE6ED1EE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94CCC8CC-FE4B-4A7C-9F33-114084FD396F}"/>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4230065-26D5-4D08-BB4E-66EB5962202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4C08902F-EDD7-4B30-92F6-7165F695AFF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1" name="dasdasda">
                <a:extLst>
                  <a:ext uri="{FF2B5EF4-FFF2-40B4-BE49-F238E27FC236}">
                    <a16:creationId xmlns:a16="http://schemas.microsoft.com/office/drawing/2014/main" id="{FF626314-B3D7-4B38-877D-743E200321E0}"/>
                  </a:ext>
                </a:extLst>
              </p:cNvPr>
              <p:cNvGrpSpPr/>
              <p:nvPr/>
            </p:nvGrpSpPr>
            <p:grpSpPr>
              <a:xfrm>
                <a:off x="10151839" y="1041976"/>
                <a:ext cx="40046" cy="19054"/>
                <a:chOff x="10151839" y="1041976"/>
                <a:chExt cx="40046" cy="19054"/>
              </a:xfrm>
              <a:solidFill>
                <a:srgbClr val="EBEBEB"/>
              </a:solidFill>
            </p:grpSpPr>
            <p:sp>
              <p:nvSpPr>
                <p:cNvPr id="92" name="Frihåndsform: figur 91">
                  <a:extLst>
                    <a:ext uri="{FF2B5EF4-FFF2-40B4-BE49-F238E27FC236}">
                      <a16:creationId xmlns:a16="http://schemas.microsoft.com/office/drawing/2014/main" id="{E6476437-0CE2-4440-A229-CA72A6743D5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D7AEA732-AE1A-49C1-8C04-520A103EF97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2" name="Frihåndsform: figur 61">
                <a:extLst>
                  <a:ext uri="{FF2B5EF4-FFF2-40B4-BE49-F238E27FC236}">
                    <a16:creationId xmlns:a16="http://schemas.microsoft.com/office/drawing/2014/main" id="{DA1C7192-92F9-46FF-90F1-F850BA843478}"/>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1880C77E-340E-4A08-A82A-4F1D70DC3352}"/>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DFFEDAC6-9EF8-45BE-B0DE-A165FB942500}"/>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5" name="dasdasda">
                <a:extLst>
                  <a:ext uri="{FF2B5EF4-FFF2-40B4-BE49-F238E27FC236}">
                    <a16:creationId xmlns:a16="http://schemas.microsoft.com/office/drawing/2014/main" id="{3B82F4B5-0ECD-4F57-A04E-EDF56F47688D}"/>
                  </a:ext>
                </a:extLst>
              </p:cNvPr>
              <p:cNvGrpSpPr/>
              <p:nvPr/>
            </p:nvGrpSpPr>
            <p:grpSpPr>
              <a:xfrm>
                <a:off x="10113596" y="701814"/>
                <a:ext cx="182681" cy="239453"/>
                <a:chOff x="10113596" y="701814"/>
                <a:chExt cx="182681" cy="239453"/>
              </a:xfrm>
              <a:solidFill>
                <a:srgbClr val="EBEBEB"/>
              </a:solidFill>
            </p:grpSpPr>
            <p:sp>
              <p:nvSpPr>
                <p:cNvPr id="76" name="Frihåndsform: figur 75">
                  <a:extLst>
                    <a:ext uri="{FF2B5EF4-FFF2-40B4-BE49-F238E27FC236}">
                      <a16:creationId xmlns:a16="http://schemas.microsoft.com/office/drawing/2014/main" id="{467B7480-5A10-4DAE-8412-211171598C9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1864F0F4-A051-427A-8DF6-032D5A2FB58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0284A717-A178-44A7-AF08-DC658612DE2B}"/>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EDAF461A-F5EB-4134-8715-13ED9F573289}"/>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FC726904-4519-4A9C-9613-B53448F38E29}"/>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7D9D83DC-0966-43FA-9FB7-C84CA79CB65C}"/>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B253B02C-843C-439D-84AF-E2F1C4C72D9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EE202FEE-CA8D-46FA-A577-02A6E6DEE70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CB7EDA72-6752-4F25-9D91-2A53DBA454C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DB648288-A548-40F3-8B2B-F029A4F7D372}"/>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EFBF5134-D4C6-4AE7-B1DE-662A315C715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47046F0-EC6F-41E8-BECA-E7C10B440F53}"/>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80E20AC8-9F4F-48FA-847F-A3481B09643A}"/>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B8632988-EF16-4FC6-BA60-4D5185335E23}"/>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7A74FDE8-2050-49EA-A23B-FA44CB127EE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4B5D60CF-812A-43C9-8648-475BC5CA052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6" name="Frihåndsform: figur 65">
                <a:extLst>
                  <a:ext uri="{FF2B5EF4-FFF2-40B4-BE49-F238E27FC236}">
                    <a16:creationId xmlns:a16="http://schemas.microsoft.com/office/drawing/2014/main" id="{9457D9FF-4B5A-4956-A923-779EB6A69FE9}"/>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7" name="dasdasda">
                <a:extLst>
                  <a:ext uri="{FF2B5EF4-FFF2-40B4-BE49-F238E27FC236}">
                    <a16:creationId xmlns:a16="http://schemas.microsoft.com/office/drawing/2014/main" id="{E3B42885-746B-4B99-875C-CCD198945B2E}"/>
                  </a:ext>
                </a:extLst>
              </p:cNvPr>
              <p:cNvGrpSpPr/>
              <p:nvPr/>
            </p:nvGrpSpPr>
            <p:grpSpPr>
              <a:xfrm>
                <a:off x="10145358" y="804519"/>
                <a:ext cx="7702" cy="7988"/>
                <a:chOff x="10145358" y="804519"/>
                <a:chExt cx="7702" cy="7988"/>
              </a:xfrm>
              <a:solidFill>
                <a:srgbClr val="EBEBEB"/>
              </a:solidFill>
            </p:grpSpPr>
            <p:sp>
              <p:nvSpPr>
                <p:cNvPr id="74" name="Frihåndsform: figur 73">
                  <a:extLst>
                    <a:ext uri="{FF2B5EF4-FFF2-40B4-BE49-F238E27FC236}">
                      <a16:creationId xmlns:a16="http://schemas.microsoft.com/office/drawing/2014/main" id="{79C344F8-A4CA-4599-8B76-0662AE31D28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A9552864-9B0D-4DF3-B515-CEEF3708D9D7}"/>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8" name="Frihåndsform: figur 67">
                <a:extLst>
                  <a:ext uri="{FF2B5EF4-FFF2-40B4-BE49-F238E27FC236}">
                    <a16:creationId xmlns:a16="http://schemas.microsoft.com/office/drawing/2014/main" id="{1BA7F0C7-86C8-4CB6-BAC8-51A2CFA0F91E}"/>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9" name="dasdasda">
                <a:extLst>
                  <a:ext uri="{FF2B5EF4-FFF2-40B4-BE49-F238E27FC236}">
                    <a16:creationId xmlns:a16="http://schemas.microsoft.com/office/drawing/2014/main" id="{B3F8B741-5C84-4B30-A7EA-AEE20A69D54B}"/>
                  </a:ext>
                </a:extLst>
              </p:cNvPr>
              <p:cNvGrpSpPr/>
              <p:nvPr/>
            </p:nvGrpSpPr>
            <p:grpSpPr>
              <a:xfrm>
                <a:off x="10193477" y="1008787"/>
                <a:ext cx="1023730" cy="87298"/>
                <a:chOff x="10193477" y="1008787"/>
                <a:chExt cx="1023730" cy="87298"/>
              </a:xfrm>
            </p:grpSpPr>
            <p:sp>
              <p:nvSpPr>
                <p:cNvPr id="71" name="Frihåndsform: figur 70">
                  <a:extLst>
                    <a:ext uri="{FF2B5EF4-FFF2-40B4-BE49-F238E27FC236}">
                      <a16:creationId xmlns:a16="http://schemas.microsoft.com/office/drawing/2014/main" id="{994BE47E-44FE-40BB-B963-5B5DACB143B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3B994C9A-033E-4AA1-99F7-9310D7120A6F}"/>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EC3B3C2D-1990-49A7-AB19-18C433F9790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0" name="Frihåndsform: figur 69">
                <a:extLst>
                  <a:ext uri="{FF2B5EF4-FFF2-40B4-BE49-F238E27FC236}">
                    <a16:creationId xmlns:a16="http://schemas.microsoft.com/office/drawing/2014/main" id="{0A9CC376-D789-4234-9934-03FC9FF32ABD}"/>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6" name="Text Placeholder 12">
            <a:extLst>
              <a:ext uri="{FF2B5EF4-FFF2-40B4-BE49-F238E27FC236}">
                <a16:creationId xmlns:a16="http://schemas.microsoft.com/office/drawing/2014/main" id="{DC2C2DBA-9C3B-4E13-B529-9382BF7C1073}"/>
              </a:ext>
            </a:extLst>
          </p:cNvPr>
          <p:cNvSpPr>
            <a:spLocks noGrp="1"/>
          </p:cNvSpPr>
          <p:nvPr>
            <p:ph type="body" sz="quarter" idx="13" hasCustomPrompt="1"/>
          </p:nvPr>
        </p:nvSpPr>
        <p:spPr>
          <a:xfrm>
            <a:off x="8992118" y="1329"/>
            <a:ext cx="1561628" cy="696569"/>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7" name="dasdasda">
            <a:extLst>
              <a:ext uri="{FF2B5EF4-FFF2-40B4-BE49-F238E27FC236}">
                <a16:creationId xmlns:a16="http://schemas.microsoft.com/office/drawing/2014/main" id="{339D8766-7856-4284-B4E5-81EBF3312866}"/>
              </a:ext>
            </a:extLst>
          </p:cNvPr>
          <p:cNvGrpSpPr/>
          <p:nvPr userDrawn="1"/>
        </p:nvGrpSpPr>
        <p:grpSpPr>
          <a:xfrm>
            <a:off x="10819799" y="142943"/>
            <a:ext cx="1179545" cy="469900"/>
            <a:chOff x="10053875" y="625546"/>
            <a:chExt cx="1163332" cy="470539"/>
          </a:xfrm>
        </p:grpSpPr>
        <p:grpSp>
          <p:nvGrpSpPr>
            <p:cNvPr id="158" name="dasdasda">
              <a:extLst>
                <a:ext uri="{FF2B5EF4-FFF2-40B4-BE49-F238E27FC236}">
                  <a16:creationId xmlns:a16="http://schemas.microsoft.com/office/drawing/2014/main" id="{E90ED8E4-1D21-443C-BFE8-DDBF252156F4}"/>
                </a:ext>
              </a:extLst>
            </p:cNvPr>
            <p:cNvGrpSpPr/>
            <p:nvPr/>
          </p:nvGrpSpPr>
          <p:grpSpPr>
            <a:xfrm>
              <a:off x="10421710" y="740423"/>
              <a:ext cx="601392" cy="108410"/>
              <a:chOff x="10421710" y="740423"/>
              <a:chExt cx="601392" cy="108410"/>
            </a:xfrm>
            <a:solidFill>
              <a:srgbClr val="12110C"/>
            </a:solidFill>
          </p:grpSpPr>
          <p:sp>
            <p:nvSpPr>
              <p:cNvPr id="282" name="Frihåndsform: figur 281">
                <a:extLst>
                  <a:ext uri="{FF2B5EF4-FFF2-40B4-BE49-F238E27FC236}">
                    <a16:creationId xmlns:a16="http://schemas.microsoft.com/office/drawing/2014/main" id="{3F64B9BD-C912-46CD-8796-D6CDF529068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D85C046A-2A86-4AC1-9F2D-DBE4383F61AD}"/>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FC4BA27D-F916-4FB9-9194-BECCFB48C0AB}"/>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2A56110C-3FB4-49E1-8A8A-B44D123E66D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6102AB2A-B220-401C-9F5F-9772A58F670E}"/>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9" name="Frihåndsform: figur 158">
              <a:extLst>
                <a:ext uri="{FF2B5EF4-FFF2-40B4-BE49-F238E27FC236}">
                  <a16:creationId xmlns:a16="http://schemas.microsoft.com/office/drawing/2014/main" id="{B8D449D2-5137-4EE7-9123-9CA834AF4114}"/>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0" name="dasdasda">
              <a:extLst>
                <a:ext uri="{FF2B5EF4-FFF2-40B4-BE49-F238E27FC236}">
                  <a16:creationId xmlns:a16="http://schemas.microsoft.com/office/drawing/2014/main" id="{0612A034-951C-4FDE-8EF8-7CF2EE69CCBA}"/>
                </a:ext>
              </a:extLst>
            </p:cNvPr>
            <p:cNvGrpSpPr/>
            <p:nvPr/>
          </p:nvGrpSpPr>
          <p:grpSpPr>
            <a:xfrm>
              <a:off x="10421710" y="740423"/>
              <a:ext cx="794629" cy="252577"/>
              <a:chOff x="10421710" y="740423"/>
              <a:chExt cx="794629" cy="252577"/>
            </a:xfrm>
            <a:solidFill>
              <a:srgbClr val="12110C"/>
            </a:solidFill>
          </p:grpSpPr>
          <p:sp>
            <p:nvSpPr>
              <p:cNvPr id="275" name="Frihåndsform: figur 274">
                <a:extLst>
                  <a:ext uri="{FF2B5EF4-FFF2-40B4-BE49-F238E27FC236}">
                    <a16:creationId xmlns:a16="http://schemas.microsoft.com/office/drawing/2014/main" id="{10B8C315-4D27-439C-8B7B-25BAE036C0C5}"/>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4FC2D136-7BC6-4ADE-8E76-5915A20B500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162708A6-3981-41DA-83B5-5AD362972C97}"/>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BAA3C2CA-951F-4988-B486-29D9A894CB95}"/>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354E9541-3548-46C1-8B37-D3E3A1A07201}"/>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B84557E-7F86-4992-9BC5-FF823DDA962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94A75BA0-BE9E-431B-934C-89B156550B7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1" name="Frihåndsform: figur 160">
              <a:extLst>
                <a:ext uri="{FF2B5EF4-FFF2-40B4-BE49-F238E27FC236}">
                  <a16:creationId xmlns:a16="http://schemas.microsoft.com/office/drawing/2014/main" id="{47896D29-3D29-4CCD-B0A0-2C23B7679402}"/>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2" name="dasdasda">
              <a:extLst>
                <a:ext uri="{FF2B5EF4-FFF2-40B4-BE49-F238E27FC236}">
                  <a16:creationId xmlns:a16="http://schemas.microsoft.com/office/drawing/2014/main" id="{1AA2A98B-6CDF-44F7-8C37-31308E54C710}"/>
                </a:ext>
              </a:extLst>
            </p:cNvPr>
            <p:cNvGrpSpPr/>
            <p:nvPr/>
          </p:nvGrpSpPr>
          <p:grpSpPr>
            <a:xfrm>
              <a:off x="10053875" y="625546"/>
              <a:ext cx="302883" cy="440298"/>
              <a:chOff x="10053875" y="625546"/>
              <a:chExt cx="302883" cy="440298"/>
            </a:xfrm>
          </p:grpSpPr>
          <p:sp>
            <p:nvSpPr>
              <p:cNvPr id="269" name="Frihåndsform: figur 268">
                <a:extLst>
                  <a:ext uri="{FF2B5EF4-FFF2-40B4-BE49-F238E27FC236}">
                    <a16:creationId xmlns:a16="http://schemas.microsoft.com/office/drawing/2014/main" id="{3A14A75D-A680-4AF8-83E0-E1848B2350DA}"/>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5732DAAF-31E3-45CB-B184-C8149F4EF7C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EDAE858B-DA56-47CB-90D0-3BAA73129D21}"/>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46DC2794-FC27-4717-98A9-DFB1C8A122FF}"/>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6AEE1411-BE9C-4C31-85FE-960107FE0D8F}"/>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7AE8AAFF-ED6E-4F88-BCBC-F0FE13EFA529}"/>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3" name="Frihåndsform: figur 162">
              <a:extLst>
                <a:ext uri="{FF2B5EF4-FFF2-40B4-BE49-F238E27FC236}">
                  <a16:creationId xmlns:a16="http://schemas.microsoft.com/office/drawing/2014/main" id="{BD766AC2-5D7B-42C8-AA39-5D6CC1026D43}"/>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4" name="dasdasda">
              <a:extLst>
                <a:ext uri="{FF2B5EF4-FFF2-40B4-BE49-F238E27FC236}">
                  <a16:creationId xmlns:a16="http://schemas.microsoft.com/office/drawing/2014/main" id="{848AE0D4-40EE-4F10-9E90-BACF0F7CBC20}"/>
                </a:ext>
              </a:extLst>
            </p:cNvPr>
            <p:cNvGrpSpPr/>
            <p:nvPr/>
          </p:nvGrpSpPr>
          <p:grpSpPr>
            <a:xfrm>
              <a:off x="10094101" y="633820"/>
              <a:ext cx="221385" cy="367739"/>
              <a:chOff x="10094101" y="633820"/>
              <a:chExt cx="221385" cy="367739"/>
            </a:xfrm>
            <a:solidFill>
              <a:srgbClr val="EBEBEB"/>
            </a:solidFill>
          </p:grpSpPr>
          <p:sp>
            <p:nvSpPr>
              <p:cNvPr id="266" name="Frihåndsform: figur 265">
                <a:extLst>
                  <a:ext uri="{FF2B5EF4-FFF2-40B4-BE49-F238E27FC236}">
                    <a16:creationId xmlns:a16="http://schemas.microsoft.com/office/drawing/2014/main" id="{048D0E2F-CA95-46C4-B1E4-EB37F9F6864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33BC59EE-82F3-4FA4-8774-4AD427C822E4}"/>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5449B2CC-4A09-481B-8A4A-56A44762C09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5" name="Frihåndsform: figur 164">
              <a:extLst>
                <a:ext uri="{FF2B5EF4-FFF2-40B4-BE49-F238E27FC236}">
                  <a16:creationId xmlns:a16="http://schemas.microsoft.com/office/drawing/2014/main" id="{3B2715DB-8594-4527-BAF5-A93220CDE806}"/>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6" name="dasdasda">
              <a:extLst>
                <a:ext uri="{FF2B5EF4-FFF2-40B4-BE49-F238E27FC236}">
                  <a16:creationId xmlns:a16="http://schemas.microsoft.com/office/drawing/2014/main" id="{968D233E-2F95-44ED-8BFA-495E9FFAFAD6}"/>
                </a:ext>
              </a:extLst>
            </p:cNvPr>
            <p:cNvGrpSpPr/>
            <p:nvPr/>
          </p:nvGrpSpPr>
          <p:grpSpPr>
            <a:xfrm>
              <a:off x="10178642" y="627068"/>
              <a:ext cx="52778" cy="356137"/>
              <a:chOff x="10178642" y="627068"/>
              <a:chExt cx="52778" cy="356137"/>
            </a:xfrm>
            <a:solidFill>
              <a:srgbClr val="EBEBEB"/>
            </a:solidFill>
          </p:grpSpPr>
          <p:sp>
            <p:nvSpPr>
              <p:cNvPr id="263" name="Frihåndsform: figur 262">
                <a:extLst>
                  <a:ext uri="{FF2B5EF4-FFF2-40B4-BE49-F238E27FC236}">
                    <a16:creationId xmlns:a16="http://schemas.microsoft.com/office/drawing/2014/main" id="{074CA92E-0F1F-4BF3-8CCF-A8F00B8F3A2A}"/>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2FF11738-9589-448A-9E58-FD8B87CF9152}"/>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78BB30CF-EDF9-4AD3-A644-8E48C099FBE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7" name="Frihåndsform: figur 166">
              <a:extLst>
                <a:ext uri="{FF2B5EF4-FFF2-40B4-BE49-F238E27FC236}">
                  <a16:creationId xmlns:a16="http://schemas.microsoft.com/office/drawing/2014/main" id="{C5535890-5E6F-4019-9D1A-C0999F77B6C4}"/>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8" name="dasdasda">
              <a:extLst>
                <a:ext uri="{FF2B5EF4-FFF2-40B4-BE49-F238E27FC236}">
                  <a16:creationId xmlns:a16="http://schemas.microsoft.com/office/drawing/2014/main" id="{1197AD82-E53E-4B82-B347-1CA73C535842}"/>
                </a:ext>
              </a:extLst>
            </p:cNvPr>
            <p:cNvGrpSpPr/>
            <p:nvPr/>
          </p:nvGrpSpPr>
          <p:grpSpPr>
            <a:xfrm>
              <a:off x="10145644" y="656072"/>
              <a:ext cx="118395" cy="249724"/>
              <a:chOff x="10145644" y="656072"/>
              <a:chExt cx="118395" cy="249724"/>
            </a:xfrm>
            <a:solidFill>
              <a:srgbClr val="EBEBEB"/>
            </a:solidFill>
          </p:grpSpPr>
          <p:sp>
            <p:nvSpPr>
              <p:cNvPr id="260" name="Frihåndsform: figur 259">
                <a:extLst>
                  <a:ext uri="{FF2B5EF4-FFF2-40B4-BE49-F238E27FC236}">
                    <a16:creationId xmlns:a16="http://schemas.microsoft.com/office/drawing/2014/main" id="{32F3B8E9-9C76-4336-9517-26141F57946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CD87FA1F-174C-4B30-985D-09D5F91E86F9}"/>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1FB44DCA-F07D-4F99-9199-8B015D4E48AB}"/>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9" name="Frihåndsform: figur 168">
              <a:extLst>
                <a:ext uri="{FF2B5EF4-FFF2-40B4-BE49-F238E27FC236}">
                  <a16:creationId xmlns:a16="http://schemas.microsoft.com/office/drawing/2014/main" id="{3D7E6714-9754-4CE9-A4ED-B3B25D7A6811}"/>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1E15991A-825A-46E7-B22A-FCD0C2F7F8E5}"/>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1" name="Frihåndsform: figur 170">
              <a:extLst>
                <a:ext uri="{FF2B5EF4-FFF2-40B4-BE49-F238E27FC236}">
                  <a16:creationId xmlns:a16="http://schemas.microsoft.com/office/drawing/2014/main" id="{8B8B3A2B-8B4D-4035-8294-EA7A539BBDA9}"/>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2" name="dasdasda">
              <a:extLst>
                <a:ext uri="{FF2B5EF4-FFF2-40B4-BE49-F238E27FC236}">
                  <a16:creationId xmlns:a16="http://schemas.microsoft.com/office/drawing/2014/main" id="{A9737FFF-9908-483A-8795-1FDADD615C8D}"/>
                </a:ext>
              </a:extLst>
            </p:cNvPr>
            <p:cNvGrpSpPr/>
            <p:nvPr/>
          </p:nvGrpSpPr>
          <p:grpSpPr>
            <a:xfrm>
              <a:off x="10121109" y="701339"/>
              <a:ext cx="167560" cy="331317"/>
              <a:chOff x="10121109" y="701339"/>
              <a:chExt cx="167560" cy="331317"/>
            </a:xfrm>
            <a:solidFill>
              <a:srgbClr val="EBEBEB"/>
            </a:solidFill>
          </p:grpSpPr>
          <p:sp>
            <p:nvSpPr>
              <p:cNvPr id="238" name="Frihåndsform: figur 237">
                <a:extLst>
                  <a:ext uri="{FF2B5EF4-FFF2-40B4-BE49-F238E27FC236}">
                    <a16:creationId xmlns:a16="http://schemas.microsoft.com/office/drawing/2014/main" id="{D5CD614E-0A2A-4266-8E0A-7C209F9B889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554CD0BF-F071-4C95-A855-760A0DEDDEA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9A113CCA-6440-463B-826E-5077F87AFBA2}"/>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855AD852-C3A7-4C99-9474-349BC05E2912}"/>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0FB04499-0A80-40AC-86A2-09A6A82C40E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7FCA7694-0A29-469E-8A81-AACAA557BD14}"/>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1760A912-0019-4442-921C-62EF3B8E1853}"/>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AA2BAFA6-9A22-4A31-BF59-D92CE8A5CCA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90E317B2-6849-4808-9B05-8333C5998BFE}"/>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03BEEBB0-371A-455F-99B5-CB9C7BCCE16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85B90FFB-05A6-4C23-8C48-AC908BCFCC13}"/>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7D49E933-7EBB-4011-BDD6-C10C775E0B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9C001E82-A95F-47BD-97D9-B4708AEB7951}"/>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CA186AA7-50B3-40BB-A88F-66AD56DEFDF8}"/>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2B5615CF-EC1C-4359-A839-9AFBC6E6128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F1BC6F01-8EDB-410B-9B48-045FD0C0444A}"/>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A94FDB7-BC82-4274-AA2C-1E2251D73DA8}"/>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07C5937E-0036-4203-B330-AE77046F46F9}"/>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1D382D9F-6D55-4EC0-9FF7-5BFD66257400}"/>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92FB38F9-32EC-41A2-B195-26292DC1B19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7AC6B4E6-5192-4FD7-B676-48ABE9E7EA2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494E9263-2D06-41F1-B5E9-B33CC62BCF7F}"/>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3" name="Frihåndsform: figur 172">
              <a:extLst>
                <a:ext uri="{FF2B5EF4-FFF2-40B4-BE49-F238E27FC236}">
                  <a16:creationId xmlns:a16="http://schemas.microsoft.com/office/drawing/2014/main" id="{F8481648-0ACD-4B6C-B223-FD32569F2F1B}"/>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4" name="dasdasda">
              <a:extLst>
                <a:ext uri="{FF2B5EF4-FFF2-40B4-BE49-F238E27FC236}">
                  <a16:creationId xmlns:a16="http://schemas.microsoft.com/office/drawing/2014/main" id="{C448B8A2-EA95-40F4-8508-E0475FE04CB6}"/>
                </a:ext>
              </a:extLst>
            </p:cNvPr>
            <p:cNvGrpSpPr/>
            <p:nvPr/>
          </p:nvGrpSpPr>
          <p:grpSpPr>
            <a:xfrm>
              <a:off x="10235415" y="1013335"/>
              <a:ext cx="72178" cy="16088"/>
              <a:chOff x="10235415" y="1013335"/>
              <a:chExt cx="72178" cy="16088"/>
            </a:xfrm>
            <a:solidFill>
              <a:srgbClr val="EBEBEB"/>
            </a:solidFill>
          </p:grpSpPr>
          <p:sp>
            <p:nvSpPr>
              <p:cNvPr id="236" name="Frihåndsform: figur 235">
                <a:extLst>
                  <a:ext uri="{FF2B5EF4-FFF2-40B4-BE49-F238E27FC236}">
                    <a16:creationId xmlns:a16="http://schemas.microsoft.com/office/drawing/2014/main" id="{86E5D978-0207-456E-9CB9-4D09C076245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8D236E94-3F05-46BE-A6D4-49637F6222F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5" name="Frihåndsform: figur 174">
              <a:extLst>
                <a:ext uri="{FF2B5EF4-FFF2-40B4-BE49-F238E27FC236}">
                  <a16:creationId xmlns:a16="http://schemas.microsoft.com/office/drawing/2014/main" id="{07C3B7B4-E36B-4DA4-AF7E-6C59EF37FB02}"/>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E7FF3FC5-6587-4F96-97A0-4D8E805E6662}"/>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C16D608C-467A-445F-ACE7-CD69D41587F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50922954-1D8E-4258-8421-619535AB11D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8B7056EB-8D30-4D16-8C58-F158E535F095}"/>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0" name="dasdasda">
              <a:extLst>
                <a:ext uri="{FF2B5EF4-FFF2-40B4-BE49-F238E27FC236}">
                  <a16:creationId xmlns:a16="http://schemas.microsoft.com/office/drawing/2014/main" id="{F0CEF728-4F31-4C93-A691-592DDE75A25F}"/>
                </a:ext>
              </a:extLst>
            </p:cNvPr>
            <p:cNvGrpSpPr/>
            <p:nvPr/>
          </p:nvGrpSpPr>
          <p:grpSpPr>
            <a:xfrm>
              <a:off x="10083640" y="703431"/>
              <a:ext cx="259825" cy="302469"/>
              <a:chOff x="10083640" y="703431"/>
              <a:chExt cx="259825" cy="302469"/>
            </a:xfrm>
            <a:solidFill>
              <a:srgbClr val="EBEBEB"/>
            </a:solidFill>
          </p:grpSpPr>
          <p:sp>
            <p:nvSpPr>
              <p:cNvPr id="231" name="Frihåndsform: figur 230">
                <a:extLst>
                  <a:ext uri="{FF2B5EF4-FFF2-40B4-BE49-F238E27FC236}">
                    <a16:creationId xmlns:a16="http://schemas.microsoft.com/office/drawing/2014/main" id="{3F28D53E-4CC9-4171-AC44-BD6FAD59D10E}"/>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393A6A8F-2ACE-425B-A8B9-AADB5A39E6C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46AF7ED-592F-4C49-8612-0B27439CDEAD}"/>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A08DDE38-309E-4B5C-B3A0-86521B2AC420}"/>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04A63C5A-461B-4197-B724-8D2FE7F35194}"/>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1" name="Frihåndsform: figur 180">
              <a:extLst>
                <a:ext uri="{FF2B5EF4-FFF2-40B4-BE49-F238E27FC236}">
                  <a16:creationId xmlns:a16="http://schemas.microsoft.com/office/drawing/2014/main" id="{DC0D365B-370F-4525-B370-71CB1FAE914F}"/>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84D155E2-C18A-40F8-A18C-486B1EFD347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1565980E-E946-436A-B022-59B21F5EFCD3}"/>
                </a:ext>
              </a:extLst>
            </p:cNvPr>
            <p:cNvGrpSpPr/>
            <p:nvPr/>
          </p:nvGrpSpPr>
          <p:grpSpPr>
            <a:xfrm>
              <a:off x="10165712" y="777131"/>
              <a:ext cx="182305" cy="281209"/>
              <a:chOff x="10165712" y="777131"/>
              <a:chExt cx="182305" cy="281209"/>
            </a:xfrm>
            <a:solidFill>
              <a:srgbClr val="EBEBEB"/>
            </a:solidFill>
          </p:grpSpPr>
          <p:sp>
            <p:nvSpPr>
              <p:cNvPr id="227" name="Frihåndsform: figur 226">
                <a:extLst>
                  <a:ext uri="{FF2B5EF4-FFF2-40B4-BE49-F238E27FC236}">
                    <a16:creationId xmlns:a16="http://schemas.microsoft.com/office/drawing/2014/main" id="{F049DBC4-118D-4BA0-997E-7B608CF877F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CA252A2E-8FB0-4050-93C2-01D290225724}"/>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B2A6B495-E2FA-43CE-BD0A-6913507B918D}"/>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0" name="Frihåndsform: figur 229">
                <a:extLst>
                  <a:ext uri="{FF2B5EF4-FFF2-40B4-BE49-F238E27FC236}">
                    <a16:creationId xmlns:a16="http://schemas.microsoft.com/office/drawing/2014/main" id="{054B2A31-0DC4-4800-94AD-44A367783DC7}"/>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51F52842-6449-4257-A7D4-047C25ACED1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6C7BA81E-BD86-4C8E-8450-EED1E5320F45}"/>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8217D57D-EE47-4566-AD3C-A4399FE7401D}"/>
                </a:ext>
              </a:extLst>
            </p:cNvPr>
            <p:cNvGrpSpPr/>
            <p:nvPr/>
          </p:nvGrpSpPr>
          <p:grpSpPr>
            <a:xfrm>
              <a:off x="10235320" y="907033"/>
              <a:ext cx="46692" cy="29289"/>
              <a:chOff x="10235320" y="907033"/>
              <a:chExt cx="46692" cy="29289"/>
            </a:xfrm>
            <a:solidFill>
              <a:srgbClr val="EBEBEB"/>
            </a:solidFill>
          </p:grpSpPr>
          <p:sp>
            <p:nvSpPr>
              <p:cNvPr id="225" name="Frihåndsform: figur 224">
                <a:extLst>
                  <a:ext uri="{FF2B5EF4-FFF2-40B4-BE49-F238E27FC236}">
                    <a16:creationId xmlns:a16="http://schemas.microsoft.com/office/drawing/2014/main" id="{7C39FBEF-54DD-43E6-8710-D04614BA64D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6" name="Frihåndsform: figur 225">
                <a:extLst>
                  <a:ext uri="{FF2B5EF4-FFF2-40B4-BE49-F238E27FC236}">
                    <a16:creationId xmlns:a16="http://schemas.microsoft.com/office/drawing/2014/main" id="{34CE3F02-6202-4B0B-B471-C006DD47483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39829AA2-6C63-4B1D-80BC-1DE878E48489}"/>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36302211-A2B1-4A1E-91B7-8AC855AB8322}"/>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A5EF2EBB-62BA-40DD-8EB9-0621E29EE448}"/>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78C911DB-A63D-496F-84B6-C895B8839FF2}"/>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34D4CBD-A953-4CBF-A71E-99240894D6C6}"/>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2" name="dasdasda">
              <a:extLst>
                <a:ext uri="{FF2B5EF4-FFF2-40B4-BE49-F238E27FC236}">
                  <a16:creationId xmlns:a16="http://schemas.microsoft.com/office/drawing/2014/main" id="{CF369BF7-D033-4800-A051-29920CAC254B}"/>
                </a:ext>
              </a:extLst>
            </p:cNvPr>
            <p:cNvGrpSpPr/>
            <p:nvPr/>
          </p:nvGrpSpPr>
          <p:grpSpPr>
            <a:xfrm>
              <a:off x="10151839" y="1041976"/>
              <a:ext cx="40046" cy="19054"/>
              <a:chOff x="10151839" y="1041976"/>
              <a:chExt cx="40046" cy="19054"/>
            </a:xfrm>
            <a:solidFill>
              <a:srgbClr val="EBEBEB"/>
            </a:solidFill>
          </p:grpSpPr>
          <p:sp>
            <p:nvSpPr>
              <p:cNvPr id="223" name="Frihåndsform: figur 222">
                <a:extLst>
                  <a:ext uri="{FF2B5EF4-FFF2-40B4-BE49-F238E27FC236}">
                    <a16:creationId xmlns:a16="http://schemas.microsoft.com/office/drawing/2014/main" id="{B64DB441-5DF9-4127-8060-4CB9C5B49595}"/>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D3337355-36BB-4C48-AD44-1503E8D87DB3}"/>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3" name="Frihåndsform: figur 192">
              <a:extLst>
                <a:ext uri="{FF2B5EF4-FFF2-40B4-BE49-F238E27FC236}">
                  <a16:creationId xmlns:a16="http://schemas.microsoft.com/office/drawing/2014/main" id="{DE26C57D-9A87-443E-AEAD-A8CDEC295FC5}"/>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D03FB4BC-ABFC-45F0-A3C8-F1E0D6E06410}"/>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5" name="Frihåndsform: figur 194">
              <a:extLst>
                <a:ext uri="{FF2B5EF4-FFF2-40B4-BE49-F238E27FC236}">
                  <a16:creationId xmlns:a16="http://schemas.microsoft.com/office/drawing/2014/main" id="{821CE705-B2B6-4FA4-9EA1-20F200465231}"/>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6" name="dasdasda">
              <a:extLst>
                <a:ext uri="{FF2B5EF4-FFF2-40B4-BE49-F238E27FC236}">
                  <a16:creationId xmlns:a16="http://schemas.microsoft.com/office/drawing/2014/main" id="{5A9A0178-12DF-4D07-83EB-7E7413699ADB}"/>
                </a:ext>
              </a:extLst>
            </p:cNvPr>
            <p:cNvGrpSpPr/>
            <p:nvPr/>
          </p:nvGrpSpPr>
          <p:grpSpPr>
            <a:xfrm>
              <a:off x="10113596" y="701814"/>
              <a:ext cx="182681" cy="239453"/>
              <a:chOff x="10113596" y="701814"/>
              <a:chExt cx="182681" cy="239453"/>
            </a:xfrm>
            <a:solidFill>
              <a:srgbClr val="EBEBEB"/>
            </a:solidFill>
          </p:grpSpPr>
          <p:sp>
            <p:nvSpPr>
              <p:cNvPr id="207" name="Frihåndsform: figur 206">
                <a:extLst>
                  <a:ext uri="{FF2B5EF4-FFF2-40B4-BE49-F238E27FC236}">
                    <a16:creationId xmlns:a16="http://schemas.microsoft.com/office/drawing/2014/main" id="{A0AF1F6C-DC36-47B1-A78A-FAD4C0DB0236}"/>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16A709E9-E2D5-4B16-B09B-1C1A608D9EFF}"/>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9262DDFD-A109-48E4-8F56-586FAC8AD67D}"/>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71460D6F-F544-44CA-AAB6-8F6EA92E577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78B6D74A-D89A-477A-B6D4-4BCBE27208C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3B268460-26F9-4A8E-842B-41362581076D}"/>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7247FDB2-B320-410B-BD4E-EEB3222E3CF7}"/>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7E5C5706-1FC6-4A34-B4E4-4A82A9C2FA3F}"/>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94548F04-1160-4826-973A-BDFCA94B3A50}"/>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E7528700-ED2C-4E11-B2F0-4D036B22D319}"/>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E01771B3-475C-4302-8F86-F27F0EF1C2F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426BA058-ACE5-4D63-9B99-1099B905305C}"/>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E67A55D2-81C3-4F32-B163-7329272C6AA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1D21F9E1-6338-456E-B0EA-8F5FC674294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2F7066E6-D1BE-4CF3-9B5B-66834CA79081}"/>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94CB4993-B36D-4AB2-AA6C-8261049D14D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7" name="Frihåndsform: figur 196">
              <a:extLst>
                <a:ext uri="{FF2B5EF4-FFF2-40B4-BE49-F238E27FC236}">
                  <a16:creationId xmlns:a16="http://schemas.microsoft.com/office/drawing/2014/main" id="{5D5AD8A0-9F96-453E-9169-7CF6CECA60A2}"/>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8" name="dasdasda">
              <a:extLst>
                <a:ext uri="{FF2B5EF4-FFF2-40B4-BE49-F238E27FC236}">
                  <a16:creationId xmlns:a16="http://schemas.microsoft.com/office/drawing/2014/main" id="{5F401DD4-A591-4008-B265-773CEA105CE5}"/>
                </a:ext>
              </a:extLst>
            </p:cNvPr>
            <p:cNvGrpSpPr/>
            <p:nvPr/>
          </p:nvGrpSpPr>
          <p:grpSpPr>
            <a:xfrm>
              <a:off x="10145358" y="804519"/>
              <a:ext cx="7702" cy="7988"/>
              <a:chOff x="10145358" y="804519"/>
              <a:chExt cx="7702" cy="7988"/>
            </a:xfrm>
            <a:solidFill>
              <a:srgbClr val="EBEBEB"/>
            </a:solidFill>
          </p:grpSpPr>
          <p:sp>
            <p:nvSpPr>
              <p:cNvPr id="205" name="Frihåndsform: figur 204">
                <a:extLst>
                  <a:ext uri="{FF2B5EF4-FFF2-40B4-BE49-F238E27FC236}">
                    <a16:creationId xmlns:a16="http://schemas.microsoft.com/office/drawing/2014/main" id="{490C3D37-3238-453D-A451-D8AF0317DD0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4BE17C33-D4AA-4AE6-888A-5B3729773E93}"/>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9" name="Frihåndsform: figur 198">
              <a:extLst>
                <a:ext uri="{FF2B5EF4-FFF2-40B4-BE49-F238E27FC236}">
                  <a16:creationId xmlns:a16="http://schemas.microsoft.com/office/drawing/2014/main" id="{EEEB1224-5237-42B3-8410-9E705A983409}"/>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0" name="dasdasda">
              <a:extLst>
                <a:ext uri="{FF2B5EF4-FFF2-40B4-BE49-F238E27FC236}">
                  <a16:creationId xmlns:a16="http://schemas.microsoft.com/office/drawing/2014/main" id="{D63D3D28-BDB8-42A7-B224-991A4246873A}"/>
                </a:ext>
              </a:extLst>
            </p:cNvPr>
            <p:cNvGrpSpPr/>
            <p:nvPr/>
          </p:nvGrpSpPr>
          <p:grpSpPr>
            <a:xfrm>
              <a:off x="10193477" y="1008787"/>
              <a:ext cx="1023730" cy="87298"/>
              <a:chOff x="10193477" y="1008787"/>
              <a:chExt cx="1023730" cy="87298"/>
            </a:xfrm>
          </p:grpSpPr>
          <p:sp>
            <p:nvSpPr>
              <p:cNvPr id="202" name="Frihåndsform: figur 201">
                <a:extLst>
                  <a:ext uri="{FF2B5EF4-FFF2-40B4-BE49-F238E27FC236}">
                    <a16:creationId xmlns:a16="http://schemas.microsoft.com/office/drawing/2014/main" id="{22E90D46-BB12-4AC4-AB91-7BF5D1061FBA}"/>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557281D0-11C7-4DE1-8BAE-5A92913E1055}"/>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4" name="Frihåndsform: figur 203">
                <a:extLst>
                  <a:ext uri="{FF2B5EF4-FFF2-40B4-BE49-F238E27FC236}">
                    <a16:creationId xmlns:a16="http://schemas.microsoft.com/office/drawing/2014/main" id="{659F77A4-AB26-417F-B783-449DFE03A0F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1" name="Frihåndsform: figur 200">
              <a:extLst>
                <a:ext uri="{FF2B5EF4-FFF2-40B4-BE49-F238E27FC236}">
                  <a16:creationId xmlns:a16="http://schemas.microsoft.com/office/drawing/2014/main" id="{129667C0-550D-44A3-A262-B4AA46A54A0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7" name="logo_hvit">
            <a:extLst>
              <a:ext uri="{FF2B5EF4-FFF2-40B4-BE49-F238E27FC236}">
                <a16:creationId xmlns:a16="http://schemas.microsoft.com/office/drawing/2014/main" id="{4C0D2AFA-A56C-49C0-85F9-23E0068D6CE5}"/>
              </a:ext>
            </a:extLst>
          </p:cNvPr>
          <p:cNvGrpSpPr/>
          <p:nvPr userDrawn="1"/>
        </p:nvGrpSpPr>
        <p:grpSpPr>
          <a:xfrm>
            <a:off x="8991232" y="1437"/>
            <a:ext cx="3010067" cy="696569"/>
            <a:chOff x="5369779" y="394353"/>
            <a:chExt cx="3010067" cy="696569"/>
          </a:xfrm>
        </p:grpSpPr>
        <p:pic>
          <p:nvPicPr>
            <p:cNvPr id="288" name="Grafikk 287">
              <a:extLst>
                <a:ext uri="{FF2B5EF4-FFF2-40B4-BE49-F238E27FC236}">
                  <a16:creationId xmlns:a16="http://schemas.microsoft.com/office/drawing/2014/main" id="{3F8AABE8-442B-4D46-B291-83E52901045E}"/>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369779" y="394353"/>
              <a:ext cx="1564895" cy="696569"/>
            </a:xfrm>
            <a:prstGeom prst="rect">
              <a:avLst/>
            </a:prstGeom>
          </p:spPr>
        </p:pic>
        <p:grpSp>
          <p:nvGrpSpPr>
            <p:cNvPr id="289" name="Gruppe 288">
              <a:extLst>
                <a:ext uri="{FF2B5EF4-FFF2-40B4-BE49-F238E27FC236}">
                  <a16:creationId xmlns:a16="http://schemas.microsoft.com/office/drawing/2014/main" id="{40BDBA67-490D-4536-8916-031840879364}"/>
                </a:ext>
              </a:extLst>
            </p:cNvPr>
            <p:cNvGrpSpPr/>
            <p:nvPr userDrawn="1"/>
          </p:nvGrpSpPr>
          <p:grpSpPr>
            <a:xfrm>
              <a:off x="7200301" y="538204"/>
              <a:ext cx="1179545" cy="469900"/>
              <a:chOff x="7200301" y="538204"/>
              <a:chExt cx="1179545" cy="469900"/>
            </a:xfrm>
          </p:grpSpPr>
          <p:grpSp>
            <p:nvGrpSpPr>
              <p:cNvPr id="290" name="dasdasda">
                <a:extLst>
                  <a:ext uri="{FF2B5EF4-FFF2-40B4-BE49-F238E27FC236}">
                    <a16:creationId xmlns:a16="http://schemas.microsoft.com/office/drawing/2014/main" id="{946CB42D-E51D-40C3-90D1-2076029289A4}"/>
                  </a:ext>
                </a:extLst>
              </p:cNvPr>
              <p:cNvGrpSpPr/>
              <p:nvPr/>
            </p:nvGrpSpPr>
            <p:grpSpPr>
              <a:xfrm>
                <a:off x="7573262" y="652925"/>
                <a:ext cx="609773" cy="108263"/>
                <a:chOff x="10421710" y="740423"/>
                <a:chExt cx="601392" cy="108410"/>
              </a:xfrm>
              <a:solidFill>
                <a:schemeClr val="bg1"/>
              </a:solidFill>
            </p:grpSpPr>
            <p:sp>
              <p:nvSpPr>
                <p:cNvPr id="414" name="Frihåndsform: figur 413">
                  <a:extLst>
                    <a:ext uri="{FF2B5EF4-FFF2-40B4-BE49-F238E27FC236}">
                      <a16:creationId xmlns:a16="http://schemas.microsoft.com/office/drawing/2014/main" id="{E9D06AFB-924A-455D-AC5E-FD94F7EB72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C254204C-9F1E-4841-A5B9-E8D39E7B788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B76315FF-5E42-4A9E-8B45-CDD7DD47E6B3}"/>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DE448131-1B92-4C55-98EB-0715B543AAA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17237833-E854-43FD-9F02-60976BEDC5E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1" name="Frihåndsform: figur 290">
                <a:extLst>
                  <a:ext uri="{FF2B5EF4-FFF2-40B4-BE49-F238E27FC236}">
                    <a16:creationId xmlns:a16="http://schemas.microsoft.com/office/drawing/2014/main" id="{7FB91278-7928-4464-AE98-EF6A4FB82EF7}"/>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2" name="dasdasda">
                <a:extLst>
                  <a:ext uri="{FF2B5EF4-FFF2-40B4-BE49-F238E27FC236}">
                    <a16:creationId xmlns:a16="http://schemas.microsoft.com/office/drawing/2014/main" id="{4A1AD3AD-52F8-43D5-A816-A172135C9CBE}"/>
                  </a:ext>
                </a:extLst>
              </p:cNvPr>
              <p:cNvGrpSpPr/>
              <p:nvPr/>
            </p:nvGrpSpPr>
            <p:grpSpPr>
              <a:xfrm>
                <a:off x="7573262" y="652925"/>
                <a:ext cx="805703" cy="252234"/>
                <a:chOff x="10421710" y="740423"/>
                <a:chExt cx="794629" cy="252577"/>
              </a:xfrm>
              <a:solidFill>
                <a:schemeClr val="bg1"/>
              </a:solidFill>
            </p:grpSpPr>
            <p:sp>
              <p:nvSpPr>
                <p:cNvPr id="407" name="Frihåndsform: figur 406">
                  <a:extLst>
                    <a:ext uri="{FF2B5EF4-FFF2-40B4-BE49-F238E27FC236}">
                      <a16:creationId xmlns:a16="http://schemas.microsoft.com/office/drawing/2014/main" id="{7B21D2F9-CC79-41E5-8262-0968ADC68E7D}"/>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582F791E-53C8-48E1-89D9-C4C2BCB1B905}"/>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4FFC7AE0-A4A0-49E4-8A15-AE2EE95D97E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C9BFBDB8-166F-4E61-B9CE-49A2744DA84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195F9540-D408-49D9-A5F3-A23D0DB127C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D9035324-F2CD-4FA6-AB72-78813C4248BE}"/>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A5AF1975-65C1-4CB5-9C95-F33FAD2C27F4}"/>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3" name="Frihåndsform: figur 292">
                <a:extLst>
                  <a:ext uri="{FF2B5EF4-FFF2-40B4-BE49-F238E27FC236}">
                    <a16:creationId xmlns:a16="http://schemas.microsoft.com/office/drawing/2014/main" id="{5DFAFA06-0E43-4D02-91B3-2640F3011AEA}"/>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4" name="dasdasda">
                <a:extLst>
                  <a:ext uri="{FF2B5EF4-FFF2-40B4-BE49-F238E27FC236}">
                    <a16:creationId xmlns:a16="http://schemas.microsoft.com/office/drawing/2014/main" id="{E92DDDAC-DAE2-4306-9D2E-F5A5F919AA16}"/>
                  </a:ext>
                </a:extLst>
              </p:cNvPr>
              <p:cNvGrpSpPr/>
              <p:nvPr/>
            </p:nvGrpSpPr>
            <p:grpSpPr>
              <a:xfrm>
                <a:off x="7200301" y="538204"/>
                <a:ext cx="307104" cy="439700"/>
                <a:chOff x="10053875" y="625546"/>
                <a:chExt cx="302883" cy="440298"/>
              </a:xfrm>
            </p:grpSpPr>
            <p:sp>
              <p:nvSpPr>
                <p:cNvPr id="401" name="Frihåndsform: figur 400">
                  <a:extLst>
                    <a:ext uri="{FF2B5EF4-FFF2-40B4-BE49-F238E27FC236}">
                      <a16:creationId xmlns:a16="http://schemas.microsoft.com/office/drawing/2014/main" id="{9C7B521C-01A4-4831-858B-3F33DEE31EE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4BD4DEF8-4C44-468A-8B3C-C0AC6D46003B}"/>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DEC45203-A57E-4574-BEF9-8AC821E20943}"/>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D96E477-BF38-4EAF-BDF1-B70A830B146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D512B760-9B4E-4BCD-B069-DD086273C8F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A3934D98-ACC0-4248-B8D1-68A714F85775}"/>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5" name="Frihåndsform: figur 294">
                <a:extLst>
                  <a:ext uri="{FF2B5EF4-FFF2-40B4-BE49-F238E27FC236}">
                    <a16:creationId xmlns:a16="http://schemas.microsoft.com/office/drawing/2014/main" id="{CE0CE73D-8641-4B4C-B4FD-BF77D818F837}"/>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6" name="dasdasda">
                <a:extLst>
                  <a:ext uri="{FF2B5EF4-FFF2-40B4-BE49-F238E27FC236}">
                    <a16:creationId xmlns:a16="http://schemas.microsoft.com/office/drawing/2014/main" id="{54091318-745E-49E5-B657-7543FDD6F657}"/>
                  </a:ext>
                </a:extLst>
              </p:cNvPr>
              <p:cNvGrpSpPr/>
              <p:nvPr/>
            </p:nvGrpSpPr>
            <p:grpSpPr>
              <a:xfrm>
                <a:off x="7241088" y="546467"/>
                <a:ext cx="224470" cy="367240"/>
                <a:chOff x="10094101" y="633820"/>
                <a:chExt cx="221385" cy="367739"/>
              </a:xfrm>
              <a:solidFill>
                <a:srgbClr val="EBEBEB"/>
              </a:solidFill>
            </p:grpSpPr>
            <p:sp>
              <p:nvSpPr>
                <p:cNvPr id="398" name="Frihåndsform: figur 397">
                  <a:extLst>
                    <a:ext uri="{FF2B5EF4-FFF2-40B4-BE49-F238E27FC236}">
                      <a16:creationId xmlns:a16="http://schemas.microsoft.com/office/drawing/2014/main" id="{B62687EE-D996-4221-93F8-1B1591D4E7AB}"/>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CE7E1896-2D23-443E-918F-32569CBF1B4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557E2A-4099-4FFB-88DF-8B5FDB938BA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7" name="Frihåndsform: figur 296">
                <a:extLst>
                  <a:ext uri="{FF2B5EF4-FFF2-40B4-BE49-F238E27FC236}">
                    <a16:creationId xmlns:a16="http://schemas.microsoft.com/office/drawing/2014/main" id="{1A1CE055-0C54-4AA2-A3B3-E8C67B8206C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8" name="dasdasda">
                <a:extLst>
                  <a:ext uri="{FF2B5EF4-FFF2-40B4-BE49-F238E27FC236}">
                    <a16:creationId xmlns:a16="http://schemas.microsoft.com/office/drawing/2014/main" id="{58B66F21-7EA9-4A01-A26B-A5ED473D134C}"/>
                  </a:ext>
                </a:extLst>
              </p:cNvPr>
              <p:cNvGrpSpPr/>
              <p:nvPr/>
            </p:nvGrpSpPr>
            <p:grpSpPr>
              <a:xfrm>
                <a:off x="7326807" y="539724"/>
                <a:ext cx="53514" cy="355653"/>
                <a:chOff x="10178642" y="627068"/>
                <a:chExt cx="52778" cy="356137"/>
              </a:xfrm>
              <a:solidFill>
                <a:srgbClr val="EBEBEB"/>
              </a:solidFill>
            </p:grpSpPr>
            <p:sp>
              <p:nvSpPr>
                <p:cNvPr id="395" name="Frihåndsform: figur 394">
                  <a:extLst>
                    <a:ext uri="{FF2B5EF4-FFF2-40B4-BE49-F238E27FC236}">
                      <a16:creationId xmlns:a16="http://schemas.microsoft.com/office/drawing/2014/main" id="{63B91AAE-8DC1-45A5-B69E-BF6436C316A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E4CC8FD8-F657-4B44-85E9-9F1599492924}"/>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9D331D94-2236-4ED2-AF64-811BB04B3BC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9" name="Frihåndsform: figur 298">
                <a:extLst>
                  <a:ext uri="{FF2B5EF4-FFF2-40B4-BE49-F238E27FC236}">
                    <a16:creationId xmlns:a16="http://schemas.microsoft.com/office/drawing/2014/main" id="{45D1B3CD-C1AA-4629-8DE0-69B46E280098}"/>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0" name="dasdasda">
                <a:extLst>
                  <a:ext uri="{FF2B5EF4-FFF2-40B4-BE49-F238E27FC236}">
                    <a16:creationId xmlns:a16="http://schemas.microsoft.com/office/drawing/2014/main" id="{30241547-5646-4D5D-9E52-9FA0FF0B4E09}"/>
                  </a:ext>
                </a:extLst>
              </p:cNvPr>
              <p:cNvGrpSpPr/>
              <p:nvPr/>
            </p:nvGrpSpPr>
            <p:grpSpPr>
              <a:xfrm>
                <a:off x="7293349" y="568689"/>
                <a:ext cx="120045" cy="249385"/>
                <a:chOff x="10145644" y="656072"/>
                <a:chExt cx="118395" cy="249724"/>
              </a:xfrm>
              <a:solidFill>
                <a:srgbClr val="EBEBEB"/>
              </a:solidFill>
            </p:grpSpPr>
            <p:sp>
              <p:nvSpPr>
                <p:cNvPr id="392" name="Frihåndsform: figur 391">
                  <a:extLst>
                    <a:ext uri="{FF2B5EF4-FFF2-40B4-BE49-F238E27FC236}">
                      <a16:creationId xmlns:a16="http://schemas.microsoft.com/office/drawing/2014/main" id="{12FBAA83-3298-499E-B6D7-EF6C0BA1139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E9B8EA9-9F19-404A-8105-CCB2753981B3}"/>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264AC842-D696-4052-A705-1722BC0F814F}"/>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1" name="Frihåndsform: figur 300">
                <a:extLst>
                  <a:ext uri="{FF2B5EF4-FFF2-40B4-BE49-F238E27FC236}">
                    <a16:creationId xmlns:a16="http://schemas.microsoft.com/office/drawing/2014/main" id="{409FCFB8-1127-419B-AA23-CBFF99836DEF}"/>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9C6C7AF9-CB4B-4087-B813-EAA97C41ABB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3" name="Frihåndsform: figur 302">
                <a:extLst>
                  <a:ext uri="{FF2B5EF4-FFF2-40B4-BE49-F238E27FC236}">
                    <a16:creationId xmlns:a16="http://schemas.microsoft.com/office/drawing/2014/main" id="{5BE92EFB-FA8D-452B-987A-169677D6C007}"/>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4" name="dasdasda">
                <a:extLst>
                  <a:ext uri="{FF2B5EF4-FFF2-40B4-BE49-F238E27FC236}">
                    <a16:creationId xmlns:a16="http://schemas.microsoft.com/office/drawing/2014/main" id="{2334C017-EB69-416B-8FF4-21DCD53C1A53}"/>
                  </a:ext>
                </a:extLst>
              </p:cNvPr>
              <p:cNvGrpSpPr/>
              <p:nvPr/>
            </p:nvGrpSpPr>
            <p:grpSpPr>
              <a:xfrm>
                <a:off x="7268472" y="613894"/>
                <a:ext cx="169895" cy="330867"/>
                <a:chOff x="10121109" y="701339"/>
                <a:chExt cx="167560" cy="331317"/>
              </a:xfrm>
              <a:solidFill>
                <a:srgbClr val="EBEBEB"/>
              </a:solidFill>
            </p:grpSpPr>
            <p:sp>
              <p:nvSpPr>
                <p:cNvPr id="370" name="Frihåndsform: figur 369">
                  <a:extLst>
                    <a:ext uri="{FF2B5EF4-FFF2-40B4-BE49-F238E27FC236}">
                      <a16:creationId xmlns:a16="http://schemas.microsoft.com/office/drawing/2014/main" id="{8CFC4340-0074-4633-AFB2-C3D95F9E275A}"/>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F7D50AE3-660A-430F-8A54-11BB0669F5BE}"/>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44879987-59EE-4294-AD58-9678CFABF56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FA5F1F66-C934-4738-9670-8403918046A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A7546B87-9C46-4C81-A8C4-0093372F658D}"/>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0AC4066E-0011-4E58-8E84-588F4E8EE63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3A78A19B-D972-450C-AB40-DEC9A9EED598}"/>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071D2D85-7044-4614-9FA0-CA70C4E7824F}"/>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44CA5428-B3E0-4CF5-8400-5737CCBB2C01}"/>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26E78E0F-2A33-4EDF-87EB-1F1D1C74C0C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94FFA144-EEBE-4D8E-A565-92D0FE24862D}"/>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DB45FC70-0433-4DBD-B708-8EF68B997745}"/>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1ACC96F4-C17A-446C-AE91-A4F146FBF37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A50737C4-75B4-4389-B55E-89E1046A4BD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09094CFE-4D4C-42BF-86DA-D0EDFD99FC2D}"/>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2443B411-2314-43A4-B8A8-067F3A50C643}"/>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135CD957-0C0B-4843-B584-79AE95F6970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97084845-4E8A-4962-AF03-FFABB309762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B30FDA3-52DA-4444-BF08-9F4182094ADC}"/>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76601718-CB7E-4C62-BE5A-F2358556C342}"/>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B289F7D6-B149-49B1-955E-C598D8D166C3}"/>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B5FAD0BE-C8FF-494F-9453-4F0CF6ACB920}"/>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5" name="Frihåndsform: figur 304">
                <a:extLst>
                  <a:ext uri="{FF2B5EF4-FFF2-40B4-BE49-F238E27FC236}">
                    <a16:creationId xmlns:a16="http://schemas.microsoft.com/office/drawing/2014/main" id="{6D3A5DEF-6E2A-4D35-9FBB-98215D9DCC30}"/>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6" name="dasdasda">
                <a:extLst>
                  <a:ext uri="{FF2B5EF4-FFF2-40B4-BE49-F238E27FC236}">
                    <a16:creationId xmlns:a16="http://schemas.microsoft.com/office/drawing/2014/main" id="{E6A21AF6-B0A0-4DB7-A855-DECE2B1C6689}"/>
                  </a:ext>
                </a:extLst>
              </p:cNvPr>
              <p:cNvGrpSpPr/>
              <p:nvPr/>
            </p:nvGrpSpPr>
            <p:grpSpPr>
              <a:xfrm>
                <a:off x="7384371" y="925466"/>
                <a:ext cx="73184" cy="16066"/>
                <a:chOff x="10235415" y="1013335"/>
                <a:chExt cx="72178" cy="16088"/>
              </a:xfrm>
              <a:solidFill>
                <a:srgbClr val="EBEBEB"/>
              </a:solidFill>
            </p:grpSpPr>
            <p:sp>
              <p:nvSpPr>
                <p:cNvPr id="368" name="Frihåndsform: figur 367">
                  <a:extLst>
                    <a:ext uri="{FF2B5EF4-FFF2-40B4-BE49-F238E27FC236}">
                      <a16:creationId xmlns:a16="http://schemas.microsoft.com/office/drawing/2014/main" id="{F227F368-B6B0-4FA5-85AE-E84667DF8BBF}"/>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EA7E18AA-28AE-40B1-A5E9-FDCFC100FB84}"/>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7" name="Frihåndsform: figur 306">
                <a:extLst>
                  <a:ext uri="{FF2B5EF4-FFF2-40B4-BE49-F238E27FC236}">
                    <a16:creationId xmlns:a16="http://schemas.microsoft.com/office/drawing/2014/main" id="{B4A74C06-AA21-4AEC-B008-6D15278E0C6A}"/>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01E9D805-0BD2-4EC5-B3E6-4E66F2F5CE06}"/>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E7829CE9-B660-48B3-96DD-5E118EF7E7F9}"/>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DB04F075-A174-4A9B-9894-E8A3E5BCA08E}"/>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10B9E211-87CC-4E96-A85A-D5309F4EE6EE}"/>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2" name="dasdasda">
                <a:extLst>
                  <a:ext uri="{FF2B5EF4-FFF2-40B4-BE49-F238E27FC236}">
                    <a16:creationId xmlns:a16="http://schemas.microsoft.com/office/drawing/2014/main" id="{602A2797-7355-4484-904E-BE9A77638C08}"/>
                  </a:ext>
                </a:extLst>
              </p:cNvPr>
              <p:cNvGrpSpPr/>
              <p:nvPr/>
            </p:nvGrpSpPr>
            <p:grpSpPr>
              <a:xfrm>
                <a:off x="7230481" y="615983"/>
                <a:ext cx="263446" cy="302058"/>
                <a:chOff x="10083640" y="703431"/>
                <a:chExt cx="259825" cy="302469"/>
              </a:xfrm>
              <a:solidFill>
                <a:srgbClr val="EBEBEB"/>
              </a:solidFill>
            </p:grpSpPr>
            <p:sp>
              <p:nvSpPr>
                <p:cNvPr id="363" name="Frihåndsform: figur 362">
                  <a:extLst>
                    <a:ext uri="{FF2B5EF4-FFF2-40B4-BE49-F238E27FC236}">
                      <a16:creationId xmlns:a16="http://schemas.microsoft.com/office/drawing/2014/main" id="{06B03DC4-7668-4C7D-8E41-3E3E7DFB23D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6A149607-87B3-44D6-9515-26B6477D4B2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A402185A-00EA-4C0A-B95A-172CC76F643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D7CC4E9D-F678-4119-B72E-C089CB06F697}"/>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12915414-48A1-4410-8D31-2231712BF45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3" name="Frihåndsform: figur 312">
                <a:extLst>
                  <a:ext uri="{FF2B5EF4-FFF2-40B4-BE49-F238E27FC236}">
                    <a16:creationId xmlns:a16="http://schemas.microsoft.com/office/drawing/2014/main" id="{EC90F796-2C3E-40FC-8D9D-5CAF677184A7}"/>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B878DAEB-464C-4618-A1F2-6546EBC0AE98}"/>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1FA7DD30-74F8-4EEC-8BCF-E2F73AF516C5}"/>
                  </a:ext>
                </a:extLst>
              </p:cNvPr>
              <p:cNvGrpSpPr/>
              <p:nvPr/>
            </p:nvGrpSpPr>
            <p:grpSpPr>
              <a:xfrm>
                <a:off x="7313697" y="689583"/>
                <a:ext cx="184846" cy="280827"/>
                <a:chOff x="10165712" y="777131"/>
                <a:chExt cx="182305" cy="281209"/>
              </a:xfrm>
              <a:solidFill>
                <a:srgbClr val="EBEBEB"/>
              </a:solidFill>
            </p:grpSpPr>
            <p:sp>
              <p:nvSpPr>
                <p:cNvPr id="359" name="Frihåndsform: figur 358">
                  <a:extLst>
                    <a:ext uri="{FF2B5EF4-FFF2-40B4-BE49-F238E27FC236}">
                      <a16:creationId xmlns:a16="http://schemas.microsoft.com/office/drawing/2014/main" id="{C724D7D2-3961-43F6-B0D9-BE9C8B1A6F6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6AFC8E5E-BF95-48E8-908D-A70FB448160C}"/>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C7DFD128-ACBD-415B-9A6F-2AD1627F98D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2" name="Frihåndsform: figur 361">
                  <a:extLst>
                    <a:ext uri="{FF2B5EF4-FFF2-40B4-BE49-F238E27FC236}">
                      <a16:creationId xmlns:a16="http://schemas.microsoft.com/office/drawing/2014/main" id="{DE6B4157-007B-4B9A-B737-6C090D2518C8}"/>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F3E7A87A-B8A8-416E-9646-F7E53C6B3A07}"/>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E686ABDE-0438-49E6-8E0F-B904A6ACB2F6}"/>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690AF02B-0ECB-432B-92D2-8FDE9DC87644}"/>
                  </a:ext>
                </a:extLst>
              </p:cNvPr>
              <p:cNvGrpSpPr/>
              <p:nvPr/>
            </p:nvGrpSpPr>
            <p:grpSpPr>
              <a:xfrm>
                <a:off x="7384275" y="819309"/>
                <a:ext cx="47343" cy="29249"/>
                <a:chOff x="10235320" y="907033"/>
                <a:chExt cx="46692" cy="29289"/>
              </a:xfrm>
              <a:solidFill>
                <a:srgbClr val="EBEBEB"/>
              </a:solidFill>
            </p:grpSpPr>
            <p:sp>
              <p:nvSpPr>
                <p:cNvPr id="357" name="Frihåndsform: figur 356">
                  <a:extLst>
                    <a:ext uri="{FF2B5EF4-FFF2-40B4-BE49-F238E27FC236}">
                      <a16:creationId xmlns:a16="http://schemas.microsoft.com/office/drawing/2014/main" id="{CC9113DD-01B5-4E0A-8217-8463045D6B9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8" name="Frihåndsform: figur 357">
                  <a:extLst>
                    <a:ext uri="{FF2B5EF4-FFF2-40B4-BE49-F238E27FC236}">
                      <a16:creationId xmlns:a16="http://schemas.microsoft.com/office/drawing/2014/main" id="{08B9B236-249A-4155-A595-7BE47AE18E69}"/>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82A8E28E-9CC4-4501-9210-2048D6471FF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3FC32746-2E84-4881-9DA7-CD2A56F954CB}"/>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4225D830-582A-4D57-A9AF-BE79A92FD52F}"/>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666C0D9D-5701-4665-B18B-72024E43DFD5}"/>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58C0D190-CC7D-4A1B-9DBB-43DDE36E73A4}"/>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4" name="dasdasda">
                <a:extLst>
                  <a:ext uri="{FF2B5EF4-FFF2-40B4-BE49-F238E27FC236}">
                    <a16:creationId xmlns:a16="http://schemas.microsoft.com/office/drawing/2014/main" id="{592024A8-9BB2-46E0-BD97-9C337C843FA4}"/>
                  </a:ext>
                </a:extLst>
              </p:cNvPr>
              <p:cNvGrpSpPr/>
              <p:nvPr/>
            </p:nvGrpSpPr>
            <p:grpSpPr>
              <a:xfrm>
                <a:off x="7299630" y="954068"/>
                <a:ext cx="40604" cy="19028"/>
                <a:chOff x="10151839" y="1041976"/>
                <a:chExt cx="40046" cy="19054"/>
              </a:xfrm>
              <a:solidFill>
                <a:srgbClr val="EBEBEB"/>
              </a:solidFill>
            </p:grpSpPr>
            <p:sp>
              <p:nvSpPr>
                <p:cNvPr id="355" name="Frihåndsform: figur 354">
                  <a:extLst>
                    <a:ext uri="{FF2B5EF4-FFF2-40B4-BE49-F238E27FC236}">
                      <a16:creationId xmlns:a16="http://schemas.microsoft.com/office/drawing/2014/main" id="{DB5E0A6C-7DA9-4C09-92AE-91B623176EC8}"/>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1614CADA-8A41-4875-A5DA-9B1806A01CA9}"/>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5" name="Frihåndsform: figur 324">
                <a:extLst>
                  <a:ext uri="{FF2B5EF4-FFF2-40B4-BE49-F238E27FC236}">
                    <a16:creationId xmlns:a16="http://schemas.microsoft.com/office/drawing/2014/main" id="{2C411AD8-2CC7-40A3-B3C1-486A72E496A7}"/>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5557BCDD-E64B-4EB9-9965-A33D65D99120}"/>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7" name="Frihåndsform: figur 326">
                <a:extLst>
                  <a:ext uri="{FF2B5EF4-FFF2-40B4-BE49-F238E27FC236}">
                    <a16:creationId xmlns:a16="http://schemas.microsoft.com/office/drawing/2014/main" id="{C467FF69-15E3-4B77-8645-CAFB1DF9051D}"/>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8" name="dasdasda">
                <a:extLst>
                  <a:ext uri="{FF2B5EF4-FFF2-40B4-BE49-F238E27FC236}">
                    <a16:creationId xmlns:a16="http://schemas.microsoft.com/office/drawing/2014/main" id="{0173063B-37EA-4408-955C-AE648D35A413}"/>
                  </a:ext>
                </a:extLst>
              </p:cNvPr>
              <p:cNvGrpSpPr/>
              <p:nvPr/>
            </p:nvGrpSpPr>
            <p:grpSpPr>
              <a:xfrm>
                <a:off x="7260854" y="614368"/>
                <a:ext cx="185227" cy="239128"/>
                <a:chOff x="10113596" y="701814"/>
                <a:chExt cx="182681" cy="239453"/>
              </a:xfrm>
              <a:solidFill>
                <a:srgbClr val="EBEBEB"/>
              </a:solidFill>
            </p:grpSpPr>
            <p:sp>
              <p:nvSpPr>
                <p:cNvPr id="339" name="Frihåndsform: figur 338">
                  <a:extLst>
                    <a:ext uri="{FF2B5EF4-FFF2-40B4-BE49-F238E27FC236}">
                      <a16:creationId xmlns:a16="http://schemas.microsoft.com/office/drawing/2014/main" id="{B34E2130-BC3A-40E0-988E-BECBB68309C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36EFB170-D87C-4EAB-8CA1-F6D344490E1C}"/>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C1BC36DB-2036-41A2-B70C-7D6E004DE1CD}"/>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B24435F7-2817-4866-B73A-0E619E159BCC}"/>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03115083-90AB-4AF9-AFA0-824DB0005C8E}"/>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ED8C9AA1-A428-4A85-ADA8-87D30B17106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B48D958A-F64A-4AFD-8409-BDE626F5842F}"/>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0A52D68D-B113-4F3B-9595-DBB21D37D2F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3A1A9FCA-3153-4873-8254-3F95F8BCBC51}"/>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A1254AD5-2227-49B7-8286-350315903570}"/>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4DA05DFF-A6FB-4A30-B59E-DE5E0F73965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D4591994-C5EE-449B-8E96-01EFE5CE941B}"/>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8C46B967-DA68-4218-8871-8E1D98C12C69}"/>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CB3F649F-0EE0-437C-B7CF-75D47DED7ECB}"/>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45309CE-AA54-4690-903D-C77483B2FAE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104C40A5-3D60-4373-96E8-D990D3095D0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9" name="Frihåndsform: figur 328">
                <a:extLst>
                  <a:ext uri="{FF2B5EF4-FFF2-40B4-BE49-F238E27FC236}">
                    <a16:creationId xmlns:a16="http://schemas.microsoft.com/office/drawing/2014/main" id="{70D5DDC0-65CE-48DF-8194-56C27F33EAAC}"/>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0" name="dasdasda">
                <a:extLst>
                  <a:ext uri="{FF2B5EF4-FFF2-40B4-BE49-F238E27FC236}">
                    <a16:creationId xmlns:a16="http://schemas.microsoft.com/office/drawing/2014/main" id="{6C56BAC3-14F5-4F9D-AC5D-E1A653FED6B0}"/>
                  </a:ext>
                </a:extLst>
              </p:cNvPr>
              <p:cNvGrpSpPr/>
              <p:nvPr/>
            </p:nvGrpSpPr>
            <p:grpSpPr>
              <a:xfrm>
                <a:off x="7293059" y="716934"/>
                <a:ext cx="7809" cy="7977"/>
                <a:chOff x="10145358" y="804519"/>
                <a:chExt cx="7702" cy="7988"/>
              </a:xfrm>
              <a:solidFill>
                <a:srgbClr val="EBEBEB"/>
              </a:solidFill>
            </p:grpSpPr>
            <p:sp>
              <p:nvSpPr>
                <p:cNvPr id="337" name="Frihåndsform: figur 336">
                  <a:extLst>
                    <a:ext uri="{FF2B5EF4-FFF2-40B4-BE49-F238E27FC236}">
                      <a16:creationId xmlns:a16="http://schemas.microsoft.com/office/drawing/2014/main" id="{C25DED4C-BF77-4539-92FF-AA1BA7308242}"/>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BFC35474-5E38-4630-8A28-A5178BE6BF02}"/>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1" name="Frihåndsform: figur 330">
                <a:extLst>
                  <a:ext uri="{FF2B5EF4-FFF2-40B4-BE49-F238E27FC236}">
                    <a16:creationId xmlns:a16="http://schemas.microsoft.com/office/drawing/2014/main" id="{0B49DDA7-8449-4EEB-8E53-B6C6EC569C0F}"/>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2" name="dasdasda">
                <a:extLst>
                  <a:ext uri="{FF2B5EF4-FFF2-40B4-BE49-F238E27FC236}">
                    <a16:creationId xmlns:a16="http://schemas.microsoft.com/office/drawing/2014/main" id="{14CAC146-1641-461C-9A0F-B625BAA180B0}"/>
                  </a:ext>
                </a:extLst>
              </p:cNvPr>
              <p:cNvGrpSpPr/>
              <p:nvPr/>
            </p:nvGrpSpPr>
            <p:grpSpPr>
              <a:xfrm>
                <a:off x="7341849" y="920925"/>
                <a:ext cx="1037997" cy="87179"/>
                <a:chOff x="10193477" y="1008787"/>
                <a:chExt cx="1023730" cy="87298"/>
              </a:xfrm>
              <a:solidFill>
                <a:schemeClr val="bg1"/>
              </a:solidFill>
            </p:grpSpPr>
            <p:sp>
              <p:nvSpPr>
                <p:cNvPr id="334" name="Frihåndsform: figur 333">
                  <a:extLst>
                    <a:ext uri="{FF2B5EF4-FFF2-40B4-BE49-F238E27FC236}">
                      <a16:creationId xmlns:a16="http://schemas.microsoft.com/office/drawing/2014/main" id="{12E9880C-2503-420A-A566-D92EFC6D059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8E6583E5-58DB-4972-A3B6-82152E0BA3CF}"/>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6" name="Frihåndsform: figur 335">
                  <a:extLst>
                    <a:ext uri="{FF2B5EF4-FFF2-40B4-BE49-F238E27FC236}">
                      <a16:creationId xmlns:a16="http://schemas.microsoft.com/office/drawing/2014/main" id="{35017441-DE59-4511-B47F-4BFBB8EB1B7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3" name="Frihåndsform: figur 332">
                <a:extLst>
                  <a:ext uri="{FF2B5EF4-FFF2-40B4-BE49-F238E27FC236}">
                    <a16:creationId xmlns:a16="http://schemas.microsoft.com/office/drawing/2014/main" id="{67C45B3E-BEFF-4831-B49D-A29A137C90C9}"/>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9" name="Plassholder for tekst 6">
            <a:extLst>
              <a:ext uri="{FF2B5EF4-FFF2-40B4-BE49-F238E27FC236}">
                <a16:creationId xmlns:a16="http://schemas.microsoft.com/office/drawing/2014/main" id="{95AC4DB4-0E49-4D87-8808-CD63E4BCC40C}"/>
              </a:ext>
            </a:extLst>
          </p:cNvPr>
          <p:cNvSpPr>
            <a:spLocks noGrp="1"/>
          </p:cNvSpPr>
          <p:nvPr>
            <p:ph type="body" sz="quarter" idx="16" hasCustomPrompt="1"/>
          </p:nvPr>
        </p:nvSpPr>
        <p:spPr>
          <a:xfrm>
            <a:off x="10818689" y="144014"/>
            <a:ext cx="1179545" cy="469900"/>
          </a:xfrm>
          <a:prstGeom prst="rect">
            <a:avLst/>
          </a:prstGeom>
          <a:blipFill dpi="0"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606157966"/>
      </p:ext>
    </p:extLst>
  </p:cSld>
  <p:clrMapOvr>
    <a:overrideClrMapping bg1="lt1" tx1="dk1" bg2="lt2" tx2="dk2" accent1="accent1" accent2="accent2" accent3="accent3" accent4="accent4" accent5="accent5" accent6="accent6" hlink="hlink" folHlink="folHlink"/>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Sluttplakat (Fjord)">
    <p:bg>
      <p:bgPr>
        <a:solidFill>
          <a:schemeClr val="accent6"/>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pic>
        <p:nvPicPr>
          <p:cNvPr id="136" name="Grafikk 135">
            <a:extLst>
              <a:ext uri="{FF2B5EF4-FFF2-40B4-BE49-F238E27FC236}">
                <a16:creationId xmlns:a16="http://schemas.microsoft.com/office/drawing/2014/main" id="{66253F06-9100-6F46-92EA-72741F29E98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928211" y="2388649"/>
            <a:ext cx="4645312" cy="2038249"/>
          </a:xfrm>
          <a:prstGeom prst="rect">
            <a:avLst/>
          </a:prstGeom>
        </p:spPr>
      </p:pic>
    </p:spTree>
    <p:extLst>
      <p:ext uri="{BB962C8B-B14F-4D97-AF65-F5344CB8AC3E}">
        <p14:creationId xmlns:p14="http://schemas.microsoft.com/office/powerpoint/2010/main" val="396401911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Sluttplakat (Granitt)">
    <p:bg>
      <p:bgPr>
        <a:solidFill>
          <a:schemeClr val="accent4"/>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grpSp>
        <p:nvGrpSpPr>
          <p:cNvPr id="4" name="dasdasda">
            <a:extLst>
              <a:ext uri="{FF2B5EF4-FFF2-40B4-BE49-F238E27FC236}">
                <a16:creationId xmlns:a16="http://schemas.microsoft.com/office/drawing/2014/main" id="{97823FFD-6EFF-481A-AF11-2337D1921AC3}"/>
              </a:ext>
            </a:extLst>
          </p:cNvPr>
          <p:cNvGrpSpPr/>
          <p:nvPr userDrawn="1"/>
        </p:nvGrpSpPr>
        <p:grpSpPr>
          <a:xfrm>
            <a:off x="5079833" y="2575365"/>
            <a:ext cx="4319383" cy="1737143"/>
            <a:chOff x="10053875" y="625546"/>
            <a:chExt cx="1163332" cy="470539"/>
          </a:xfrm>
        </p:grpSpPr>
        <p:grpSp>
          <p:nvGrpSpPr>
            <p:cNvPr id="5" name="dasdasda">
              <a:extLst>
                <a:ext uri="{FF2B5EF4-FFF2-40B4-BE49-F238E27FC236}">
                  <a16:creationId xmlns:a16="http://schemas.microsoft.com/office/drawing/2014/main" id="{5652836A-7BB9-49C4-B6C9-A60A5FDA7ABF}"/>
                </a:ext>
              </a:extLst>
            </p:cNvPr>
            <p:cNvGrpSpPr/>
            <p:nvPr/>
          </p:nvGrpSpPr>
          <p:grpSpPr>
            <a:xfrm>
              <a:off x="10421710" y="740423"/>
              <a:ext cx="601392" cy="108410"/>
              <a:chOff x="10421710" y="740423"/>
              <a:chExt cx="601392" cy="108410"/>
            </a:xfrm>
            <a:solidFill>
              <a:srgbClr val="12110C"/>
            </a:solidFill>
          </p:grpSpPr>
          <p:sp>
            <p:nvSpPr>
              <p:cNvPr id="131" name="Frihåndsform: figur 130">
                <a:extLst>
                  <a:ext uri="{FF2B5EF4-FFF2-40B4-BE49-F238E27FC236}">
                    <a16:creationId xmlns:a16="http://schemas.microsoft.com/office/drawing/2014/main" id="{CE2DA030-E34F-40C6-A8A6-21CFBBC71FC9}"/>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65390931-AEE8-45D4-9924-8A990A967EE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4590345D-3B6D-47AE-ADD7-12B34CAB358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9D60F7FF-9312-4B18-B135-DACDFAF40752}"/>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1F61C1D-4EB0-4135-902A-D393961390E7}"/>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6" name="Frihåndsform: figur 5">
              <a:extLst>
                <a:ext uri="{FF2B5EF4-FFF2-40B4-BE49-F238E27FC236}">
                  <a16:creationId xmlns:a16="http://schemas.microsoft.com/office/drawing/2014/main" id="{CC283DD3-C420-49F3-A8E6-833791CE9D59}"/>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7" name="dasdasda">
              <a:extLst>
                <a:ext uri="{FF2B5EF4-FFF2-40B4-BE49-F238E27FC236}">
                  <a16:creationId xmlns:a16="http://schemas.microsoft.com/office/drawing/2014/main" id="{7621AEBE-5C96-4981-947B-476D3B450ED2}"/>
                </a:ext>
              </a:extLst>
            </p:cNvPr>
            <p:cNvGrpSpPr/>
            <p:nvPr/>
          </p:nvGrpSpPr>
          <p:grpSpPr>
            <a:xfrm>
              <a:off x="10421710" y="740423"/>
              <a:ext cx="794629" cy="252577"/>
              <a:chOff x="10421710" y="740423"/>
              <a:chExt cx="794629" cy="252577"/>
            </a:xfrm>
            <a:solidFill>
              <a:srgbClr val="12110C"/>
            </a:solidFill>
          </p:grpSpPr>
          <p:sp>
            <p:nvSpPr>
              <p:cNvPr id="124" name="Frihåndsform: figur 123">
                <a:extLst>
                  <a:ext uri="{FF2B5EF4-FFF2-40B4-BE49-F238E27FC236}">
                    <a16:creationId xmlns:a16="http://schemas.microsoft.com/office/drawing/2014/main" id="{198A2089-1070-4D21-AAA7-2F4422526876}"/>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1008D1ED-5E7E-40D6-9622-971778F0FE7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A2632427-5860-4419-B95B-06F865CA2A53}"/>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8DC8B1D7-587F-452A-8D33-3B95320F4A0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BDB26C57-ECF6-4D9A-97CE-A5BC97FDC73B}"/>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DA3D2A55-9CDD-41DF-AABE-00CE7EB6898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E228144D-3102-44B5-AAA0-426CBB351D1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8" name="Frihåndsform: figur 7">
              <a:extLst>
                <a:ext uri="{FF2B5EF4-FFF2-40B4-BE49-F238E27FC236}">
                  <a16:creationId xmlns:a16="http://schemas.microsoft.com/office/drawing/2014/main" id="{E19A827A-6D4D-464E-A9EB-EC6B857A653F}"/>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9" name="dasdasda">
              <a:extLst>
                <a:ext uri="{FF2B5EF4-FFF2-40B4-BE49-F238E27FC236}">
                  <a16:creationId xmlns:a16="http://schemas.microsoft.com/office/drawing/2014/main" id="{6C2D0C22-A524-4729-A828-5FE6524F43DC}"/>
                </a:ext>
              </a:extLst>
            </p:cNvPr>
            <p:cNvGrpSpPr/>
            <p:nvPr/>
          </p:nvGrpSpPr>
          <p:grpSpPr>
            <a:xfrm>
              <a:off x="10053875" y="625546"/>
              <a:ext cx="302883" cy="440298"/>
              <a:chOff x="10053875" y="625546"/>
              <a:chExt cx="302883" cy="440298"/>
            </a:xfrm>
          </p:grpSpPr>
          <p:sp>
            <p:nvSpPr>
              <p:cNvPr id="118" name="Frihåndsform: figur 117">
                <a:extLst>
                  <a:ext uri="{FF2B5EF4-FFF2-40B4-BE49-F238E27FC236}">
                    <a16:creationId xmlns:a16="http://schemas.microsoft.com/office/drawing/2014/main" id="{3AD127AD-4595-40CF-A86E-8FF5C1819ED2}"/>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2DF9BCA8-9674-4C2A-B674-F569322F7529}"/>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61D1110E-5F74-4E25-9BEB-DD43E4A4351E}"/>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7F718F-5DDB-4C7A-861E-68CF638AED9F}"/>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93DA228B-5559-4E24-B1E4-BE858816867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1BFBF0A7-2892-4477-B9AE-519D71577D83}"/>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0" name="Frihåndsform: figur 9">
              <a:extLst>
                <a:ext uri="{FF2B5EF4-FFF2-40B4-BE49-F238E27FC236}">
                  <a16:creationId xmlns:a16="http://schemas.microsoft.com/office/drawing/2014/main" id="{DD871FAA-4BB9-4EA6-BE74-4DF62390C4A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3" name="dasdasda">
              <a:extLst>
                <a:ext uri="{FF2B5EF4-FFF2-40B4-BE49-F238E27FC236}">
                  <a16:creationId xmlns:a16="http://schemas.microsoft.com/office/drawing/2014/main" id="{CF75A09B-AB85-40E0-B643-F92B202EA6CA}"/>
                </a:ext>
              </a:extLst>
            </p:cNvPr>
            <p:cNvGrpSpPr/>
            <p:nvPr/>
          </p:nvGrpSpPr>
          <p:grpSpPr>
            <a:xfrm>
              <a:off x="10094101" y="633820"/>
              <a:ext cx="221385" cy="367739"/>
              <a:chOff x="10094101" y="633820"/>
              <a:chExt cx="221385" cy="367739"/>
            </a:xfrm>
            <a:solidFill>
              <a:srgbClr val="EBEBEB"/>
            </a:solidFill>
          </p:grpSpPr>
          <p:sp>
            <p:nvSpPr>
              <p:cNvPr id="115" name="Frihåndsform: figur 114">
                <a:extLst>
                  <a:ext uri="{FF2B5EF4-FFF2-40B4-BE49-F238E27FC236}">
                    <a16:creationId xmlns:a16="http://schemas.microsoft.com/office/drawing/2014/main" id="{D36547EE-A416-45F6-8FEC-DB2082559BA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6C45F6C6-B7D6-476F-ACA9-47C5C0176D0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95A33061-2244-4598-BAC1-C15B49915715}"/>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4" name="Frihåndsform: figur 13">
              <a:extLst>
                <a:ext uri="{FF2B5EF4-FFF2-40B4-BE49-F238E27FC236}">
                  <a16:creationId xmlns:a16="http://schemas.microsoft.com/office/drawing/2014/main" id="{E9C81DB6-2D3D-4C03-8015-CAF5D0E40127}"/>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5" name="dasdasda">
              <a:extLst>
                <a:ext uri="{FF2B5EF4-FFF2-40B4-BE49-F238E27FC236}">
                  <a16:creationId xmlns:a16="http://schemas.microsoft.com/office/drawing/2014/main" id="{90227710-F3B8-4045-AFEA-8599A8C2AA5B}"/>
                </a:ext>
              </a:extLst>
            </p:cNvPr>
            <p:cNvGrpSpPr/>
            <p:nvPr/>
          </p:nvGrpSpPr>
          <p:grpSpPr>
            <a:xfrm>
              <a:off x="10178642" y="627068"/>
              <a:ext cx="52778" cy="356137"/>
              <a:chOff x="10178642" y="627068"/>
              <a:chExt cx="52778" cy="356137"/>
            </a:xfrm>
            <a:solidFill>
              <a:srgbClr val="EBEBEB"/>
            </a:solidFill>
          </p:grpSpPr>
          <p:sp>
            <p:nvSpPr>
              <p:cNvPr id="112" name="Frihåndsform: figur 111">
                <a:extLst>
                  <a:ext uri="{FF2B5EF4-FFF2-40B4-BE49-F238E27FC236}">
                    <a16:creationId xmlns:a16="http://schemas.microsoft.com/office/drawing/2014/main" id="{CA7FF671-E5BD-4063-81CA-D7659DCFC58F}"/>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8F0C0DE4-174D-4BF6-8C8D-79D1E68743EF}"/>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04022FE7-34B2-4555-B495-BD79CE680D22}"/>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 name="Frihåndsform: figur 15">
              <a:extLst>
                <a:ext uri="{FF2B5EF4-FFF2-40B4-BE49-F238E27FC236}">
                  <a16:creationId xmlns:a16="http://schemas.microsoft.com/office/drawing/2014/main" id="{6CD7A9A2-CD59-43F1-AFA4-67105F905685}"/>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 name="dasdasda">
              <a:extLst>
                <a:ext uri="{FF2B5EF4-FFF2-40B4-BE49-F238E27FC236}">
                  <a16:creationId xmlns:a16="http://schemas.microsoft.com/office/drawing/2014/main" id="{77BA1025-35E5-4347-BC52-1C518C07E79C}"/>
                </a:ext>
              </a:extLst>
            </p:cNvPr>
            <p:cNvGrpSpPr/>
            <p:nvPr/>
          </p:nvGrpSpPr>
          <p:grpSpPr>
            <a:xfrm>
              <a:off x="10145644" y="656072"/>
              <a:ext cx="118395" cy="249724"/>
              <a:chOff x="10145644" y="656072"/>
              <a:chExt cx="118395" cy="249724"/>
            </a:xfrm>
            <a:solidFill>
              <a:srgbClr val="EBEBEB"/>
            </a:solidFill>
          </p:grpSpPr>
          <p:sp>
            <p:nvSpPr>
              <p:cNvPr id="109" name="Frihåndsform: figur 108">
                <a:extLst>
                  <a:ext uri="{FF2B5EF4-FFF2-40B4-BE49-F238E27FC236}">
                    <a16:creationId xmlns:a16="http://schemas.microsoft.com/office/drawing/2014/main" id="{D8E34B14-887C-43EE-B968-71D74F4509C6}"/>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F2225694-A211-4DD5-BE9A-D252E8FA611A}"/>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6B2EFE50-269E-4E5B-A8CD-3F9ED55B4CD9}"/>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8" name="Frihåndsform: figur 17">
              <a:extLst>
                <a:ext uri="{FF2B5EF4-FFF2-40B4-BE49-F238E27FC236}">
                  <a16:creationId xmlns:a16="http://schemas.microsoft.com/office/drawing/2014/main" id="{E2E2A60A-ED88-41D5-AAF3-716914CA2118}"/>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9" name="Frihåndsform: figur 18">
              <a:extLst>
                <a:ext uri="{FF2B5EF4-FFF2-40B4-BE49-F238E27FC236}">
                  <a16:creationId xmlns:a16="http://schemas.microsoft.com/office/drawing/2014/main" id="{F5D351B8-CAB6-4022-B99D-884539DCA712}"/>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20" name="Frihåndsform: figur 19">
              <a:extLst>
                <a:ext uri="{FF2B5EF4-FFF2-40B4-BE49-F238E27FC236}">
                  <a16:creationId xmlns:a16="http://schemas.microsoft.com/office/drawing/2014/main" id="{85A67DDB-8871-4572-A2BC-477975984440}"/>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21" name="dasdasda">
              <a:extLst>
                <a:ext uri="{FF2B5EF4-FFF2-40B4-BE49-F238E27FC236}">
                  <a16:creationId xmlns:a16="http://schemas.microsoft.com/office/drawing/2014/main" id="{AA3E9726-E6F5-4F59-B22D-04AE919F9566}"/>
                </a:ext>
              </a:extLst>
            </p:cNvPr>
            <p:cNvGrpSpPr/>
            <p:nvPr/>
          </p:nvGrpSpPr>
          <p:grpSpPr>
            <a:xfrm>
              <a:off x="10121109" y="701339"/>
              <a:ext cx="167560" cy="331317"/>
              <a:chOff x="10121109" y="701339"/>
              <a:chExt cx="167560" cy="331317"/>
            </a:xfrm>
            <a:solidFill>
              <a:srgbClr val="EBEBEB"/>
            </a:solidFill>
          </p:grpSpPr>
          <p:sp>
            <p:nvSpPr>
              <p:cNvPr id="87" name="Frihåndsform: figur 86">
                <a:extLst>
                  <a:ext uri="{FF2B5EF4-FFF2-40B4-BE49-F238E27FC236}">
                    <a16:creationId xmlns:a16="http://schemas.microsoft.com/office/drawing/2014/main" id="{0806C6F3-F7B1-4722-B04C-3EF5D3A62423}"/>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F1F0F644-24C6-46DB-AF12-BEF7C98CA3C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E586C254-82A7-466F-8A98-CD8B67204CF9}"/>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58C511D6-1604-4FC4-A13B-80F149E4BF36}"/>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0176E22C-7D08-490D-A662-22BF26FD723E}"/>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6AE80D5C-3A0E-4656-9D1D-4F17D3B4EF2D}"/>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150C3D17-2643-4C72-887D-4625A4A98FF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42D1AECC-EE1E-4A4F-99A5-168DAEB4367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2B4464D-9187-42F8-955B-E3E55B30156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8761EAFF-0227-427D-8A27-C9E1C546F4BC}"/>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4C23D080-230C-4D11-A561-D3846B527F4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EAFEBC9B-CC6A-4831-B830-BCA1D7900B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58F78E99-0CB1-466D-A7EE-208CBE32B07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6DB4E572-134E-4980-8879-6B66AC8FF43E}"/>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6FF751A6-0EE2-4DAA-B082-34BEED15D3F8}"/>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8BB9AF99-D959-4C8C-8D00-E2817D12DF4E}"/>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20962199-7D30-400F-9878-66D74A5E3995}"/>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1C8C427D-C760-46E9-A539-9BEFE26A984F}"/>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D63916AE-8C6B-4479-B9A7-E380C87EA9F5}"/>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D473B39D-352F-4201-ACBD-78891A4B8503}"/>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6B0129E9-1B45-4C73-BB14-576318F34584}"/>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1ACE5A93-C066-44FF-A050-1DA03446AC69}"/>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22" name="Frihåndsform: figur 21">
              <a:extLst>
                <a:ext uri="{FF2B5EF4-FFF2-40B4-BE49-F238E27FC236}">
                  <a16:creationId xmlns:a16="http://schemas.microsoft.com/office/drawing/2014/main" id="{B8E06BF6-7663-4AC9-A576-11C80B61AE1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23" name="dasdasda">
              <a:extLst>
                <a:ext uri="{FF2B5EF4-FFF2-40B4-BE49-F238E27FC236}">
                  <a16:creationId xmlns:a16="http://schemas.microsoft.com/office/drawing/2014/main" id="{83715395-B7B1-424C-962A-709B102DADEB}"/>
                </a:ext>
              </a:extLst>
            </p:cNvPr>
            <p:cNvGrpSpPr/>
            <p:nvPr/>
          </p:nvGrpSpPr>
          <p:grpSpPr>
            <a:xfrm>
              <a:off x="10235415" y="1013335"/>
              <a:ext cx="72178" cy="16088"/>
              <a:chOff x="10235415" y="1013335"/>
              <a:chExt cx="72178" cy="16088"/>
            </a:xfrm>
            <a:solidFill>
              <a:srgbClr val="EBEBEB"/>
            </a:solidFill>
          </p:grpSpPr>
          <p:sp>
            <p:nvSpPr>
              <p:cNvPr id="85" name="Frihåndsform: figur 84">
                <a:extLst>
                  <a:ext uri="{FF2B5EF4-FFF2-40B4-BE49-F238E27FC236}">
                    <a16:creationId xmlns:a16="http://schemas.microsoft.com/office/drawing/2014/main" id="{7BF6F5B3-9702-41B5-9734-C5D15A9F4AA9}"/>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E516FCD2-95A2-4AC7-83C6-78CD977051DE}"/>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24" name="Frihåndsform: figur 23">
              <a:extLst>
                <a:ext uri="{FF2B5EF4-FFF2-40B4-BE49-F238E27FC236}">
                  <a16:creationId xmlns:a16="http://schemas.microsoft.com/office/drawing/2014/main" id="{597EB8CB-308D-4993-9BD3-240BEF1CFA0E}"/>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25" name="Frihåndsform: figur 24">
              <a:extLst>
                <a:ext uri="{FF2B5EF4-FFF2-40B4-BE49-F238E27FC236}">
                  <a16:creationId xmlns:a16="http://schemas.microsoft.com/office/drawing/2014/main" id="{183EF9B9-4888-4E04-8ADB-E3746BC190CE}"/>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26" name="Frihåndsform: figur 25">
              <a:extLst>
                <a:ext uri="{FF2B5EF4-FFF2-40B4-BE49-F238E27FC236}">
                  <a16:creationId xmlns:a16="http://schemas.microsoft.com/office/drawing/2014/main" id="{22F1C7B2-8020-4D5C-8C57-466D0424FB9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27" name="Frihåndsform: figur 26">
              <a:extLst>
                <a:ext uri="{FF2B5EF4-FFF2-40B4-BE49-F238E27FC236}">
                  <a16:creationId xmlns:a16="http://schemas.microsoft.com/office/drawing/2014/main" id="{44844F32-01D2-4ECE-A712-A9647063F0B6}"/>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28" name="Frihåndsform: figur 27">
              <a:extLst>
                <a:ext uri="{FF2B5EF4-FFF2-40B4-BE49-F238E27FC236}">
                  <a16:creationId xmlns:a16="http://schemas.microsoft.com/office/drawing/2014/main" id="{9B1052E8-7B24-4A73-9A24-54BBE162FB69}"/>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29" name="dasdasda">
              <a:extLst>
                <a:ext uri="{FF2B5EF4-FFF2-40B4-BE49-F238E27FC236}">
                  <a16:creationId xmlns:a16="http://schemas.microsoft.com/office/drawing/2014/main" id="{A0A19FC4-5D57-4613-83B5-25EC991EA720}"/>
                </a:ext>
              </a:extLst>
            </p:cNvPr>
            <p:cNvGrpSpPr/>
            <p:nvPr/>
          </p:nvGrpSpPr>
          <p:grpSpPr>
            <a:xfrm>
              <a:off x="10083640" y="703431"/>
              <a:ext cx="259825" cy="302469"/>
              <a:chOff x="10083640" y="703431"/>
              <a:chExt cx="259825" cy="302469"/>
            </a:xfrm>
            <a:solidFill>
              <a:srgbClr val="EBEBEB"/>
            </a:solidFill>
          </p:grpSpPr>
          <p:sp>
            <p:nvSpPr>
              <p:cNvPr id="80" name="Frihåndsform: figur 79">
                <a:extLst>
                  <a:ext uri="{FF2B5EF4-FFF2-40B4-BE49-F238E27FC236}">
                    <a16:creationId xmlns:a16="http://schemas.microsoft.com/office/drawing/2014/main" id="{AA00936A-CE84-4C49-9C73-F2BA2C78E53D}"/>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514397E3-AA79-43D9-967D-FD8CD4FDB7C5}"/>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A49063F-F5AA-428F-9481-95BA2E8E84A5}"/>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98B80A7F-1C55-4C52-82FB-FB014426F9E6}"/>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97B7CA60-A538-4D74-A8C9-6D0542107C1E}"/>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0" name="Frihåndsform: figur 29">
              <a:extLst>
                <a:ext uri="{FF2B5EF4-FFF2-40B4-BE49-F238E27FC236}">
                  <a16:creationId xmlns:a16="http://schemas.microsoft.com/office/drawing/2014/main" id="{4D65B5E8-6959-470F-B880-A9C38B00219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 name="Frihåndsform: figur 30">
              <a:extLst>
                <a:ext uri="{FF2B5EF4-FFF2-40B4-BE49-F238E27FC236}">
                  <a16:creationId xmlns:a16="http://schemas.microsoft.com/office/drawing/2014/main" id="{104309B9-1BF2-40B7-858D-1444EE87492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96767F29-4E6F-456B-81EF-AD1D385EA1E5}"/>
                </a:ext>
              </a:extLst>
            </p:cNvPr>
            <p:cNvGrpSpPr/>
            <p:nvPr/>
          </p:nvGrpSpPr>
          <p:grpSpPr>
            <a:xfrm>
              <a:off x="10165712" y="777131"/>
              <a:ext cx="182305" cy="281209"/>
              <a:chOff x="10165712" y="777131"/>
              <a:chExt cx="182305" cy="281209"/>
            </a:xfrm>
            <a:solidFill>
              <a:srgbClr val="EBEBEB"/>
            </a:solidFill>
          </p:grpSpPr>
          <p:sp>
            <p:nvSpPr>
              <p:cNvPr id="76" name="Frihåndsform: figur 75">
                <a:extLst>
                  <a:ext uri="{FF2B5EF4-FFF2-40B4-BE49-F238E27FC236}">
                    <a16:creationId xmlns:a16="http://schemas.microsoft.com/office/drawing/2014/main" id="{CD302D38-D4C6-4922-9645-F3C560D73B96}"/>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E635BC86-A7CE-4685-B507-F2ECAEE7385A}"/>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D71F3E41-A104-4504-8F7E-1A3ED6782DAD}"/>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4DB71508-857A-45E5-A6A2-A04A61A193C0}"/>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342D0C30-3181-4935-BC0D-DB449E0E8EF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4" name="Frihåndsform: figur 33">
              <a:extLst>
                <a:ext uri="{FF2B5EF4-FFF2-40B4-BE49-F238E27FC236}">
                  <a16:creationId xmlns:a16="http://schemas.microsoft.com/office/drawing/2014/main" id="{6D6A98C6-3624-4BE0-BDD1-171042DAB8F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5" name="dasdasda">
              <a:extLst>
                <a:ext uri="{FF2B5EF4-FFF2-40B4-BE49-F238E27FC236}">
                  <a16:creationId xmlns:a16="http://schemas.microsoft.com/office/drawing/2014/main" id="{886C2433-CCDE-4465-9973-7CA01ADE6D95}"/>
                </a:ext>
              </a:extLst>
            </p:cNvPr>
            <p:cNvGrpSpPr/>
            <p:nvPr/>
          </p:nvGrpSpPr>
          <p:grpSpPr>
            <a:xfrm>
              <a:off x="10235320" y="907033"/>
              <a:ext cx="46692" cy="29289"/>
              <a:chOff x="10235320" y="907033"/>
              <a:chExt cx="46692" cy="29289"/>
            </a:xfrm>
            <a:solidFill>
              <a:srgbClr val="EBEBEB"/>
            </a:solidFill>
          </p:grpSpPr>
          <p:sp>
            <p:nvSpPr>
              <p:cNvPr id="74" name="Frihåndsform: figur 73">
                <a:extLst>
                  <a:ext uri="{FF2B5EF4-FFF2-40B4-BE49-F238E27FC236}">
                    <a16:creationId xmlns:a16="http://schemas.microsoft.com/office/drawing/2014/main" id="{A2BA6542-2EDF-4F7D-B2C0-0CE80EDD932A}"/>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34AF01F4-2180-43F5-8860-68140030F625}"/>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6" name="Frihåndsform: figur 35">
              <a:extLst>
                <a:ext uri="{FF2B5EF4-FFF2-40B4-BE49-F238E27FC236}">
                  <a16:creationId xmlns:a16="http://schemas.microsoft.com/office/drawing/2014/main" id="{36F56EF5-2280-4088-9E24-ADB651EEF0A1}"/>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7" name="Frihåndsform: figur 36">
              <a:extLst>
                <a:ext uri="{FF2B5EF4-FFF2-40B4-BE49-F238E27FC236}">
                  <a16:creationId xmlns:a16="http://schemas.microsoft.com/office/drawing/2014/main" id="{DA6FE03B-E9BD-416F-92A7-CA503CF266D6}"/>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599E3898-EEC4-4CE7-A89A-C2E1FF2AE52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60745E6D-74F3-489B-ABA5-8F2E54823752}"/>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0" name="Frihåndsform: figur 39">
              <a:extLst>
                <a:ext uri="{FF2B5EF4-FFF2-40B4-BE49-F238E27FC236}">
                  <a16:creationId xmlns:a16="http://schemas.microsoft.com/office/drawing/2014/main" id="{EF2CDC0A-8BC8-4D26-BC18-ECEF003E4FEF}"/>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1" name="dasdasda">
              <a:extLst>
                <a:ext uri="{FF2B5EF4-FFF2-40B4-BE49-F238E27FC236}">
                  <a16:creationId xmlns:a16="http://schemas.microsoft.com/office/drawing/2014/main" id="{0F5E7644-CDF5-4AF5-B48E-A14E9BA54CA7}"/>
                </a:ext>
              </a:extLst>
            </p:cNvPr>
            <p:cNvGrpSpPr/>
            <p:nvPr/>
          </p:nvGrpSpPr>
          <p:grpSpPr>
            <a:xfrm>
              <a:off x="10151839" y="1041976"/>
              <a:ext cx="40046" cy="19054"/>
              <a:chOff x="10151839" y="1041976"/>
              <a:chExt cx="40046" cy="19054"/>
            </a:xfrm>
            <a:solidFill>
              <a:srgbClr val="EBEBEB"/>
            </a:solidFill>
          </p:grpSpPr>
          <p:sp>
            <p:nvSpPr>
              <p:cNvPr id="72" name="Frihåndsform: figur 71">
                <a:extLst>
                  <a:ext uri="{FF2B5EF4-FFF2-40B4-BE49-F238E27FC236}">
                    <a16:creationId xmlns:a16="http://schemas.microsoft.com/office/drawing/2014/main" id="{5B67B51E-1583-4383-BD14-A79915EE218B}"/>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8832FC5F-3E5B-4ED0-B883-2B1C2712AE9C}"/>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2" name="Frihåndsform: figur 41">
              <a:extLst>
                <a:ext uri="{FF2B5EF4-FFF2-40B4-BE49-F238E27FC236}">
                  <a16:creationId xmlns:a16="http://schemas.microsoft.com/office/drawing/2014/main" id="{8737C2A5-FC4B-4CBB-B272-96693DA92F1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5CF8D87F-19E5-4E84-AA24-536C865F69A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C1F21659-96E4-4C1E-8B59-A46C02EBFFA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177DCD5F-F9D7-45B8-AB03-6643CB21BAD1}"/>
                </a:ext>
              </a:extLst>
            </p:cNvPr>
            <p:cNvGrpSpPr/>
            <p:nvPr/>
          </p:nvGrpSpPr>
          <p:grpSpPr>
            <a:xfrm>
              <a:off x="10113596" y="701814"/>
              <a:ext cx="182681" cy="239453"/>
              <a:chOff x="10113596" y="701814"/>
              <a:chExt cx="182681" cy="239453"/>
            </a:xfrm>
            <a:solidFill>
              <a:srgbClr val="EBEBEB"/>
            </a:solidFill>
          </p:grpSpPr>
          <p:sp>
            <p:nvSpPr>
              <p:cNvPr id="56" name="Frihåndsform: figur 55">
                <a:extLst>
                  <a:ext uri="{FF2B5EF4-FFF2-40B4-BE49-F238E27FC236}">
                    <a16:creationId xmlns:a16="http://schemas.microsoft.com/office/drawing/2014/main" id="{F7E7FC75-21FE-41C7-872A-F7DB3BF0C45D}"/>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69E723EE-B4EE-4F68-B32B-81E69FB2AB7E}"/>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82A0FCF2-AFF7-4062-8165-8AA9C3F8758A}"/>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42C40E57-08C5-470D-A564-3AF5B4180FB8}"/>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38394564-62D4-40EC-954F-CD2078B68DF4}"/>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39363A42-711E-40ED-8F2B-C875F521DBD8}"/>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C573369-292A-46BA-B870-FCAD99D5698A}"/>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A8B4E083-C896-4D63-BD4B-6FEF16E443C9}"/>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774C6765-B01C-45AA-9479-AF023DEF70E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A35432E9-5656-4AEB-9D40-8BE737FFE027}"/>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27447F11-C508-4E83-90CA-ED0B7084C43D}"/>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FDE1ACCE-84C3-44F7-BEBE-97E937650076}"/>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68" name="Frihåndsform: figur 67">
                <a:extLst>
                  <a:ext uri="{FF2B5EF4-FFF2-40B4-BE49-F238E27FC236}">
                    <a16:creationId xmlns:a16="http://schemas.microsoft.com/office/drawing/2014/main" id="{32A65827-7079-47C1-A2EC-8E6255D70DDC}"/>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69" name="Frihåndsform: figur 68">
                <a:extLst>
                  <a:ext uri="{FF2B5EF4-FFF2-40B4-BE49-F238E27FC236}">
                    <a16:creationId xmlns:a16="http://schemas.microsoft.com/office/drawing/2014/main" id="{5668D27C-19CF-4889-BFDA-C8D78B15078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70" name="Frihåndsform: figur 69">
                <a:extLst>
                  <a:ext uri="{FF2B5EF4-FFF2-40B4-BE49-F238E27FC236}">
                    <a16:creationId xmlns:a16="http://schemas.microsoft.com/office/drawing/2014/main" id="{DF777AD2-F249-4731-9ED8-3D68C0DF53DB}"/>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634F4DBB-1108-4144-9EE9-6A195E76F47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923FA706-EA0E-46E5-9A55-F32BB212EA25}"/>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7" name="dasdasda">
              <a:extLst>
                <a:ext uri="{FF2B5EF4-FFF2-40B4-BE49-F238E27FC236}">
                  <a16:creationId xmlns:a16="http://schemas.microsoft.com/office/drawing/2014/main" id="{547C75D3-10C2-40ED-9F30-0CA466FA4637}"/>
                </a:ext>
              </a:extLst>
            </p:cNvPr>
            <p:cNvGrpSpPr/>
            <p:nvPr/>
          </p:nvGrpSpPr>
          <p:grpSpPr>
            <a:xfrm>
              <a:off x="10145358" y="804519"/>
              <a:ext cx="7702" cy="7988"/>
              <a:chOff x="10145358" y="804519"/>
              <a:chExt cx="7702" cy="7988"/>
            </a:xfrm>
            <a:solidFill>
              <a:srgbClr val="EBEBEB"/>
            </a:solidFill>
          </p:grpSpPr>
          <p:sp>
            <p:nvSpPr>
              <p:cNvPr id="54" name="Frihåndsform: figur 53">
                <a:extLst>
                  <a:ext uri="{FF2B5EF4-FFF2-40B4-BE49-F238E27FC236}">
                    <a16:creationId xmlns:a16="http://schemas.microsoft.com/office/drawing/2014/main" id="{CA21DB84-F431-4340-9392-498FA1B57E90}"/>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5" name="Frihåndsform: figur 54">
                <a:extLst>
                  <a:ext uri="{FF2B5EF4-FFF2-40B4-BE49-F238E27FC236}">
                    <a16:creationId xmlns:a16="http://schemas.microsoft.com/office/drawing/2014/main" id="{F6BEAD3D-3D84-42EA-A1F3-5F382BF66944}"/>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8" name="Frihåndsform: figur 47">
              <a:extLst>
                <a:ext uri="{FF2B5EF4-FFF2-40B4-BE49-F238E27FC236}">
                  <a16:creationId xmlns:a16="http://schemas.microsoft.com/office/drawing/2014/main" id="{03219185-15C6-421F-ACB3-93A16507A350}"/>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888DB629-5BBD-4A3F-92E5-DC8E067D2F51}"/>
                </a:ext>
              </a:extLst>
            </p:cNvPr>
            <p:cNvGrpSpPr/>
            <p:nvPr/>
          </p:nvGrpSpPr>
          <p:grpSpPr>
            <a:xfrm>
              <a:off x="10193477" y="1008787"/>
              <a:ext cx="1023730" cy="87298"/>
              <a:chOff x="10193477" y="1008787"/>
              <a:chExt cx="1023730" cy="87298"/>
            </a:xfrm>
          </p:grpSpPr>
          <p:sp>
            <p:nvSpPr>
              <p:cNvPr id="51" name="Frihåndsform: figur 50">
                <a:extLst>
                  <a:ext uri="{FF2B5EF4-FFF2-40B4-BE49-F238E27FC236}">
                    <a16:creationId xmlns:a16="http://schemas.microsoft.com/office/drawing/2014/main" id="{C8145C56-4A26-474B-9219-7F0515835D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52" name="Frihåndsform: figur 51">
                <a:extLst>
                  <a:ext uri="{FF2B5EF4-FFF2-40B4-BE49-F238E27FC236}">
                    <a16:creationId xmlns:a16="http://schemas.microsoft.com/office/drawing/2014/main" id="{E80EA313-2505-42C6-8683-F2E34EB9B84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8DAA97F1-6AA8-44C7-A6BF-E61BE4C9B0B5}"/>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71CB82A7-E6FA-49A6-B72A-5DD17493D21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spTree>
    <p:extLst>
      <p:ext uri="{BB962C8B-B14F-4D97-AF65-F5344CB8AC3E}">
        <p14:creationId xmlns:p14="http://schemas.microsoft.com/office/powerpoint/2010/main" val="154534163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Sluttplakat (Morgendis)">
    <p:bg>
      <p:bgPr>
        <a:solidFill>
          <a:schemeClr val="accent1"/>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grpSp>
        <p:nvGrpSpPr>
          <p:cNvPr id="8" name="dasdasda">
            <a:extLst>
              <a:ext uri="{FF2B5EF4-FFF2-40B4-BE49-F238E27FC236}">
                <a16:creationId xmlns:a16="http://schemas.microsoft.com/office/drawing/2014/main" id="{0DD7C77C-07ED-4FAD-9D76-6009B59D938D}"/>
              </a:ext>
            </a:extLst>
          </p:cNvPr>
          <p:cNvGrpSpPr/>
          <p:nvPr userDrawn="1"/>
        </p:nvGrpSpPr>
        <p:grpSpPr>
          <a:xfrm>
            <a:off x="5079833" y="2575365"/>
            <a:ext cx="4319383" cy="1737143"/>
            <a:chOff x="10053875" y="625546"/>
            <a:chExt cx="1163332" cy="470539"/>
          </a:xfrm>
        </p:grpSpPr>
        <p:grpSp>
          <p:nvGrpSpPr>
            <p:cNvPr id="9" name="dasdasda">
              <a:extLst>
                <a:ext uri="{FF2B5EF4-FFF2-40B4-BE49-F238E27FC236}">
                  <a16:creationId xmlns:a16="http://schemas.microsoft.com/office/drawing/2014/main" id="{C58B867B-6B5D-4E57-9132-4B187D265BA9}"/>
                </a:ext>
              </a:extLst>
            </p:cNvPr>
            <p:cNvGrpSpPr/>
            <p:nvPr/>
          </p:nvGrpSpPr>
          <p:grpSpPr>
            <a:xfrm>
              <a:off x="10421710" y="740423"/>
              <a:ext cx="601392" cy="108410"/>
              <a:chOff x="10421710" y="740423"/>
              <a:chExt cx="601392" cy="108410"/>
            </a:xfrm>
            <a:solidFill>
              <a:srgbClr val="12110C"/>
            </a:solidFill>
          </p:grpSpPr>
          <p:sp>
            <p:nvSpPr>
              <p:cNvPr id="135" name="Frihåndsform: figur 134">
                <a:extLst>
                  <a:ext uri="{FF2B5EF4-FFF2-40B4-BE49-F238E27FC236}">
                    <a16:creationId xmlns:a16="http://schemas.microsoft.com/office/drawing/2014/main" id="{86B8633D-9911-4FBF-8C19-6A4296D1D0BB}"/>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4FBC8A3D-549E-4351-A5E1-5B933C62BB00}"/>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03C89DB4-4E13-4F41-819E-A12F4FAA6EB2}"/>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E1BDC4F5-73FE-4AFC-BEB1-9BB1D978C3F7}"/>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E3D6C908-0C0F-4A6E-995B-D9FB7695227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0" name="Frihåndsform: figur 9">
              <a:extLst>
                <a:ext uri="{FF2B5EF4-FFF2-40B4-BE49-F238E27FC236}">
                  <a16:creationId xmlns:a16="http://schemas.microsoft.com/office/drawing/2014/main" id="{699D12C3-89BD-4287-9836-9A4378F994E8}"/>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3" name="dasdasda">
              <a:extLst>
                <a:ext uri="{FF2B5EF4-FFF2-40B4-BE49-F238E27FC236}">
                  <a16:creationId xmlns:a16="http://schemas.microsoft.com/office/drawing/2014/main" id="{2D377A15-3795-45D9-A5F7-9335DF609842}"/>
                </a:ext>
              </a:extLst>
            </p:cNvPr>
            <p:cNvGrpSpPr/>
            <p:nvPr/>
          </p:nvGrpSpPr>
          <p:grpSpPr>
            <a:xfrm>
              <a:off x="10421710" y="740423"/>
              <a:ext cx="794629" cy="252577"/>
              <a:chOff x="10421710" y="740423"/>
              <a:chExt cx="794629" cy="252577"/>
            </a:xfrm>
            <a:solidFill>
              <a:srgbClr val="12110C"/>
            </a:solidFill>
          </p:grpSpPr>
          <p:sp>
            <p:nvSpPr>
              <p:cNvPr id="128" name="Frihåndsform: figur 127">
                <a:extLst>
                  <a:ext uri="{FF2B5EF4-FFF2-40B4-BE49-F238E27FC236}">
                    <a16:creationId xmlns:a16="http://schemas.microsoft.com/office/drawing/2014/main" id="{3ACBC424-E360-47C5-A23D-E47915529E30}"/>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F4274AC-41E7-46F2-A41E-0C99E0685697}"/>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B0F34532-CA9B-4717-8BD1-B54F4D4C9D28}"/>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312EF792-488E-4610-BE73-5CF79E08EDC1}"/>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4B2F39F2-26D8-4ED3-83D7-F56985E7877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C91B0713-A34C-487E-AC78-5CB654DC3C0D}"/>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5E2C675D-90E0-4884-8B8F-E0D61830AC9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4" name="Frihåndsform: figur 13">
              <a:extLst>
                <a:ext uri="{FF2B5EF4-FFF2-40B4-BE49-F238E27FC236}">
                  <a16:creationId xmlns:a16="http://schemas.microsoft.com/office/drawing/2014/main" id="{C4250DFE-A6C6-4971-8437-5C38FD24A139}"/>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5" name="dasdasda">
              <a:extLst>
                <a:ext uri="{FF2B5EF4-FFF2-40B4-BE49-F238E27FC236}">
                  <a16:creationId xmlns:a16="http://schemas.microsoft.com/office/drawing/2014/main" id="{CFF6F70D-6F1E-4711-AAD1-BA5BF69B89C6}"/>
                </a:ext>
              </a:extLst>
            </p:cNvPr>
            <p:cNvGrpSpPr/>
            <p:nvPr/>
          </p:nvGrpSpPr>
          <p:grpSpPr>
            <a:xfrm>
              <a:off x="10053875" y="625546"/>
              <a:ext cx="302883" cy="440298"/>
              <a:chOff x="10053875" y="625546"/>
              <a:chExt cx="302883" cy="440298"/>
            </a:xfrm>
          </p:grpSpPr>
          <p:sp>
            <p:nvSpPr>
              <p:cNvPr id="122" name="Frihåndsform: figur 121">
                <a:extLst>
                  <a:ext uri="{FF2B5EF4-FFF2-40B4-BE49-F238E27FC236}">
                    <a16:creationId xmlns:a16="http://schemas.microsoft.com/office/drawing/2014/main" id="{642D8182-3775-4C45-9D6C-CDD60EAAAC0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78BDD291-FE14-4C68-AF18-C1C25F6F64A5}"/>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5245A65A-28C3-4B90-B199-608E17750A0B}"/>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DEEE6969-4180-491E-AE9B-208E08BB8153}"/>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62E2787E-FB60-4391-AF86-08A68EC429C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6EDEAF1B-F82B-4FBC-8F86-626D10A90F3A}"/>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 name="Frihåndsform: figur 15">
              <a:extLst>
                <a:ext uri="{FF2B5EF4-FFF2-40B4-BE49-F238E27FC236}">
                  <a16:creationId xmlns:a16="http://schemas.microsoft.com/office/drawing/2014/main" id="{204230F7-6697-4005-9B77-CF28F11C6E5C}"/>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7" name="dasdasda">
              <a:extLst>
                <a:ext uri="{FF2B5EF4-FFF2-40B4-BE49-F238E27FC236}">
                  <a16:creationId xmlns:a16="http://schemas.microsoft.com/office/drawing/2014/main" id="{024A5C26-DA24-4AC9-BDDB-C30DFA7A5F65}"/>
                </a:ext>
              </a:extLst>
            </p:cNvPr>
            <p:cNvGrpSpPr/>
            <p:nvPr/>
          </p:nvGrpSpPr>
          <p:grpSpPr>
            <a:xfrm>
              <a:off x="10094101" y="633820"/>
              <a:ext cx="221385" cy="367739"/>
              <a:chOff x="10094101" y="633820"/>
              <a:chExt cx="221385" cy="367739"/>
            </a:xfrm>
            <a:solidFill>
              <a:srgbClr val="EBEBEB"/>
            </a:solidFill>
          </p:grpSpPr>
          <p:sp>
            <p:nvSpPr>
              <p:cNvPr id="119" name="Frihåndsform: figur 118">
                <a:extLst>
                  <a:ext uri="{FF2B5EF4-FFF2-40B4-BE49-F238E27FC236}">
                    <a16:creationId xmlns:a16="http://schemas.microsoft.com/office/drawing/2014/main" id="{D1D6F283-2A89-40B9-86FA-CB8450EBBAE2}"/>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7AA3C200-878A-43E5-B5CF-6BF8A2D3C96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E99C3EF0-C306-448B-BC9B-EA3F387FCDD3}"/>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8" name="Frihåndsform: figur 17">
              <a:extLst>
                <a:ext uri="{FF2B5EF4-FFF2-40B4-BE49-F238E27FC236}">
                  <a16:creationId xmlns:a16="http://schemas.microsoft.com/office/drawing/2014/main" id="{EF7751C2-EE1E-459E-9E87-2A6ADE5FAE14}"/>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9" name="dasdasda">
              <a:extLst>
                <a:ext uri="{FF2B5EF4-FFF2-40B4-BE49-F238E27FC236}">
                  <a16:creationId xmlns:a16="http://schemas.microsoft.com/office/drawing/2014/main" id="{E31EDB47-98A8-4313-9903-D711F183DCF1}"/>
                </a:ext>
              </a:extLst>
            </p:cNvPr>
            <p:cNvGrpSpPr/>
            <p:nvPr/>
          </p:nvGrpSpPr>
          <p:grpSpPr>
            <a:xfrm>
              <a:off x="10178642" y="627068"/>
              <a:ext cx="52778" cy="356137"/>
              <a:chOff x="10178642" y="627068"/>
              <a:chExt cx="52778" cy="356137"/>
            </a:xfrm>
            <a:solidFill>
              <a:srgbClr val="EBEBEB"/>
            </a:solidFill>
          </p:grpSpPr>
          <p:sp>
            <p:nvSpPr>
              <p:cNvPr id="116" name="Frihåndsform: figur 115">
                <a:extLst>
                  <a:ext uri="{FF2B5EF4-FFF2-40B4-BE49-F238E27FC236}">
                    <a16:creationId xmlns:a16="http://schemas.microsoft.com/office/drawing/2014/main" id="{8E9E98CC-E7A5-4374-99FE-312D7FD7E2D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31C11CA7-4540-474D-AFAB-F3FF3C7AA11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AD99C747-B41A-4549-8FD4-76790291991F}"/>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0" name="Frihåndsform: figur 19">
              <a:extLst>
                <a:ext uri="{FF2B5EF4-FFF2-40B4-BE49-F238E27FC236}">
                  <a16:creationId xmlns:a16="http://schemas.microsoft.com/office/drawing/2014/main" id="{C395FBED-19F0-4CE6-871E-1CF9A5550C4F}"/>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1" name="dasdasda">
              <a:extLst>
                <a:ext uri="{FF2B5EF4-FFF2-40B4-BE49-F238E27FC236}">
                  <a16:creationId xmlns:a16="http://schemas.microsoft.com/office/drawing/2014/main" id="{ADFAF3BC-4162-4E4E-9DFC-236CAE20F720}"/>
                </a:ext>
              </a:extLst>
            </p:cNvPr>
            <p:cNvGrpSpPr/>
            <p:nvPr/>
          </p:nvGrpSpPr>
          <p:grpSpPr>
            <a:xfrm>
              <a:off x="10145644" y="656072"/>
              <a:ext cx="118395" cy="249724"/>
              <a:chOff x="10145644" y="656072"/>
              <a:chExt cx="118395" cy="249724"/>
            </a:xfrm>
            <a:solidFill>
              <a:srgbClr val="EBEBEB"/>
            </a:solidFill>
          </p:grpSpPr>
          <p:sp>
            <p:nvSpPr>
              <p:cNvPr id="113" name="Frihåndsform: figur 112">
                <a:extLst>
                  <a:ext uri="{FF2B5EF4-FFF2-40B4-BE49-F238E27FC236}">
                    <a16:creationId xmlns:a16="http://schemas.microsoft.com/office/drawing/2014/main" id="{C13728D1-C9DB-4194-88F0-81B50DC91A62}"/>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E7544B1E-F9B5-4AE3-802F-B9C9B6377EEB}"/>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15C03407-49B6-4899-8EA4-A03A7BF171CB}"/>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22" name="Frihåndsform: figur 21">
              <a:extLst>
                <a:ext uri="{FF2B5EF4-FFF2-40B4-BE49-F238E27FC236}">
                  <a16:creationId xmlns:a16="http://schemas.microsoft.com/office/drawing/2014/main" id="{4C2A5A61-CA63-412E-B959-B2BE250AAD8F}"/>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23" name="Frihåndsform: figur 22">
              <a:extLst>
                <a:ext uri="{FF2B5EF4-FFF2-40B4-BE49-F238E27FC236}">
                  <a16:creationId xmlns:a16="http://schemas.microsoft.com/office/drawing/2014/main" id="{95CCBB24-E4E1-40A3-AA1F-D72BDBE058E3}"/>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24" name="Frihåndsform: figur 23">
              <a:extLst>
                <a:ext uri="{FF2B5EF4-FFF2-40B4-BE49-F238E27FC236}">
                  <a16:creationId xmlns:a16="http://schemas.microsoft.com/office/drawing/2014/main" id="{F91C221A-E5B8-4AC3-822D-DA33FBF776F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25" name="dasdasda">
              <a:extLst>
                <a:ext uri="{FF2B5EF4-FFF2-40B4-BE49-F238E27FC236}">
                  <a16:creationId xmlns:a16="http://schemas.microsoft.com/office/drawing/2014/main" id="{874B5D9B-609D-4E3D-AE71-C78ADD04D93A}"/>
                </a:ext>
              </a:extLst>
            </p:cNvPr>
            <p:cNvGrpSpPr/>
            <p:nvPr/>
          </p:nvGrpSpPr>
          <p:grpSpPr>
            <a:xfrm>
              <a:off x="10121109" y="701339"/>
              <a:ext cx="167560" cy="331317"/>
              <a:chOff x="10121109" y="701339"/>
              <a:chExt cx="167560" cy="331317"/>
            </a:xfrm>
            <a:solidFill>
              <a:srgbClr val="EBEBEB"/>
            </a:solidFill>
          </p:grpSpPr>
          <p:sp>
            <p:nvSpPr>
              <p:cNvPr id="91" name="Frihåndsform: figur 90">
                <a:extLst>
                  <a:ext uri="{FF2B5EF4-FFF2-40B4-BE49-F238E27FC236}">
                    <a16:creationId xmlns:a16="http://schemas.microsoft.com/office/drawing/2014/main" id="{D93E9822-0438-4E3D-9440-7D4CF59CE050}"/>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A996ACB9-022F-4BC0-87D2-F632A4D101FF}"/>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6B591962-EB11-4C3F-8550-8710CBA27C43}"/>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162FCB0F-B401-410D-96E9-E2C305F9DEA4}"/>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95" name="Frihåndsform: figur 94">
                <a:extLst>
                  <a:ext uri="{FF2B5EF4-FFF2-40B4-BE49-F238E27FC236}">
                    <a16:creationId xmlns:a16="http://schemas.microsoft.com/office/drawing/2014/main" id="{8404FA78-AAE4-466E-817A-F26C5347DCE1}"/>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D3F3AD9F-8BD6-4E43-9819-1E1DB91D9F6C}"/>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D5B6B22E-7EE7-4493-8878-7EBCEB150E4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6C771584-D705-432E-94E4-84E54214551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99" name="Frihåndsform: figur 98">
                <a:extLst>
                  <a:ext uri="{FF2B5EF4-FFF2-40B4-BE49-F238E27FC236}">
                    <a16:creationId xmlns:a16="http://schemas.microsoft.com/office/drawing/2014/main" id="{3190D624-E876-4406-B3DB-3A260BCEE320}"/>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05D467B8-4B1D-4DD6-B610-14C11E7DB328}"/>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6FCF7B81-9107-4E5B-8A32-FE3C76EECA5C}"/>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2DDD69A5-9EB9-4523-B6DF-C2AF406550A3}"/>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5B0C1868-CC83-4BFD-9871-4FE4B9C73363}"/>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DE7716B7-CDD8-481A-B865-E67AA3879F03}"/>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6A0D012D-6032-42FC-AEE0-CCB4ACEBD8AE}"/>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3E3383AF-A275-43AC-B56A-9BA15E6DFB0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D8A4BF54-A814-4C68-859B-4F57E09C88C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1514995F-85A7-4974-9A01-EAA3FF4A913E}"/>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621B3A4F-0B17-4A3C-813A-255CB6E3B228}"/>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3B745505-2584-4701-AF67-E4B5D40FB8E0}"/>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88004AF3-9A76-4779-AD68-37B52AABE10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BE599CD0-D92F-4683-AF6A-828767BE0DB6}"/>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26" name="Frihåndsform: figur 25">
              <a:extLst>
                <a:ext uri="{FF2B5EF4-FFF2-40B4-BE49-F238E27FC236}">
                  <a16:creationId xmlns:a16="http://schemas.microsoft.com/office/drawing/2014/main" id="{5AA1672A-7CB5-4685-8827-4627B6FEFB9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27" name="dasdasda">
              <a:extLst>
                <a:ext uri="{FF2B5EF4-FFF2-40B4-BE49-F238E27FC236}">
                  <a16:creationId xmlns:a16="http://schemas.microsoft.com/office/drawing/2014/main" id="{5D6D6111-F0C9-4A7A-85DA-1337117F3596}"/>
                </a:ext>
              </a:extLst>
            </p:cNvPr>
            <p:cNvGrpSpPr/>
            <p:nvPr/>
          </p:nvGrpSpPr>
          <p:grpSpPr>
            <a:xfrm>
              <a:off x="10235415" y="1013335"/>
              <a:ext cx="72178" cy="16088"/>
              <a:chOff x="10235415" y="1013335"/>
              <a:chExt cx="72178" cy="16088"/>
            </a:xfrm>
            <a:solidFill>
              <a:srgbClr val="EBEBEB"/>
            </a:solidFill>
          </p:grpSpPr>
          <p:sp>
            <p:nvSpPr>
              <p:cNvPr id="89" name="Frihåndsform: figur 88">
                <a:extLst>
                  <a:ext uri="{FF2B5EF4-FFF2-40B4-BE49-F238E27FC236}">
                    <a16:creationId xmlns:a16="http://schemas.microsoft.com/office/drawing/2014/main" id="{8D07C6ED-6D74-4A54-99EA-D3646FC8F1D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4340C9EF-65EC-40ED-A573-4F3151608AD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28" name="Frihåndsform: figur 27">
              <a:extLst>
                <a:ext uri="{FF2B5EF4-FFF2-40B4-BE49-F238E27FC236}">
                  <a16:creationId xmlns:a16="http://schemas.microsoft.com/office/drawing/2014/main" id="{479A79F6-9394-4249-BA68-99B305B2FD0F}"/>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29" name="Frihåndsform: figur 28">
              <a:extLst>
                <a:ext uri="{FF2B5EF4-FFF2-40B4-BE49-F238E27FC236}">
                  <a16:creationId xmlns:a16="http://schemas.microsoft.com/office/drawing/2014/main" id="{2AEBCEDC-7631-48BB-89AE-DBD3CA7E2AE4}"/>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 name="Frihåndsform: figur 29">
              <a:extLst>
                <a:ext uri="{FF2B5EF4-FFF2-40B4-BE49-F238E27FC236}">
                  <a16:creationId xmlns:a16="http://schemas.microsoft.com/office/drawing/2014/main" id="{0F531E38-2042-49F0-BCC7-54EEEBD272A7}"/>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 name="Frihåndsform: figur 30">
              <a:extLst>
                <a:ext uri="{FF2B5EF4-FFF2-40B4-BE49-F238E27FC236}">
                  <a16:creationId xmlns:a16="http://schemas.microsoft.com/office/drawing/2014/main" id="{D0B82DF3-1451-4D43-B34C-CFC7F686FCF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2" name="Frihåndsform: figur 31">
              <a:extLst>
                <a:ext uri="{FF2B5EF4-FFF2-40B4-BE49-F238E27FC236}">
                  <a16:creationId xmlns:a16="http://schemas.microsoft.com/office/drawing/2014/main" id="{5CCD6383-8160-4AB6-A387-573CFA63D4BF}"/>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3" name="dasdasda">
              <a:extLst>
                <a:ext uri="{FF2B5EF4-FFF2-40B4-BE49-F238E27FC236}">
                  <a16:creationId xmlns:a16="http://schemas.microsoft.com/office/drawing/2014/main" id="{6418864D-45EC-498A-8A7E-BA53D1047709}"/>
                </a:ext>
              </a:extLst>
            </p:cNvPr>
            <p:cNvGrpSpPr/>
            <p:nvPr/>
          </p:nvGrpSpPr>
          <p:grpSpPr>
            <a:xfrm>
              <a:off x="10083640" y="703431"/>
              <a:ext cx="259825" cy="302469"/>
              <a:chOff x="10083640" y="703431"/>
              <a:chExt cx="259825" cy="302469"/>
            </a:xfrm>
            <a:solidFill>
              <a:srgbClr val="EBEBEB"/>
            </a:solidFill>
          </p:grpSpPr>
          <p:sp>
            <p:nvSpPr>
              <p:cNvPr id="84" name="Frihåndsform: figur 83">
                <a:extLst>
                  <a:ext uri="{FF2B5EF4-FFF2-40B4-BE49-F238E27FC236}">
                    <a16:creationId xmlns:a16="http://schemas.microsoft.com/office/drawing/2014/main" id="{72007C10-EC61-4851-98E7-7DD8B766DF85}"/>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ECC33ED7-F720-4FA3-95E6-FC289FA72F21}"/>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FFFFC7F4-11E7-41EC-8351-8629DC26A930}"/>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351D049C-C2EB-4B5A-89E2-A724C851A49B}"/>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56AB6C03-E8F3-465C-9A43-B9C6A809BE52}"/>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4" name="Frihåndsform: figur 33">
              <a:extLst>
                <a:ext uri="{FF2B5EF4-FFF2-40B4-BE49-F238E27FC236}">
                  <a16:creationId xmlns:a16="http://schemas.microsoft.com/office/drawing/2014/main" id="{6BD3DCA8-F1DC-432A-83BF-ABE7706492A0}"/>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5" name="Frihåndsform: figur 34">
              <a:extLst>
                <a:ext uri="{FF2B5EF4-FFF2-40B4-BE49-F238E27FC236}">
                  <a16:creationId xmlns:a16="http://schemas.microsoft.com/office/drawing/2014/main" id="{F680E588-1204-4E4B-8383-63FA038FE0C1}"/>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6B5D35B-E63D-4C36-989A-175E6B0487EC}"/>
                </a:ext>
              </a:extLst>
            </p:cNvPr>
            <p:cNvGrpSpPr/>
            <p:nvPr/>
          </p:nvGrpSpPr>
          <p:grpSpPr>
            <a:xfrm>
              <a:off x="10165712" y="777131"/>
              <a:ext cx="182305" cy="281209"/>
              <a:chOff x="10165712" y="777131"/>
              <a:chExt cx="182305" cy="281209"/>
            </a:xfrm>
            <a:solidFill>
              <a:srgbClr val="EBEBEB"/>
            </a:solidFill>
          </p:grpSpPr>
          <p:sp>
            <p:nvSpPr>
              <p:cNvPr id="80" name="Frihåndsform: figur 79">
                <a:extLst>
                  <a:ext uri="{FF2B5EF4-FFF2-40B4-BE49-F238E27FC236}">
                    <a16:creationId xmlns:a16="http://schemas.microsoft.com/office/drawing/2014/main" id="{D27C564F-BE84-47ED-9727-9B8B7B171327}"/>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38BEB857-0029-4916-A306-363CFC0FB8A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32C192F4-1032-4122-8A52-CEE7536D90FC}"/>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6A5C9F1C-DD4C-44C6-A5F1-4D16C8840C7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56390DD6-CA11-4F9E-BDD0-738F27827777}"/>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5992DB35-52DD-4AC5-AC71-9BEBF06BB439}"/>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9" name="dasdasda">
              <a:extLst>
                <a:ext uri="{FF2B5EF4-FFF2-40B4-BE49-F238E27FC236}">
                  <a16:creationId xmlns:a16="http://schemas.microsoft.com/office/drawing/2014/main" id="{11883098-EB87-4B7E-AEDC-1D6C92FF3C65}"/>
                </a:ext>
              </a:extLst>
            </p:cNvPr>
            <p:cNvGrpSpPr/>
            <p:nvPr/>
          </p:nvGrpSpPr>
          <p:grpSpPr>
            <a:xfrm>
              <a:off x="10235320" y="907033"/>
              <a:ext cx="46692" cy="29289"/>
              <a:chOff x="10235320" y="907033"/>
              <a:chExt cx="46692" cy="29289"/>
            </a:xfrm>
            <a:solidFill>
              <a:srgbClr val="EBEBEB"/>
            </a:solidFill>
          </p:grpSpPr>
          <p:sp>
            <p:nvSpPr>
              <p:cNvPr id="78" name="Frihåndsform: figur 77">
                <a:extLst>
                  <a:ext uri="{FF2B5EF4-FFF2-40B4-BE49-F238E27FC236}">
                    <a16:creationId xmlns:a16="http://schemas.microsoft.com/office/drawing/2014/main" id="{AD2F449B-B400-4793-A12D-3FFAA803E7F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6941C89E-B378-4467-B0B8-B67197E60318}"/>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40" name="Frihåndsform: figur 39">
              <a:extLst>
                <a:ext uri="{FF2B5EF4-FFF2-40B4-BE49-F238E27FC236}">
                  <a16:creationId xmlns:a16="http://schemas.microsoft.com/office/drawing/2014/main" id="{E1D9DACD-9AD7-4A9C-A6C6-5CC9203C8B7F}"/>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41" name="Frihåndsform: figur 40">
              <a:extLst>
                <a:ext uri="{FF2B5EF4-FFF2-40B4-BE49-F238E27FC236}">
                  <a16:creationId xmlns:a16="http://schemas.microsoft.com/office/drawing/2014/main" id="{1D926750-824E-4312-A191-1D459C20C52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624DF99E-8C5D-46FE-89AB-9F688CDC7957}"/>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CFC3BFFC-33D9-4921-9C0B-CC8D80B2465B}"/>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AF0F6926-115A-4F07-88F4-D2A8D7D0EC31}"/>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5" name="dasdasda">
              <a:extLst>
                <a:ext uri="{FF2B5EF4-FFF2-40B4-BE49-F238E27FC236}">
                  <a16:creationId xmlns:a16="http://schemas.microsoft.com/office/drawing/2014/main" id="{9A8E83C2-6B42-49A4-BD6F-777AC6FDBD55}"/>
                </a:ext>
              </a:extLst>
            </p:cNvPr>
            <p:cNvGrpSpPr/>
            <p:nvPr/>
          </p:nvGrpSpPr>
          <p:grpSpPr>
            <a:xfrm>
              <a:off x="10151839" y="1041976"/>
              <a:ext cx="40046" cy="19054"/>
              <a:chOff x="10151839" y="1041976"/>
              <a:chExt cx="40046" cy="19054"/>
            </a:xfrm>
            <a:solidFill>
              <a:srgbClr val="EBEBEB"/>
            </a:solidFill>
          </p:grpSpPr>
          <p:sp>
            <p:nvSpPr>
              <p:cNvPr id="76" name="Frihåndsform: figur 75">
                <a:extLst>
                  <a:ext uri="{FF2B5EF4-FFF2-40B4-BE49-F238E27FC236}">
                    <a16:creationId xmlns:a16="http://schemas.microsoft.com/office/drawing/2014/main" id="{5674985E-B79F-473D-94D8-676642202E84}"/>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A3CBC784-7228-4A93-B3B5-BD17B26AA3BA}"/>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6" name="Frihåndsform: figur 45">
              <a:extLst>
                <a:ext uri="{FF2B5EF4-FFF2-40B4-BE49-F238E27FC236}">
                  <a16:creationId xmlns:a16="http://schemas.microsoft.com/office/drawing/2014/main" id="{CFD7DA29-F06E-4613-A1D7-79FD0CDD625E}"/>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14CDE2E9-C9ED-4AE5-894F-1D9CCEBDB025}"/>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6CC3C2A-C761-4EA2-A145-EC9CD06DF9B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9" name="dasdasda">
              <a:extLst>
                <a:ext uri="{FF2B5EF4-FFF2-40B4-BE49-F238E27FC236}">
                  <a16:creationId xmlns:a16="http://schemas.microsoft.com/office/drawing/2014/main" id="{6ADA4C63-604D-4214-8C79-98E4D1345DBC}"/>
                </a:ext>
              </a:extLst>
            </p:cNvPr>
            <p:cNvGrpSpPr/>
            <p:nvPr/>
          </p:nvGrpSpPr>
          <p:grpSpPr>
            <a:xfrm>
              <a:off x="10113596" y="701814"/>
              <a:ext cx="182681" cy="239453"/>
              <a:chOff x="10113596" y="701814"/>
              <a:chExt cx="182681" cy="239453"/>
            </a:xfrm>
            <a:solidFill>
              <a:srgbClr val="EBEBEB"/>
            </a:solidFill>
          </p:grpSpPr>
          <p:sp>
            <p:nvSpPr>
              <p:cNvPr id="60" name="Frihåndsform: figur 59">
                <a:extLst>
                  <a:ext uri="{FF2B5EF4-FFF2-40B4-BE49-F238E27FC236}">
                    <a16:creationId xmlns:a16="http://schemas.microsoft.com/office/drawing/2014/main" id="{119DB81E-21AD-4B52-9ECA-E30DCE830B68}"/>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70DC91E0-82DC-443B-A90B-4C2A61CC3187}"/>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B335709E-D000-4B32-A97D-0741E8A90264}"/>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03F210B5-8D4C-47A1-8008-9CEDCF8FAB52}"/>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64" name="Frihåndsform: figur 63">
                <a:extLst>
                  <a:ext uri="{FF2B5EF4-FFF2-40B4-BE49-F238E27FC236}">
                    <a16:creationId xmlns:a16="http://schemas.microsoft.com/office/drawing/2014/main" id="{7F9AC2E8-D19F-4AE9-BCF3-79281B147A1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65" name="Frihåndsform: figur 64">
                <a:extLst>
                  <a:ext uri="{FF2B5EF4-FFF2-40B4-BE49-F238E27FC236}">
                    <a16:creationId xmlns:a16="http://schemas.microsoft.com/office/drawing/2014/main" id="{11C71637-2A17-4582-B17A-9D4577E1B6B6}"/>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38F265AD-14EF-49EB-9A7E-C5E8E6EB487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F9EEDA3C-BFB8-49D8-A10A-55204AF04E8A}"/>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68" name="Frihåndsform: figur 67">
                <a:extLst>
                  <a:ext uri="{FF2B5EF4-FFF2-40B4-BE49-F238E27FC236}">
                    <a16:creationId xmlns:a16="http://schemas.microsoft.com/office/drawing/2014/main" id="{6EAF21D7-C035-4200-A3FF-950D695E0E1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69" name="Frihåndsform: figur 68">
                <a:extLst>
                  <a:ext uri="{FF2B5EF4-FFF2-40B4-BE49-F238E27FC236}">
                    <a16:creationId xmlns:a16="http://schemas.microsoft.com/office/drawing/2014/main" id="{A60E03B5-3F35-46E6-83D1-3DFB0FB2DF88}"/>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70" name="Frihåndsform: figur 69">
                <a:extLst>
                  <a:ext uri="{FF2B5EF4-FFF2-40B4-BE49-F238E27FC236}">
                    <a16:creationId xmlns:a16="http://schemas.microsoft.com/office/drawing/2014/main" id="{AA25F791-B2EF-4765-9217-D464C920478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60A4F246-E8BF-403A-9E3D-5CEA1C05159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FCF4DCC3-B9DE-4D48-A39F-B676FF72897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73" name="Frihåndsform: figur 72">
                <a:extLst>
                  <a:ext uri="{FF2B5EF4-FFF2-40B4-BE49-F238E27FC236}">
                    <a16:creationId xmlns:a16="http://schemas.microsoft.com/office/drawing/2014/main" id="{2FBB0506-E253-4ED2-9A0B-0F7A9C1B76A5}"/>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A6F30760-8ED2-4A2B-82B9-074B914819F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036EAB4B-FB0B-4CB1-8C80-9429C85BBF80}"/>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50" name="Frihåndsform: figur 49">
              <a:extLst>
                <a:ext uri="{FF2B5EF4-FFF2-40B4-BE49-F238E27FC236}">
                  <a16:creationId xmlns:a16="http://schemas.microsoft.com/office/drawing/2014/main" id="{20144DB6-C2AE-49B4-B29F-5157F3DA6C2A}"/>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C62D1455-0AAB-422A-AF85-9056DCA5EAE4}"/>
                </a:ext>
              </a:extLst>
            </p:cNvPr>
            <p:cNvGrpSpPr/>
            <p:nvPr/>
          </p:nvGrpSpPr>
          <p:grpSpPr>
            <a:xfrm>
              <a:off x="10145358" y="804519"/>
              <a:ext cx="7702" cy="7988"/>
              <a:chOff x="10145358" y="804519"/>
              <a:chExt cx="7702" cy="7988"/>
            </a:xfrm>
            <a:solidFill>
              <a:srgbClr val="EBEBEB"/>
            </a:solidFill>
          </p:grpSpPr>
          <p:sp>
            <p:nvSpPr>
              <p:cNvPr id="58" name="Frihåndsform: figur 57">
                <a:extLst>
                  <a:ext uri="{FF2B5EF4-FFF2-40B4-BE49-F238E27FC236}">
                    <a16:creationId xmlns:a16="http://schemas.microsoft.com/office/drawing/2014/main" id="{5A7E335C-6850-4E2E-A94E-8EEA84C32094}"/>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96B282CE-C8B7-442C-A21B-60C608CC27A5}"/>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6B6448B7-8717-4C9E-AB01-98238689624C}"/>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53" name="dasdasda">
              <a:extLst>
                <a:ext uri="{FF2B5EF4-FFF2-40B4-BE49-F238E27FC236}">
                  <a16:creationId xmlns:a16="http://schemas.microsoft.com/office/drawing/2014/main" id="{D077BF77-DFE5-4F81-B2F7-D181F60B8C4B}"/>
                </a:ext>
              </a:extLst>
            </p:cNvPr>
            <p:cNvGrpSpPr/>
            <p:nvPr/>
          </p:nvGrpSpPr>
          <p:grpSpPr>
            <a:xfrm>
              <a:off x="10193477" y="1008787"/>
              <a:ext cx="1023730" cy="87298"/>
              <a:chOff x="10193477" y="1008787"/>
              <a:chExt cx="1023730" cy="87298"/>
            </a:xfrm>
          </p:grpSpPr>
          <p:sp>
            <p:nvSpPr>
              <p:cNvPr id="55" name="Frihåndsform: figur 54">
                <a:extLst>
                  <a:ext uri="{FF2B5EF4-FFF2-40B4-BE49-F238E27FC236}">
                    <a16:creationId xmlns:a16="http://schemas.microsoft.com/office/drawing/2014/main" id="{47D6ABD2-F5B4-4829-96B9-0D0D7975162D}"/>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2BE250AE-3ABF-4D12-AB19-322FAF3834D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18B65D17-ACA8-4719-9B1A-F54D028BAC0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54" name="Frihåndsform: figur 53">
              <a:extLst>
                <a:ext uri="{FF2B5EF4-FFF2-40B4-BE49-F238E27FC236}">
                  <a16:creationId xmlns:a16="http://schemas.microsoft.com/office/drawing/2014/main" id="{0622F4D8-C770-41CD-9BB3-4EA9BBAC0CA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spTree>
    <p:extLst>
      <p:ext uri="{BB962C8B-B14F-4D97-AF65-F5344CB8AC3E}">
        <p14:creationId xmlns:p14="http://schemas.microsoft.com/office/powerpoint/2010/main" val="312368760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Sluttplakat (Tømmer)">
    <p:bg>
      <p:bgPr>
        <a:solidFill>
          <a:schemeClr val="accent3"/>
        </a:solidFill>
        <a:effectLst/>
      </p:bgPr>
    </p:bg>
    <p:spTree>
      <p:nvGrpSpPr>
        <p:cNvPr id="1" name=""/>
        <p:cNvGrpSpPr/>
        <p:nvPr/>
      </p:nvGrpSpPr>
      <p:grpSpPr>
        <a:xfrm>
          <a:off x="0" y="0"/>
          <a:ext cx="0" cy="0"/>
          <a:chOff x="0" y="0"/>
          <a:chExt cx="0" cy="0"/>
        </a:xfrm>
      </p:grpSpPr>
      <p:pic>
        <p:nvPicPr>
          <p:cNvPr id="12" name="Grafikk 2">
            <a:extLst>
              <a:ext uri="{FF2B5EF4-FFF2-40B4-BE49-F238E27FC236}">
                <a16:creationId xmlns:a16="http://schemas.microsoft.com/office/drawing/2014/main" id="{7150DB2E-E880-4830-89B2-C7BF0D1306F5}"/>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l="13449" b="11617"/>
          <a:stretch/>
        </p:blipFill>
        <p:spPr>
          <a:xfrm>
            <a:off x="0" y="2575365"/>
            <a:ext cx="3687096" cy="4282636"/>
          </a:xfrm>
          <a:prstGeom prst="rect">
            <a:avLst/>
          </a:prstGeom>
        </p:spPr>
      </p:pic>
      <p:pic>
        <p:nvPicPr>
          <p:cNvPr id="136" name="Grafikk 135">
            <a:extLst>
              <a:ext uri="{FF2B5EF4-FFF2-40B4-BE49-F238E27FC236}">
                <a16:creationId xmlns:a16="http://schemas.microsoft.com/office/drawing/2014/main" id="{70338047-2041-094D-9390-82FF6EF63750}"/>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928211" y="2388649"/>
            <a:ext cx="4645312" cy="2038249"/>
          </a:xfrm>
          <a:prstGeom prst="rect">
            <a:avLst/>
          </a:prstGeom>
        </p:spPr>
      </p:pic>
    </p:spTree>
    <p:extLst>
      <p:ext uri="{BB962C8B-B14F-4D97-AF65-F5344CB8AC3E}">
        <p14:creationId xmlns:p14="http://schemas.microsoft.com/office/powerpoint/2010/main" val="399986693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Hovedoverskrif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6292D814-CF33-4DBD-8902-37BB6D0E12ED}"/>
              </a:ext>
            </a:extLst>
          </p:cNvPr>
          <p:cNvSpPr>
            <a:spLocks noGrp="1"/>
          </p:cNvSpPr>
          <p:nvPr>
            <p:ph type="pic" sz="quarter" idx="14" hasCustomPrompt="1"/>
          </p:nvPr>
        </p:nvSpPr>
        <p:spPr>
          <a:xfrm>
            <a:off x="0" y="0"/>
            <a:ext cx="12192000" cy="6858000"/>
          </a:xfrm>
          <a:solidFill>
            <a:srgbClr val="BCA79B">
              <a:alpha val="60000"/>
            </a:srgbClr>
          </a:solidFill>
        </p:spPr>
        <p:txBody>
          <a:bodyPr/>
          <a:lstStyle>
            <a:lvl1pPr>
              <a:defRPr>
                <a:latin typeface="+mn-lt"/>
              </a:defRPr>
            </a:lvl1pPr>
          </a:lstStyle>
          <a:p>
            <a:r>
              <a:rPr lang="nb-NO"/>
              <a:t>Sett inn bilde via «Sett inn» -&gt;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19560" y="1882588"/>
            <a:ext cx="8972550" cy="2431598"/>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grpSp>
        <p:nvGrpSpPr>
          <p:cNvPr id="23" name="logo_blaa">
            <a:extLst>
              <a:ext uri="{FF2B5EF4-FFF2-40B4-BE49-F238E27FC236}">
                <a16:creationId xmlns:a16="http://schemas.microsoft.com/office/drawing/2014/main" id="{10A190A3-0C37-4945-BECC-4826F28AAED3}"/>
              </a:ext>
            </a:extLst>
          </p:cNvPr>
          <p:cNvGrpSpPr/>
          <p:nvPr userDrawn="1"/>
        </p:nvGrpSpPr>
        <p:grpSpPr>
          <a:xfrm>
            <a:off x="8992118" y="1329"/>
            <a:ext cx="3006779" cy="696569"/>
            <a:chOff x="8992118" y="-1332171"/>
            <a:chExt cx="3006779" cy="696569"/>
          </a:xfrm>
        </p:grpSpPr>
        <p:pic>
          <p:nvPicPr>
            <p:cNvPr id="24" name="Grafikk 23">
              <a:extLst>
                <a:ext uri="{FF2B5EF4-FFF2-40B4-BE49-F238E27FC236}">
                  <a16:creationId xmlns:a16="http://schemas.microsoft.com/office/drawing/2014/main" id="{B1D155E5-D073-4C15-AB96-EAD13A7F2E7F}"/>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5" name="dasdasda">
              <a:extLst>
                <a:ext uri="{FF2B5EF4-FFF2-40B4-BE49-F238E27FC236}">
                  <a16:creationId xmlns:a16="http://schemas.microsoft.com/office/drawing/2014/main" id="{D16B34A0-9EC4-4884-963D-929594973433}"/>
                </a:ext>
              </a:extLst>
            </p:cNvPr>
            <p:cNvGrpSpPr/>
            <p:nvPr userDrawn="1"/>
          </p:nvGrpSpPr>
          <p:grpSpPr>
            <a:xfrm>
              <a:off x="10819352" y="-1189482"/>
              <a:ext cx="1179545" cy="469900"/>
              <a:chOff x="10053875" y="625546"/>
              <a:chExt cx="1163332" cy="470539"/>
            </a:xfrm>
          </p:grpSpPr>
          <p:grpSp>
            <p:nvGrpSpPr>
              <p:cNvPr id="26" name="dasdasda">
                <a:extLst>
                  <a:ext uri="{FF2B5EF4-FFF2-40B4-BE49-F238E27FC236}">
                    <a16:creationId xmlns:a16="http://schemas.microsoft.com/office/drawing/2014/main" id="{A8F86495-30F3-45A5-AE14-803C83A34316}"/>
                  </a:ext>
                </a:extLst>
              </p:cNvPr>
              <p:cNvGrpSpPr/>
              <p:nvPr/>
            </p:nvGrpSpPr>
            <p:grpSpPr>
              <a:xfrm>
                <a:off x="10421710" y="740423"/>
                <a:ext cx="601392" cy="108410"/>
                <a:chOff x="10421710" y="740423"/>
                <a:chExt cx="601392" cy="108410"/>
              </a:xfrm>
              <a:solidFill>
                <a:srgbClr val="12110C"/>
              </a:solidFill>
            </p:grpSpPr>
            <p:sp>
              <p:nvSpPr>
                <p:cNvPr id="150" name="Frihåndsform: figur 149">
                  <a:extLst>
                    <a:ext uri="{FF2B5EF4-FFF2-40B4-BE49-F238E27FC236}">
                      <a16:creationId xmlns:a16="http://schemas.microsoft.com/office/drawing/2014/main" id="{94835A48-0846-4538-9B70-F7BFEB6254E2}"/>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790C8009-B2AD-437A-BF30-89135EB71CF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C7053ECD-7543-419D-9FF6-05B24B97550D}"/>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C615880B-9023-463A-B299-2F800F3A1E7F}"/>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4" name="Frihåndsform: figur 153">
                  <a:extLst>
                    <a:ext uri="{FF2B5EF4-FFF2-40B4-BE49-F238E27FC236}">
                      <a16:creationId xmlns:a16="http://schemas.microsoft.com/office/drawing/2014/main" id="{6BD7F90C-B4EF-4047-A9BC-46EC7397633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27" name="Frihåndsform: figur 26">
                <a:extLst>
                  <a:ext uri="{FF2B5EF4-FFF2-40B4-BE49-F238E27FC236}">
                    <a16:creationId xmlns:a16="http://schemas.microsoft.com/office/drawing/2014/main" id="{CBC43B72-065F-49A1-BCFE-BE04E05BE376}"/>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28" name="dasdasda">
                <a:extLst>
                  <a:ext uri="{FF2B5EF4-FFF2-40B4-BE49-F238E27FC236}">
                    <a16:creationId xmlns:a16="http://schemas.microsoft.com/office/drawing/2014/main" id="{285BCC35-8006-4D06-9223-5C8BB5C2B0B5}"/>
                  </a:ext>
                </a:extLst>
              </p:cNvPr>
              <p:cNvGrpSpPr/>
              <p:nvPr/>
            </p:nvGrpSpPr>
            <p:grpSpPr>
              <a:xfrm>
                <a:off x="10421710" y="740423"/>
                <a:ext cx="794629" cy="252577"/>
                <a:chOff x="10421710" y="740423"/>
                <a:chExt cx="794629" cy="252577"/>
              </a:xfrm>
              <a:solidFill>
                <a:srgbClr val="12110C"/>
              </a:solidFill>
            </p:grpSpPr>
            <p:sp>
              <p:nvSpPr>
                <p:cNvPr id="143" name="Frihåndsform: figur 142">
                  <a:extLst>
                    <a:ext uri="{FF2B5EF4-FFF2-40B4-BE49-F238E27FC236}">
                      <a16:creationId xmlns:a16="http://schemas.microsoft.com/office/drawing/2014/main" id="{5DDBFA55-A087-4BF9-96C7-916FAE2467D4}"/>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5B274FDD-38E7-4FA6-BBA3-A22E3E381D8D}"/>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EC5F1D19-5A9B-4077-BA1F-E72381536592}"/>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2046E6EF-F4A8-4730-9F42-C63172D59DF6}"/>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7" name="Frihåndsform: figur 146">
                  <a:extLst>
                    <a:ext uri="{FF2B5EF4-FFF2-40B4-BE49-F238E27FC236}">
                      <a16:creationId xmlns:a16="http://schemas.microsoft.com/office/drawing/2014/main" id="{0D5C4A67-41B6-4C0E-A0FB-F430C67AC282}"/>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58D95521-C5B7-4472-BDAD-D57DD75C55AC}"/>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15FBC4D4-5C05-4225-8017-74624A3E6B22}"/>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29" name="Frihåndsform: figur 28">
                <a:extLst>
                  <a:ext uri="{FF2B5EF4-FFF2-40B4-BE49-F238E27FC236}">
                    <a16:creationId xmlns:a16="http://schemas.microsoft.com/office/drawing/2014/main" id="{EDE0B661-E4FC-49D7-A7CB-CC4A64532403}"/>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0" name="dasdasda">
                <a:extLst>
                  <a:ext uri="{FF2B5EF4-FFF2-40B4-BE49-F238E27FC236}">
                    <a16:creationId xmlns:a16="http://schemas.microsoft.com/office/drawing/2014/main" id="{923E1F56-22EA-4D96-B187-F177E363DB23}"/>
                  </a:ext>
                </a:extLst>
              </p:cNvPr>
              <p:cNvGrpSpPr/>
              <p:nvPr/>
            </p:nvGrpSpPr>
            <p:grpSpPr>
              <a:xfrm>
                <a:off x="10053875" y="625546"/>
                <a:ext cx="302883" cy="440298"/>
                <a:chOff x="10053875" y="625546"/>
                <a:chExt cx="302883" cy="440298"/>
              </a:xfrm>
            </p:grpSpPr>
            <p:sp>
              <p:nvSpPr>
                <p:cNvPr id="137" name="Frihåndsform: figur 136">
                  <a:extLst>
                    <a:ext uri="{FF2B5EF4-FFF2-40B4-BE49-F238E27FC236}">
                      <a16:creationId xmlns:a16="http://schemas.microsoft.com/office/drawing/2014/main" id="{83210725-E034-4CE1-BD79-4C9260B6EDC9}"/>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38" name="Frihåndsform: figur 137">
                  <a:extLst>
                    <a:ext uri="{FF2B5EF4-FFF2-40B4-BE49-F238E27FC236}">
                      <a16:creationId xmlns:a16="http://schemas.microsoft.com/office/drawing/2014/main" id="{2904C9E1-46CF-4988-A3C8-9862E4BD8EF6}"/>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D7C88177-70A5-4FC3-A2D9-6201C97D7A1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86FC56D8-AD05-403C-996D-31F3A4526B7B}"/>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1" name="Frihåndsform: figur 140">
                  <a:extLst>
                    <a:ext uri="{FF2B5EF4-FFF2-40B4-BE49-F238E27FC236}">
                      <a16:creationId xmlns:a16="http://schemas.microsoft.com/office/drawing/2014/main" id="{4EFA0F0A-71B2-49ED-A0F8-62F9D4183CF1}"/>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0BD8939-B6A2-4BFA-92EF-6F2C8C69908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C7BA8E3-BCAB-47CD-94AA-5E5BE194A3A6}"/>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9BB46831-2A00-4567-9CD2-C24952CEF476}"/>
                  </a:ext>
                </a:extLst>
              </p:cNvPr>
              <p:cNvGrpSpPr/>
              <p:nvPr/>
            </p:nvGrpSpPr>
            <p:grpSpPr>
              <a:xfrm>
                <a:off x="10094101" y="633820"/>
                <a:ext cx="221385" cy="367739"/>
                <a:chOff x="10094101" y="633820"/>
                <a:chExt cx="221385" cy="367739"/>
              </a:xfrm>
              <a:solidFill>
                <a:srgbClr val="EBEBEB"/>
              </a:solidFill>
            </p:grpSpPr>
            <p:sp>
              <p:nvSpPr>
                <p:cNvPr id="134" name="Frihåndsform: figur 133">
                  <a:extLst>
                    <a:ext uri="{FF2B5EF4-FFF2-40B4-BE49-F238E27FC236}">
                      <a16:creationId xmlns:a16="http://schemas.microsoft.com/office/drawing/2014/main" id="{552A3CE5-D70C-4642-8D00-9A3B8401BAE9}"/>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5" name="Frihåndsform: figur 134">
                  <a:extLst>
                    <a:ext uri="{FF2B5EF4-FFF2-40B4-BE49-F238E27FC236}">
                      <a16:creationId xmlns:a16="http://schemas.microsoft.com/office/drawing/2014/main" id="{75736647-2291-44A2-8C94-FF695ADC1D76}"/>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4CAF15CF-618C-4A0F-8D1B-F0214EDEED4B}"/>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28DD9ECA-B105-44B5-BA50-C37C5781BBCF}"/>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69254D2E-A9EB-43C9-935A-2FAAC9C8C382}"/>
                  </a:ext>
                </a:extLst>
              </p:cNvPr>
              <p:cNvGrpSpPr/>
              <p:nvPr/>
            </p:nvGrpSpPr>
            <p:grpSpPr>
              <a:xfrm>
                <a:off x="10178642" y="627068"/>
                <a:ext cx="52778" cy="356137"/>
                <a:chOff x="10178642" y="627068"/>
                <a:chExt cx="52778" cy="356137"/>
              </a:xfrm>
              <a:solidFill>
                <a:srgbClr val="EBEBEB"/>
              </a:solidFill>
            </p:grpSpPr>
            <p:sp>
              <p:nvSpPr>
                <p:cNvPr id="131" name="Frihåndsform: figur 130">
                  <a:extLst>
                    <a:ext uri="{FF2B5EF4-FFF2-40B4-BE49-F238E27FC236}">
                      <a16:creationId xmlns:a16="http://schemas.microsoft.com/office/drawing/2014/main" id="{55361B22-6073-41D1-B7C7-DBB17334D9E4}"/>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2" name="Frihåndsform: figur 131">
                  <a:extLst>
                    <a:ext uri="{FF2B5EF4-FFF2-40B4-BE49-F238E27FC236}">
                      <a16:creationId xmlns:a16="http://schemas.microsoft.com/office/drawing/2014/main" id="{502E3A3B-D012-4A16-9085-1281D42B366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72BE8AF2-E1E0-4576-B5F8-A8CB057EC8DC}"/>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EBBE9BD1-C24F-47C2-B235-5DA29D9400B8}"/>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0287A1C4-55CC-4EDB-9154-84EA4C896525}"/>
                  </a:ext>
                </a:extLst>
              </p:cNvPr>
              <p:cNvGrpSpPr/>
              <p:nvPr/>
            </p:nvGrpSpPr>
            <p:grpSpPr>
              <a:xfrm>
                <a:off x="10145644" y="656072"/>
                <a:ext cx="118395" cy="249724"/>
                <a:chOff x="10145644" y="656072"/>
                <a:chExt cx="118395" cy="249724"/>
              </a:xfrm>
              <a:solidFill>
                <a:srgbClr val="EBEBEB"/>
              </a:solidFill>
            </p:grpSpPr>
            <p:sp>
              <p:nvSpPr>
                <p:cNvPr id="128" name="Frihåndsform: figur 127">
                  <a:extLst>
                    <a:ext uri="{FF2B5EF4-FFF2-40B4-BE49-F238E27FC236}">
                      <a16:creationId xmlns:a16="http://schemas.microsoft.com/office/drawing/2014/main" id="{A1AAB1D3-2420-4C5C-8766-FBEA444E9A2F}"/>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108BD337-0855-49B6-8A11-9D14E170A7DF}"/>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012C9FCC-8659-4F3F-8CB6-5F2516DCC76C}"/>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D1F3E91E-9CCE-4339-9207-2BF517848BE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8" name="Frihåndsform: figur 37">
                <a:extLst>
                  <a:ext uri="{FF2B5EF4-FFF2-40B4-BE49-F238E27FC236}">
                    <a16:creationId xmlns:a16="http://schemas.microsoft.com/office/drawing/2014/main" id="{95E0F163-7FBB-43AF-9588-E7C05EC50120}"/>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9" name="Frihåndsform: figur 38">
                <a:extLst>
                  <a:ext uri="{FF2B5EF4-FFF2-40B4-BE49-F238E27FC236}">
                    <a16:creationId xmlns:a16="http://schemas.microsoft.com/office/drawing/2014/main" id="{DBD8C808-30C4-4A02-A901-EAC52F372DA8}"/>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CC5D2258-E0B7-45A8-AF3E-8B29D36F15CC}"/>
                  </a:ext>
                </a:extLst>
              </p:cNvPr>
              <p:cNvGrpSpPr/>
              <p:nvPr/>
            </p:nvGrpSpPr>
            <p:grpSpPr>
              <a:xfrm>
                <a:off x="10121109" y="701339"/>
                <a:ext cx="167560" cy="331317"/>
                <a:chOff x="10121109" y="701339"/>
                <a:chExt cx="167560" cy="331317"/>
              </a:xfrm>
              <a:solidFill>
                <a:srgbClr val="EBEBEB"/>
              </a:solidFill>
            </p:grpSpPr>
            <p:sp>
              <p:nvSpPr>
                <p:cNvPr id="106" name="Frihåndsform: figur 105">
                  <a:extLst>
                    <a:ext uri="{FF2B5EF4-FFF2-40B4-BE49-F238E27FC236}">
                      <a16:creationId xmlns:a16="http://schemas.microsoft.com/office/drawing/2014/main" id="{1572BEFC-5E65-4E47-BBD2-A49D8984530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1BD1F4AC-AEAB-4ACA-AEE9-9DEE7B52A7B1}"/>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08" name="Frihåndsform: figur 107">
                  <a:extLst>
                    <a:ext uri="{FF2B5EF4-FFF2-40B4-BE49-F238E27FC236}">
                      <a16:creationId xmlns:a16="http://schemas.microsoft.com/office/drawing/2014/main" id="{A94DD588-7CCA-4F9A-9CA9-8A2A6C9DBE11}"/>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1B2DC2EE-BC4A-441E-95A6-02F822453776}"/>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0" name="Frihåndsform: figur 109">
                  <a:extLst>
                    <a:ext uri="{FF2B5EF4-FFF2-40B4-BE49-F238E27FC236}">
                      <a16:creationId xmlns:a16="http://schemas.microsoft.com/office/drawing/2014/main" id="{A3E78432-5668-4919-8F18-140601664864}"/>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3A5ECD3E-72E6-494A-817E-B8CED80E7CC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D2536FB4-86BC-467C-9657-DB66582A7DBC}"/>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DAB7D466-E102-4D2E-A39E-B924D871EA9C}"/>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569583CC-EB32-4A9C-B128-2F2467A53309}"/>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753797A-5044-4095-8558-7EEC2BBA948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568C0C29-C6D2-4DB6-9232-BD538F8EA0A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7CB340FF-98A5-4D05-9B10-2750200D13F8}"/>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0BF811C1-AE8B-42AF-AA26-1A31F1D6595F}"/>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9E7C3FE7-241B-4D98-86A0-2239529A73C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95870ADC-31F3-404C-A0FC-571B843901E4}"/>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0BB26C11-28F1-4538-A69D-F5A184385ECA}"/>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26084439-D5DF-4288-BE90-4BD293DFD69D}"/>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13B1E417-F67D-4906-A06E-64B75513FDB1}"/>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E5BA1281-A18D-4962-A43E-F301F4E7D20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1A4C7EE0-6453-481B-955B-E2F24FD566C6}"/>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0AD96E44-E6A3-4E3B-9E09-13EC6A53F4BC}"/>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C08D30A6-BFB8-4119-99F6-98A9F5A6BE4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86C6104B-BF12-4B45-A6D3-721A311CE636}"/>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 name="dasdasda">
                <a:extLst>
                  <a:ext uri="{FF2B5EF4-FFF2-40B4-BE49-F238E27FC236}">
                    <a16:creationId xmlns:a16="http://schemas.microsoft.com/office/drawing/2014/main" id="{7220524C-6BF3-456E-8457-336570A0D65E}"/>
                  </a:ext>
                </a:extLst>
              </p:cNvPr>
              <p:cNvGrpSpPr/>
              <p:nvPr/>
            </p:nvGrpSpPr>
            <p:grpSpPr>
              <a:xfrm>
                <a:off x="10235415" y="1013335"/>
                <a:ext cx="72178" cy="16088"/>
                <a:chOff x="10235415" y="1013335"/>
                <a:chExt cx="72178" cy="16088"/>
              </a:xfrm>
              <a:solidFill>
                <a:srgbClr val="EBEBEB"/>
              </a:solidFill>
            </p:grpSpPr>
            <p:sp>
              <p:nvSpPr>
                <p:cNvPr id="104" name="Frihåndsform: figur 103">
                  <a:extLst>
                    <a:ext uri="{FF2B5EF4-FFF2-40B4-BE49-F238E27FC236}">
                      <a16:creationId xmlns:a16="http://schemas.microsoft.com/office/drawing/2014/main" id="{B45636E9-0AE0-4033-B999-1995D50FCEE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C833054D-86A2-46EE-999C-AD54A027D71C}"/>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3" name="Frihåndsform: figur 42">
                <a:extLst>
                  <a:ext uri="{FF2B5EF4-FFF2-40B4-BE49-F238E27FC236}">
                    <a16:creationId xmlns:a16="http://schemas.microsoft.com/office/drawing/2014/main" id="{BDE830F8-5CFB-4C33-BB1C-1631A57F065C}"/>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4" name="Frihåndsform: figur 43">
                <a:extLst>
                  <a:ext uri="{FF2B5EF4-FFF2-40B4-BE49-F238E27FC236}">
                    <a16:creationId xmlns:a16="http://schemas.microsoft.com/office/drawing/2014/main" id="{3A9EF9C1-C7E7-42D2-8A17-2497DE600FAB}"/>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5" name="Frihåndsform: figur 44">
                <a:extLst>
                  <a:ext uri="{FF2B5EF4-FFF2-40B4-BE49-F238E27FC236}">
                    <a16:creationId xmlns:a16="http://schemas.microsoft.com/office/drawing/2014/main" id="{50795724-1CE3-49AE-9C89-3C9F4610E4A1}"/>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6" name="Frihåndsform: figur 45">
                <a:extLst>
                  <a:ext uri="{FF2B5EF4-FFF2-40B4-BE49-F238E27FC236}">
                    <a16:creationId xmlns:a16="http://schemas.microsoft.com/office/drawing/2014/main" id="{FD6D6A62-B3E9-423E-89ED-7301F6CA74F5}"/>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7" name="Frihåndsform: figur 46">
                <a:extLst>
                  <a:ext uri="{FF2B5EF4-FFF2-40B4-BE49-F238E27FC236}">
                    <a16:creationId xmlns:a16="http://schemas.microsoft.com/office/drawing/2014/main" id="{8F7E4C92-5909-4EFA-940A-3A7CA69A23F4}"/>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8" name="dasdasda">
                <a:extLst>
                  <a:ext uri="{FF2B5EF4-FFF2-40B4-BE49-F238E27FC236}">
                    <a16:creationId xmlns:a16="http://schemas.microsoft.com/office/drawing/2014/main" id="{4690E86D-2655-4E26-835B-21592EF2D617}"/>
                  </a:ext>
                </a:extLst>
              </p:cNvPr>
              <p:cNvGrpSpPr/>
              <p:nvPr/>
            </p:nvGrpSpPr>
            <p:grpSpPr>
              <a:xfrm>
                <a:off x="10083640" y="703431"/>
                <a:ext cx="259825" cy="302469"/>
                <a:chOff x="10083640" y="703431"/>
                <a:chExt cx="259825" cy="302469"/>
              </a:xfrm>
              <a:solidFill>
                <a:srgbClr val="EBEBEB"/>
              </a:solidFill>
            </p:grpSpPr>
            <p:sp>
              <p:nvSpPr>
                <p:cNvPr id="99" name="Frihåndsform: figur 98">
                  <a:extLst>
                    <a:ext uri="{FF2B5EF4-FFF2-40B4-BE49-F238E27FC236}">
                      <a16:creationId xmlns:a16="http://schemas.microsoft.com/office/drawing/2014/main" id="{E17B1593-1B54-4FD6-A962-A5AEA23DB229}"/>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DD553F31-9ED4-46C9-8990-E73C2D78A839}"/>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D90367C1-480F-4F75-A9CC-E3B8519F944F}"/>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2EC02CAC-CEDD-4DE2-9EF5-5C1E200D6E28}"/>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3" name="Frihåndsform: figur 102">
                  <a:extLst>
                    <a:ext uri="{FF2B5EF4-FFF2-40B4-BE49-F238E27FC236}">
                      <a16:creationId xmlns:a16="http://schemas.microsoft.com/office/drawing/2014/main" id="{F53B28EF-AECF-4C6C-975C-452BE67AA021}"/>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9" name="Frihåndsform: figur 48">
                <a:extLst>
                  <a:ext uri="{FF2B5EF4-FFF2-40B4-BE49-F238E27FC236}">
                    <a16:creationId xmlns:a16="http://schemas.microsoft.com/office/drawing/2014/main" id="{04EC0011-AE06-427F-A63C-AE35E85856FC}"/>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504E631-2A57-46D3-8C15-9177EF752D42}"/>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1" name="dasdasda">
                <a:extLst>
                  <a:ext uri="{FF2B5EF4-FFF2-40B4-BE49-F238E27FC236}">
                    <a16:creationId xmlns:a16="http://schemas.microsoft.com/office/drawing/2014/main" id="{CA63B6EF-5064-4E5C-909C-8299C2B4FB6F}"/>
                  </a:ext>
                </a:extLst>
              </p:cNvPr>
              <p:cNvGrpSpPr/>
              <p:nvPr/>
            </p:nvGrpSpPr>
            <p:grpSpPr>
              <a:xfrm>
                <a:off x="10165712" y="777131"/>
                <a:ext cx="182305" cy="281209"/>
                <a:chOff x="10165712" y="777131"/>
                <a:chExt cx="182305" cy="281209"/>
              </a:xfrm>
              <a:solidFill>
                <a:srgbClr val="EBEBEB"/>
              </a:solidFill>
            </p:grpSpPr>
            <p:sp>
              <p:nvSpPr>
                <p:cNvPr id="95" name="Frihåndsform: figur 94">
                  <a:extLst>
                    <a:ext uri="{FF2B5EF4-FFF2-40B4-BE49-F238E27FC236}">
                      <a16:creationId xmlns:a16="http://schemas.microsoft.com/office/drawing/2014/main" id="{77C191F0-8EDE-41C6-9154-9BCB769DCADD}"/>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2B772BC3-3FA6-46EF-8C0E-82768D714312}"/>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97" name="Frihåndsform: figur 96">
                  <a:extLst>
                    <a:ext uri="{FF2B5EF4-FFF2-40B4-BE49-F238E27FC236}">
                      <a16:creationId xmlns:a16="http://schemas.microsoft.com/office/drawing/2014/main" id="{862798B9-383C-4DBA-BC56-E94A72AAD25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0D977BCB-C993-47CE-A36F-0082E6B8AEF4}"/>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2" name="Frihåndsform: figur 51">
                <a:extLst>
                  <a:ext uri="{FF2B5EF4-FFF2-40B4-BE49-F238E27FC236}">
                    <a16:creationId xmlns:a16="http://schemas.microsoft.com/office/drawing/2014/main" id="{1994B9CB-6ABC-4741-BA83-47E1A2D97088}"/>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3" name="Frihåndsform: figur 52">
                <a:extLst>
                  <a:ext uri="{FF2B5EF4-FFF2-40B4-BE49-F238E27FC236}">
                    <a16:creationId xmlns:a16="http://schemas.microsoft.com/office/drawing/2014/main" id="{8E83EBA0-F8BA-409A-8E4A-2FA5058A8322}"/>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4" name="dasdasda">
                <a:extLst>
                  <a:ext uri="{FF2B5EF4-FFF2-40B4-BE49-F238E27FC236}">
                    <a16:creationId xmlns:a16="http://schemas.microsoft.com/office/drawing/2014/main" id="{7AED1CBC-F5B4-4BA4-8A62-D97DC3079904}"/>
                  </a:ext>
                </a:extLst>
              </p:cNvPr>
              <p:cNvGrpSpPr/>
              <p:nvPr/>
            </p:nvGrpSpPr>
            <p:grpSpPr>
              <a:xfrm>
                <a:off x="10235320" y="907033"/>
                <a:ext cx="46692" cy="29289"/>
                <a:chOff x="10235320" y="907033"/>
                <a:chExt cx="46692" cy="29289"/>
              </a:xfrm>
              <a:solidFill>
                <a:srgbClr val="EBEBEB"/>
              </a:solidFill>
            </p:grpSpPr>
            <p:sp>
              <p:nvSpPr>
                <p:cNvPr id="93" name="Frihåndsform: figur 92">
                  <a:extLst>
                    <a:ext uri="{FF2B5EF4-FFF2-40B4-BE49-F238E27FC236}">
                      <a16:creationId xmlns:a16="http://schemas.microsoft.com/office/drawing/2014/main" id="{2C4F8E20-BF55-4329-BABD-0384F24BBC80}"/>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7E0010DD-F0D7-4C98-8224-FB7380A6CBC0}"/>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5" name="Frihåndsform: figur 54">
                <a:extLst>
                  <a:ext uri="{FF2B5EF4-FFF2-40B4-BE49-F238E27FC236}">
                    <a16:creationId xmlns:a16="http://schemas.microsoft.com/office/drawing/2014/main" id="{CF6881A2-C556-4157-ABC9-99354FBE4576}"/>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56" name="Frihåndsform: figur 55">
                <a:extLst>
                  <a:ext uri="{FF2B5EF4-FFF2-40B4-BE49-F238E27FC236}">
                    <a16:creationId xmlns:a16="http://schemas.microsoft.com/office/drawing/2014/main" id="{721A70BF-1A53-4D7E-B752-1600336CB29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AFF37EA-AF06-45EF-9EE5-01CD6BA2BAEA}"/>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58" name="Frihåndsform: figur 57">
                <a:extLst>
                  <a:ext uri="{FF2B5EF4-FFF2-40B4-BE49-F238E27FC236}">
                    <a16:creationId xmlns:a16="http://schemas.microsoft.com/office/drawing/2014/main" id="{F1489D31-A543-4FCF-B7FF-00F573509756}"/>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59" name="Frihåndsform: figur 58">
                <a:extLst>
                  <a:ext uri="{FF2B5EF4-FFF2-40B4-BE49-F238E27FC236}">
                    <a16:creationId xmlns:a16="http://schemas.microsoft.com/office/drawing/2014/main" id="{55640118-C1FC-4EC7-A47E-7A02942C9B20}"/>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0" name="dasdasda">
                <a:extLst>
                  <a:ext uri="{FF2B5EF4-FFF2-40B4-BE49-F238E27FC236}">
                    <a16:creationId xmlns:a16="http://schemas.microsoft.com/office/drawing/2014/main" id="{668409DC-05E3-4F41-ABB7-4024573917A1}"/>
                  </a:ext>
                </a:extLst>
              </p:cNvPr>
              <p:cNvGrpSpPr/>
              <p:nvPr/>
            </p:nvGrpSpPr>
            <p:grpSpPr>
              <a:xfrm>
                <a:off x="10151839" y="1041976"/>
                <a:ext cx="40046" cy="19054"/>
                <a:chOff x="10151839" y="1041976"/>
                <a:chExt cx="40046" cy="19054"/>
              </a:xfrm>
              <a:solidFill>
                <a:srgbClr val="EBEBEB"/>
              </a:solidFill>
            </p:grpSpPr>
            <p:sp>
              <p:nvSpPr>
                <p:cNvPr id="91" name="Frihåndsform: figur 90">
                  <a:extLst>
                    <a:ext uri="{FF2B5EF4-FFF2-40B4-BE49-F238E27FC236}">
                      <a16:creationId xmlns:a16="http://schemas.microsoft.com/office/drawing/2014/main" id="{39C2B3BB-B4FC-4C1F-AD73-3B016B08733A}"/>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4F81AB4-E214-46B1-9FB1-2FC47547B556}"/>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1" name="Frihåndsform: figur 60">
                <a:extLst>
                  <a:ext uri="{FF2B5EF4-FFF2-40B4-BE49-F238E27FC236}">
                    <a16:creationId xmlns:a16="http://schemas.microsoft.com/office/drawing/2014/main" id="{64D22D9E-5D98-4082-A52C-ECF26CDDEE8F}"/>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EC34D2C-CEC2-483E-A217-8B451C0D6D8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A4691BEC-C915-4525-9D4C-5EC4AE5CE0A1}"/>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563646D8-BEEA-4305-BE74-E60558BDEC01}"/>
                  </a:ext>
                </a:extLst>
              </p:cNvPr>
              <p:cNvGrpSpPr/>
              <p:nvPr/>
            </p:nvGrpSpPr>
            <p:grpSpPr>
              <a:xfrm>
                <a:off x="10113596" y="701814"/>
                <a:ext cx="182681" cy="239453"/>
                <a:chOff x="10113596" y="701814"/>
                <a:chExt cx="182681" cy="239453"/>
              </a:xfrm>
              <a:solidFill>
                <a:srgbClr val="EBEBEB"/>
              </a:solidFill>
            </p:grpSpPr>
            <p:sp>
              <p:nvSpPr>
                <p:cNvPr id="75" name="Frihåndsform: figur 74">
                  <a:extLst>
                    <a:ext uri="{FF2B5EF4-FFF2-40B4-BE49-F238E27FC236}">
                      <a16:creationId xmlns:a16="http://schemas.microsoft.com/office/drawing/2014/main" id="{A7C23298-A4E9-4684-8DF0-E306EE48F97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33037F00-0685-4663-B80B-76F07D9F7BC1}"/>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77" name="Frihåndsform: figur 76">
                  <a:extLst>
                    <a:ext uri="{FF2B5EF4-FFF2-40B4-BE49-F238E27FC236}">
                      <a16:creationId xmlns:a16="http://schemas.microsoft.com/office/drawing/2014/main" id="{D6BE6657-7E81-418A-8BC6-32729ECD4C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B6457D4-BAAA-4910-848C-1B2FF67C1A9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79" name="Frihåndsform: figur 78">
                  <a:extLst>
                    <a:ext uri="{FF2B5EF4-FFF2-40B4-BE49-F238E27FC236}">
                      <a16:creationId xmlns:a16="http://schemas.microsoft.com/office/drawing/2014/main" id="{A0EB1C7F-E57C-4796-A8E7-95AD546568A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790BE9CA-3321-4E99-8732-EF1540EA95DF}"/>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F20BD0F7-CD7A-4419-94AA-5238DBA521E8}"/>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09DFD686-A91D-4CD5-B19E-A1B232FA4BF3}"/>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89EF0104-3161-478A-83BA-36BB9A838EB6}"/>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E6804D9-0D63-49D8-961B-CEFDA8C1397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B9CE1C8C-605C-4A18-B250-FE23320CCDAE}"/>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5DFA5EA6-2297-4628-9CC9-D1C87E62B3C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1620215B-F561-4A98-BB38-9ED1290652E1}"/>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E0C57121-C312-4C17-861B-E08B38094E2D}"/>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58FF15ED-B76A-44C2-BCD1-6C675DDC7CF3}"/>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89B31035-39A0-4C63-B839-7AD1894D098A}"/>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66E00D2E-3E9A-4F63-9DB5-5E286E32390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66" name="dasdasda">
                <a:extLst>
                  <a:ext uri="{FF2B5EF4-FFF2-40B4-BE49-F238E27FC236}">
                    <a16:creationId xmlns:a16="http://schemas.microsoft.com/office/drawing/2014/main" id="{4213E861-3255-467E-B5AF-B699C6F04944}"/>
                  </a:ext>
                </a:extLst>
              </p:cNvPr>
              <p:cNvGrpSpPr/>
              <p:nvPr/>
            </p:nvGrpSpPr>
            <p:grpSpPr>
              <a:xfrm>
                <a:off x="10145358" y="804519"/>
                <a:ext cx="7702" cy="7988"/>
                <a:chOff x="10145358" y="804519"/>
                <a:chExt cx="7702" cy="7988"/>
              </a:xfrm>
              <a:solidFill>
                <a:srgbClr val="EBEBEB"/>
              </a:solidFill>
            </p:grpSpPr>
            <p:sp>
              <p:nvSpPr>
                <p:cNvPr id="73" name="Frihåndsform: figur 72">
                  <a:extLst>
                    <a:ext uri="{FF2B5EF4-FFF2-40B4-BE49-F238E27FC236}">
                      <a16:creationId xmlns:a16="http://schemas.microsoft.com/office/drawing/2014/main" id="{9E14774F-77A2-4952-AD6E-C4E3F72DE0BE}"/>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4" name="Frihåndsform: figur 73">
                  <a:extLst>
                    <a:ext uri="{FF2B5EF4-FFF2-40B4-BE49-F238E27FC236}">
                      <a16:creationId xmlns:a16="http://schemas.microsoft.com/office/drawing/2014/main" id="{1F2553F7-AB76-4136-B4C8-388DA387792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67" name="Frihåndsform: figur 66">
                <a:extLst>
                  <a:ext uri="{FF2B5EF4-FFF2-40B4-BE49-F238E27FC236}">
                    <a16:creationId xmlns:a16="http://schemas.microsoft.com/office/drawing/2014/main" id="{B18A7C1B-5D02-4254-B2C0-A336DF830ECC}"/>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595DD4AC-891A-44CA-B140-A7151A3C3724}"/>
                  </a:ext>
                </a:extLst>
              </p:cNvPr>
              <p:cNvGrpSpPr/>
              <p:nvPr/>
            </p:nvGrpSpPr>
            <p:grpSpPr>
              <a:xfrm>
                <a:off x="10193477" y="1008787"/>
                <a:ext cx="1023730" cy="87298"/>
                <a:chOff x="10193477" y="1008787"/>
                <a:chExt cx="1023730" cy="87298"/>
              </a:xfrm>
            </p:grpSpPr>
            <p:sp>
              <p:nvSpPr>
                <p:cNvPr id="70" name="Frihåndsform: figur 69">
                  <a:extLst>
                    <a:ext uri="{FF2B5EF4-FFF2-40B4-BE49-F238E27FC236}">
                      <a16:creationId xmlns:a16="http://schemas.microsoft.com/office/drawing/2014/main" id="{7384A682-5940-4BAB-B699-F9553DCF55D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1" name="Frihåndsform: figur 70">
                  <a:extLst>
                    <a:ext uri="{FF2B5EF4-FFF2-40B4-BE49-F238E27FC236}">
                      <a16:creationId xmlns:a16="http://schemas.microsoft.com/office/drawing/2014/main" id="{D9E36321-D047-4F65-9C4B-71873ECA708A}"/>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2" name="Frihåndsform: figur 71">
                  <a:extLst>
                    <a:ext uri="{FF2B5EF4-FFF2-40B4-BE49-F238E27FC236}">
                      <a16:creationId xmlns:a16="http://schemas.microsoft.com/office/drawing/2014/main" id="{33B22EFA-5A48-41F8-A494-F630DB6C4B5B}"/>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F8B320D-0092-4B59-A937-BE984F750A1B}"/>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5" name="Text Placeholder 12">
            <a:extLst>
              <a:ext uri="{FF2B5EF4-FFF2-40B4-BE49-F238E27FC236}">
                <a16:creationId xmlns:a16="http://schemas.microsoft.com/office/drawing/2014/main" id="{F37AA95C-9AA2-4501-97A1-CC0C5BB344C1}"/>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56" name="dasdasda">
            <a:extLst>
              <a:ext uri="{FF2B5EF4-FFF2-40B4-BE49-F238E27FC236}">
                <a16:creationId xmlns:a16="http://schemas.microsoft.com/office/drawing/2014/main" id="{4B8AA40D-80FE-4044-A481-883666D13E9E}"/>
              </a:ext>
            </a:extLst>
          </p:cNvPr>
          <p:cNvGrpSpPr/>
          <p:nvPr userDrawn="1"/>
        </p:nvGrpSpPr>
        <p:grpSpPr>
          <a:xfrm>
            <a:off x="10819799" y="142943"/>
            <a:ext cx="1179545" cy="469900"/>
            <a:chOff x="10053875" y="625546"/>
            <a:chExt cx="1163332" cy="470539"/>
          </a:xfrm>
        </p:grpSpPr>
        <p:grpSp>
          <p:nvGrpSpPr>
            <p:cNvPr id="157" name="dasdasda">
              <a:extLst>
                <a:ext uri="{FF2B5EF4-FFF2-40B4-BE49-F238E27FC236}">
                  <a16:creationId xmlns:a16="http://schemas.microsoft.com/office/drawing/2014/main" id="{287591AC-EF60-4013-9DBB-0BA3A40E15B5}"/>
                </a:ext>
              </a:extLst>
            </p:cNvPr>
            <p:cNvGrpSpPr/>
            <p:nvPr/>
          </p:nvGrpSpPr>
          <p:grpSpPr>
            <a:xfrm>
              <a:off x="10421710" y="740423"/>
              <a:ext cx="601392" cy="108410"/>
              <a:chOff x="10421710" y="740423"/>
              <a:chExt cx="601392" cy="108410"/>
            </a:xfrm>
            <a:solidFill>
              <a:srgbClr val="12110C"/>
            </a:solidFill>
          </p:grpSpPr>
          <p:sp>
            <p:nvSpPr>
              <p:cNvPr id="281" name="Frihåndsform: figur 280">
                <a:extLst>
                  <a:ext uri="{FF2B5EF4-FFF2-40B4-BE49-F238E27FC236}">
                    <a16:creationId xmlns:a16="http://schemas.microsoft.com/office/drawing/2014/main" id="{25C64154-A55C-4B39-BC63-FE07EF6F379E}"/>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7482BB51-2389-4BF8-87F2-23E3697F118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5CD7E945-7FBC-4ECF-A49E-46D22B546755}"/>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F8B80E7F-7D68-4BE4-9C52-A2EFFC2A0DA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5" name="Frihåndsform: figur 284">
                <a:extLst>
                  <a:ext uri="{FF2B5EF4-FFF2-40B4-BE49-F238E27FC236}">
                    <a16:creationId xmlns:a16="http://schemas.microsoft.com/office/drawing/2014/main" id="{D6869805-8107-4241-8226-40D716B88451}"/>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58" name="Frihåndsform: figur 157">
              <a:extLst>
                <a:ext uri="{FF2B5EF4-FFF2-40B4-BE49-F238E27FC236}">
                  <a16:creationId xmlns:a16="http://schemas.microsoft.com/office/drawing/2014/main" id="{13C79A9D-EBC8-4A0F-9922-C751E4DA562A}"/>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59" name="dasdasda">
              <a:extLst>
                <a:ext uri="{FF2B5EF4-FFF2-40B4-BE49-F238E27FC236}">
                  <a16:creationId xmlns:a16="http://schemas.microsoft.com/office/drawing/2014/main" id="{9B63F744-01FF-4424-846C-FF437F85EDAE}"/>
                </a:ext>
              </a:extLst>
            </p:cNvPr>
            <p:cNvGrpSpPr/>
            <p:nvPr/>
          </p:nvGrpSpPr>
          <p:grpSpPr>
            <a:xfrm>
              <a:off x="10421710" y="740423"/>
              <a:ext cx="794629" cy="252577"/>
              <a:chOff x="10421710" y="740423"/>
              <a:chExt cx="794629" cy="252577"/>
            </a:xfrm>
            <a:solidFill>
              <a:srgbClr val="12110C"/>
            </a:solidFill>
          </p:grpSpPr>
          <p:sp>
            <p:nvSpPr>
              <p:cNvPr id="274" name="Frihåndsform: figur 273">
                <a:extLst>
                  <a:ext uri="{FF2B5EF4-FFF2-40B4-BE49-F238E27FC236}">
                    <a16:creationId xmlns:a16="http://schemas.microsoft.com/office/drawing/2014/main" id="{7BD1E045-DB7F-433B-BD53-FB2E9B94F27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3AE54906-2C9C-42E1-9185-6595F6284E1F}"/>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9B81F965-1FA3-4F22-9FD2-EB2969F05AD0}"/>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AA0C6AF7-0C18-441A-A7F7-EEA6FEB97AA8}"/>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8" name="Frihåndsform: figur 277">
                <a:extLst>
                  <a:ext uri="{FF2B5EF4-FFF2-40B4-BE49-F238E27FC236}">
                    <a16:creationId xmlns:a16="http://schemas.microsoft.com/office/drawing/2014/main" id="{46CC52CF-4863-442A-9DF4-C04EEC64F1F6}"/>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737E5C30-7C7E-4480-9136-451D76CE9A91}"/>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E5D60786-51D2-428B-AAE6-1046BBD4704A}"/>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0" name="Frihåndsform: figur 159">
              <a:extLst>
                <a:ext uri="{FF2B5EF4-FFF2-40B4-BE49-F238E27FC236}">
                  <a16:creationId xmlns:a16="http://schemas.microsoft.com/office/drawing/2014/main" id="{58FF75BD-3D4B-43FB-8BF1-DC9953FE2A6A}"/>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1" name="dasdasda">
              <a:extLst>
                <a:ext uri="{FF2B5EF4-FFF2-40B4-BE49-F238E27FC236}">
                  <a16:creationId xmlns:a16="http://schemas.microsoft.com/office/drawing/2014/main" id="{B1570BA9-1603-46CF-AF57-CF73627F3524}"/>
                </a:ext>
              </a:extLst>
            </p:cNvPr>
            <p:cNvGrpSpPr/>
            <p:nvPr/>
          </p:nvGrpSpPr>
          <p:grpSpPr>
            <a:xfrm>
              <a:off x="10053875" y="625546"/>
              <a:ext cx="302883" cy="440298"/>
              <a:chOff x="10053875" y="625546"/>
              <a:chExt cx="302883" cy="440298"/>
            </a:xfrm>
          </p:grpSpPr>
          <p:sp>
            <p:nvSpPr>
              <p:cNvPr id="268" name="Frihåndsform: figur 267">
                <a:extLst>
                  <a:ext uri="{FF2B5EF4-FFF2-40B4-BE49-F238E27FC236}">
                    <a16:creationId xmlns:a16="http://schemas.microsoft.com/office/drawing/2014/main" id="{66C3A0B9-FB59-42BF-8179-BEF5A41D080E}"/>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69" name="Frihåndsform: figur 268">
                <a:extLst>
                  <a:ext uri="{FF2B5EF4-FFF2-40B4-BE49-F238E27FC236}">
                    <a16:creationId xmlns:a16="http://schemas.microsoft.com/office/drawing/2014/main" id="{53A8755F-F90F-4431-A9ED-3EF3ED6245FF}"/>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5B7BABAE-D41B-4FB8-8151-5C55CBB3FE4F}"/>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81531405-5CAB-4872-A213-F48FE5367C32}"/>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2" name="Frihåndsform: figur 271">
                <a:extLst>
                  <a:ext uri="{FF2B5EF4-FFF2-40B4-BE49-F238E27FC236}">
                    <a16:creationId xmlns:a16="http://schemas.microsoft.com/office/drawing/2014/main" id="{39BEC236-3101-4428-9675-D70CF23BB664}"/>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2A7667C2-323F-46EE-9083-604B75B8D2CB}"/>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D5F0C77B-1622-4F6B-B304-89F9463B14FA}"/>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C5FE9654-3E88-43BC-B99A-D8A694D8A96B}"/>
                </a:ext>
              </a:extLst>
            </p:cNvPr>
            <p:cNvGrpSpPr/>
            <p:nvPr/>
          </p:nvGrpSpPr>
          <p:grpSpPr>
            <a:xfrm>
              <a:off x="10094101" y="633820"/>
              <a:ext cx="221385" cy="367739"/>
              <a:chOff x="10094101" y="633820"/>
              <a:chExt cx="221385" cy="367739"/>
            </a:xfrm>
            <a:solidFill>
              <a:srgbClr val="EBEBEB"/>
            </a:solidFill>
          </p:grpSpPr>
          <p:sp>
            <p:nvSpPr>
              <p:cNvPr id="265" name="Frihåndsform: figur 264">
                <a:extLst>
                  <a:ext uri="{FF2B5EF4-FFF2-40B4-BE49-F238E27FC236}">
                    <a16:creationId xmlns:a16="http://schemas.microsoft.com/office/drawing/2014/main" id="{2E0E439C-225F-492D-A010-76EC224BDEE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66" name="Frihåndsform: figur 265">
                <a:extLst>
                  <a:ext uri="{FF2B5EF4-FFF2-40B4-BE49-F238E27FC236}">
                    <a16:creationId xmlns:a16="http://schemas.microsoft.com/office/drawing/2014/main" id="{4A5DEAF3-E453-405B-80E1-0E51D8A563EF}"/>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9F6B0C9F-EBAA-4564-88B1-F46F44727209}"/>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6245B20E-47A8-42F9-A4F3-6A31EA6D1EBF}"/>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A3005084-6ED1-42AA-AD6E-CEAEDD3FEB84}"/>
                </a:ext>
              </a:extLst>
            </p:cNvPr>
            <p:cNvGrpSpPr/>
            <p:nvPr/>
          </p:nvGrpSpPr>
          <p:grpSpPr>
            <a:xfrm>
              <a:off x="10178642" y="627068"/>
              <a:ext cx="52778" cy="356137"/>
              <a:chOff x="10178642" y="627068"/>
              <a:chExt cx="52778" cy="356137"/>
            </a:xfrm>
            <a:solidFill>
              <a:srgbClr val="EBEBEB"/>
            </a:solidFill>
          </p:grpSpPr>
          <p:sp>
            <p:nvSpPr>
              <p:cNvPr id="262" name="Frihåndsform: figur 261">
                <a:extLst>
                  <a:ext uri="{FF2B5EF4-FFF2-40B4-BE49-F238E27FC236}">
                    <a16:creationId xmlns:a16="http://schemas.microsoft.com/office/drawing/2014/main" id="{8C7EF13A-295F-47F5-8020-47A076146863}"/>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3" name="Frihåndsform: figur 262">
                <a:extLst>
                  <a:ext uri="{FF2B5EF4-FFF2-40B4-BE49-F238E27FC236}">
                    <a16:creationId xmlns:a16="http://schemas.microsoft.com/office/drawing/2014/main" id="{17A3C3B4-C9EF-42EC-8A65-C39678760ED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597A8AA4-1E16-441D-8243-7BE078F9DF73}"/>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E8282E45-7275-4DDF-96B2-CFC46388726E}"/>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C935A7A4-0BE8-4E64-B404-A0F7D99B7BDB}"/>
                </a:ext>
              </a:extLst>
            </p:cNvPr>
            <p:cNvGrpSpPr/>
            <p:nvPr/>
          </p:nvGrpSpPr>
          <p:grpSpPr>
            <a:xfrm>
              <a:off x="10145644" y="656072"/>
              <a:ext cx="118395" cy="249724"/>
              <a:chOff x="10145644" y="656072"/>
              <a:chExt cx="118395" cy="249724"/>
            </a:xfrm>
            <a:solidFill>
              <a:srgbClr val="EBEBEB"/>
            </a:solidFill>
          </p:grpSpPr>
          <p:sp>
            <p:nvSpPr>
              <p:cNvPr id="259" name="Frihåndsform: figur 258">
                <a:extLst>
                  <a:ext uri="{FF2B5EF4-FFF2-40B4-BE49-F238E27FC236}">
                    <a16:creationId xmlns:a16="http://schemas.microsoft.com/office/drawing/2014/main" id="{8946215F-2895-45D2-AC71-C5D106442609}"/>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D6866E31-D9FE-4521-B6D6-1F8BF57A84A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B8F05175-7637-45BC-8638-D0960D1F6BD0}"/>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4FE32A9E-1D61-43EF-BE87-B2F526D86D23}"/>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69" name="Frihåndsform: figur 168">
              <a:extLst>
                <a:ext uri="{FF2B5EF4-FFF2-40B4-BE49-F238E27FC236}">
                  <a16:creationId xmlns:a16="http://schemas.microsoft.com/office/drawing/2014/main" id="{AE42D8F0-F605-4642-A488-E052A3436A7B}"/>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0" name="Frihåndsform: figur 169">
              <a:extLst>
                <a:ext uri="{FF2B5EF4-FFF2-40B4-BE49-F238E27FC236}">
                  <a16:creationId xmlns:a16="http://schemas.microsoft.com/office/drawing/2014/main" id="{83B038F1-D50F-4C18-A362-84218FA15835}"/>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935531CC-C158-471D-B10E-C81E55D45F71}"/>
                </a:ext>
              </a:extLst>
            </p:cNvPr>
            <p:cNvGrpSpPr/>
            <p:nvPr/>
          </p:nvGrpSpPr>
          <p:grpSpPr>
            <a:xfrm>
              <a:off x="10121109" y="701339"/>
              <a:ext cx="167560" cy="331317"/>
              <a:chOff x="10121109" y="701339"/>
              <a:chExt cx="167560" cy="331317"/>
            </a:xfrm>
            <a:solidFill>
              <a:srgbClr val="EBEBEB"/>
            </a:solidFill>
          </p:grpSpPr>
          <p:sp>
            <p:nvSpPr>
              <p:cNvPr id="237" name="Frihåndsform: figur 236">
                <a:extLst>
                  <a:ext uri="{FF2B5EF4-FFF2-40B4-BE49-F238E27FC236}">
                    <a16:creationId xmlns:a16="http://schemas.microsoft.com/office/drawing/2014/main" id="{B9D200D4-85FA-4A9E-87F2-B0F6BDFE05A7}"/>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84C5C91A-19F6-4193-83DF-803F96CA94A4}"/>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39" name="Frihåndsform: figur 238">
                <a:extLst>
                  <a:ext uri="{FF2B5EF4-FFF2-40B4-BE49-F238E27FC236}">
                    <a16:creationId xmlns:a16="http://schemas.microsoft.com/office/drawing/2014/main" id="{B61ABE45-1581-4C60-A800-02FD41A92C47}"/>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426070D6-71E0-45D9-9FE5-EC2A7C9E4A30}"/>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1" name="Frihåndsform: figur 240">
                <a:extLst>
                  <a:ext uri="{FF2B5EF4-FFF2-40B4-BE49-F238E27FC236}">
                    <a16:creationId xmlns:a16="http://schemas.microsoft.com/office/drawing/2014/main" id="{649A4F21-0ED9-45D9-889C-3F0D22F60BC7}"/>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731839D-624D-455C-B73E-6A608242836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45171165-C87A-4CD7-B471-6F880BF4027A}"/>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28F75CD4-0ABB-4665-9694-FD7657E91827}"/>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35AF92BC-1F6C-4685-8C0C-D1DEFD87A49F}"/>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54D45E4B-BE8A-489A-B933-A5726B9237CF}"/>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70CAE625-87EA-44E3-95F5-E4ECADF88A75}"/>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6DA3ADFA-4B89-4EF3-85CD-5591ED302A4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0891BD40-88D6-4B42-AD16-9DF75A2F054A}"/>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9EDC28EF-41ED-444E-B1AB-BDA697395B97}"/>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5F4B0795-2F01-46E0-B7D8-FA7843CD1569}"/>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38C8A46E-38D7-4B92-897B-F2FCA218DFBF}"/>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FF1FEABC-6AEE-4FE4-B156-C0376ED7B24C}"/>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F579AB0F-846F-41E4-9797-B71462BBE375}"/>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6802924D-02B4-40D4-BC66-DF178D321139}"/>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88D25973-8650-41FF-B972-86ADE8B6F02F}"/>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3E32707D-BD83-4FDA-B13A-173D6105535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36DF7715-288D-456D-93F1-DC48F74E9522}"/>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C9B4E795-4237-4737-BFFE-8AF4D5D11962}"/>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3" name="dasdasda">
              <a:extLst>
                <a:ext uri="{FF2B5EF4-FFF2-40B4-BE49-F238E27FC236}">
                  <a16:creationId xmlns:a16="http://schemas.microsoft.com/office/drawing/2014/main" id="{BB947B7B-99B2-4761-8A6E-3A0415B21E93}"/>
                </a:ext>
              </a:extLst>
            </p:cNvPr>
            <p:cNvGrpSpPr/>
            <p:nvPr/>
          </p:nvGrpSpPr>
          <p:grpSpPr>
            <a:xfrm>
              <a:off x="10235415" y="1013335"/>
              <a:ext cx="72178" cy="16088"/>
              <a:chOff x="10235415" y="1013335"/>
              <a:chExt cx="72178" cy="16088"/>
            </a:xfrm>
            <a:solidFill>
              <a:srgbClr val="EBEBEB"/>
            </a:solidFill>
          </p:grpSpPr>
          <p:sp>
            <p:nvSpPr>
              <p:cNvPr id="235" name="Frihåndsform: figur 234">
                <a:extLst>
                  <a:ext uri="{FF2B5EF4-FFF2-40B4-BE49-F238E27FC236}">
                    <a16:creationId xmlns:a16="http://schemas.microsoft.com/office/drawing/2014/main" id="{1AE96B78-4C24-4CA2-ADAD-279EB453DC8C}"/>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A5F36E91-A68B-4E6C-8337-4DDAAA0238BB}"/>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4" name="Frihåndsform: figur 173">
              <a:extLst>
                <a:ext uri="{FF2B5EF4-FFF2-40B4-BE49-F238E27FC236}">
                  <a16:creationId xmlns:a16="http://schemas.microsoft.com/office/drawing/2014/main" id="{8C0B89D2-7466-4F73-9870-9F88918B9B75}"/>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5" name="Frihåndsform: figur 174">
              <a:extLst>
                <a:ext uri="{FF2B5EF4-FFF2-40B4-BE49-F238E27FC236}">
                  <a16:creationId xmlns:a16="http://schemas.microsoft.com/office/drawing/2014/main" id="{0B408563-038C-4751-97B8-B26ABC7C2509}"/>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76" name="Frihåndsform: figur 175">
              <a:extLst>
                <a:ext uri="{FF2B5EF4-FFF2-40B4-BE49-F238E27FC236}">
                  <a16:creationId xmlns:a16="http://schemas.microsoft.com/office/drawing/2014/main" id="{EBE2357D-EC60-4185-AF2C-D9E77F0946BA}"/>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77" name="Frihåndsform: figur 176">
              <a:extLst>
                <a:ext uri="{FF2B5EF4-FFF2-40B4-BE49-F238E27FC236}">
                  <a16:creationId xmlns:a16="http://schemas.microsoft.com/office/drawing/2014/main" id="{2F38DF96-CD36-405B-9CCE-F9BD11A6CA0D}"/>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78" name="Frihåndsform: figur 177">
              <a:extLst>
                <a:ext uri="{FF2B5EF4-FFF2-40B4-BE49-F238E27FC236}">
                  <a16:creationId xmlns:a16="http://schemas.microsoft.com/office/drawing/2014/main" id="{70664C07-5AE2-49A3-BCF4-2AB2CD60F8C2}"/>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79" name="dasdasda">
              <a:extLst>
                <a:ext uri="{FF2B5EF4-FFF2-40B4-BE49-F238E27FC236}">
                  <a16:creationId xmlns:a16="http://schemas.microsoft.com/office/drawing/2014/main" id="{07864F19-8685-47B1-B96C-EFD10A5F416F}"/>
                </a:ext>
              </a:extLst>
            </p:cNvPr>
            <p:cNvGrpSpPr/>
            <p:nvPr/>
          </p:nvGrpSpPr>
          <p:grpSpPr>
            <a:xfrm>
              <a:off x="10083640" y="703431"/>
              <a:ext cx="259825" cy="302469"/>
              <a:chOff x="10083640" y="703431"/>
              <a:chExt cx="259825" cy="302469"/>
            </a:xfrm>
            <a:solidFill>
              <a:srgbClr val="EBEBEB"/>
            </a:solidFill>
          </p:grpSpPr>
          <p:sp>
            <p:nvSpPr>
              <p:cNvPr id="230" name="Frihåndsform: figur 229">
                <a:extLst>
                  <a:ext uri="{FF2B5EF4-FFF2-40B4-BE49-F238E27FC236}">
                    <a16:creationId xmlns:a16="http://schemas.microsoft.com/office/drawing/2014/main" id="{E4B98FC6-62F9-4905-9DC9-A604DADFD853}"/>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1417C1A8-58DD-49AA-81D7-56D01C325557}"/>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85D9791A-5EA0-4650-A0B5-7517C0BFBB0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6BFC374-56B6-4BC8-8F2C-3B9529FD0EED}"/>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4" name="Frihåndsform: figur 233">
                <a:extLst>
                  <a:ext uri="{FF2B5EF4-FFF2-40B4-BE49-F238E27FC236}">
                    <a16:creationId xmlns:a16="http://schemas.microsoft.com/office/drawing/2014/main" id="{6CD4C356-99BD-4DA3-A788-374905BF2A78}"/>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0" name="Frihåndsform: figur 179">
              <a:extLst>
                <a:ext uri="{FF2B5EF4-FFF2-40B4-BE49-F238E27FC236}">
                  <a16:creationId xmlns:a16="http://schemas.microsoft.com/office/drawing/2014/main" id="{70250398-9601-4BAA-B987-2CAB8B88D2AA}"/>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3D146FF4-D612-4EE9-B92E-58E1AA44C27E}"/>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2" name="dasdasda">
              <a:extLst>
                <a:ext uri="{FF2B5EF4-FFF2-40B4-BE49-F238E27FC236}">
                  <a16:creationId xmlns:a16="http://schemas.microsoft.com/office/drawing/2014/main" id="{0327A23D-5012-4147-B3F0-9DD4AEAB3330}"/>
                </a:ext>
              </a:extLst>
            </p:cNvPr>
            <p:cNvGrpSpPr/>
            <p:nvPr/>
          </p:nvGrpSpPr>
          <p:grpSpPr>
            <a:xfrm>
              <a:off x="10165712" y="777131"/>
              <a:ext cx="182305" cy="281209"/>
              <a:chOff x="10165712" y="777131"/>
              <a:chExt cx="182305" cy="281209"/>
            </a:xfrm>
            <a:solidFill>
              <a:srgbClr val="EBEBEB"/>
            </a:solidFill>
          </p:grpSpPr>
          <p:sp>
            <p:nvSpPr>
              <p:cNvPr id="226" name="Frihåndsform: figur 225">
                <a:extLst>
                  <a:ext uri="{FF2B5EF4-FFF2-40B4-BE49-F238E27FC236}">
                    <a16:creationId xmlns:a16="http://schemas.microsoft.com/office/drawing/2014/main" id="{2138C514-B60D-42A4-B03F-DF4A131F5551}"/>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FD2A5E97-18F3-4FF5-9C0A-39009928F8C8}"/>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28" name="Frihåndsform: figur 227">
                <a:extLst>
                  <a:ext uri="{FF2B5EF4-FFF2-40B4-BE49-F238E27FC236}">
                    <a16:creationId xmlns:a16="http://schemas.microsoft.com/office/drawing/2014/main" id="{E05154D1-0E58-4302-A980-840E7D784503}"/>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5614D97E-9853-44EF-8DD0-6CC884DF969F}"/>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3" name="Frihåndsform: figur 182">
              <a:extLst>
                <a:ext uri="{FF2B5EF4-FFF2-40B4-BE49-F238E27FC236}">
                  <a16:creationId xmlns:a16="http://schemas.microsoft.com/office/drawing/2014/main" id="{A42C061E-33F5-4FED-A855-DA392DD6F881}"/>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4" name="Frihåndsform: figur 183">
              <a:extLst>
                <a:ext uri="{FF2B5EF4-FFF2-40B4-BE49-F238E27FC236}">
                  <a16:creationId xmlns:a16="http://schemas.microsoft.com/office/drawing/2014/main" id="{599DEB13-9910-42A7-84ED-654BED750CF1}"/>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5" name="dasdasda">
              <a:extLst>
                <a:ext uri="{FF2B5EF4-FFF2-40B4-BE49-F238E27FC236}">
                  <a16:creationId xmlns:a16="http://schemas.microsoft.com/office/drawing/2014/main" id="{14580E97-3792-491F-B0FA-5BAC9945D720}"/>
                </a:ext>
              </a:extLst>
            </p:cNvPr>
            <p:cNvGrpSpPr/>
            <p:nvPr/>
          </p:nvGrpSpPr>
          <p:grpSpPr>
            <a:xfrm>
              <a:off x="10235320" y="907033"/>
              <a:ext cx="46692" cy="29289"/>
              <a:chOff x="10235320" y="907033"/>
              <a:chExt cx="46692" cy="29289"/>
            </a:xfrm>
            <a:solidFill>
              <a:srgbClr val="EBEBEB"/>
            </a:solidFill>
          </p:grpSpPr>
          <p:sp>
            <p:nvSpPr>
              <p:cNvPr id="224" name="Frihåndsform: figur 223">
                <a:extLst>
                  <a:ext uri="{FF2B5EF4-FFF2-40B4-BE49-F238E27FC236}">
                    <a16:creationId xmlns:a16="http://schemas.microsoft.com/office/drawing/2014/main" id="{758EA6EF-53F7-4828-9C20-53C2F90CDD1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EA2F1D2F-DB21-4520-8D4F-D9F22A9F8A71}"/>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86" name="Frihåndsform: figur 185">
              <a:extLst>
                <a:ext uri="{FF2B5EF4-FFF2-40B4-BE49-F238E27FC236}">
                  <a16:creationId xmlns:a16="http://schemas.microsoft.com/office/drawing/2014/main" id="{533048BD-0D0A-4FF2-AC3E-360FD4A0E615}"/>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87" name="Frihåndsform: figur 186">
              <a:extLst>
                <a:ext uri="{FF2B5EF4-FFF2-40B4-BE49-F238E27FC236}">
                  <a16:creationId xmlns:a16="http://schemas.microsoft.com/office/drawing/2014/main" id="{C4A2807B-2F3D-4D5B-BFF9-CFDE2B50B253}"/>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5264212E-26D9-47DA-A6EE-78B065EA91A9}"/>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89" name="Frihåndsform: figur 188">
              <a:extLst>
                <a:ext uri="{FF2B5EF4-FFF2-40B4-BE49-F238E27FC236}">
                  <a16:creationId xmlns:a16="http://schemas.microsoft.com/office/drawing/2014/main" id="{275AAE46-24A6-47D8-85CB-8AA2509EA2E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0" name="Frihåndsform: figur 189">
              <a:extLst>
                <a:ext uri="{FF2B5EF4-FFF2-40B4-BE49-F238E27FC236}">
                  <a16:creationId xmlns:a16="http://schemas.microsoft.com/office/drawing/2014/main" id="{25F6B468-C6F8-47C9-B871-A08EA828635D}"/>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1" name="dasdasda">
              <a:extLst>
                <a:ext uri="{FF2B5EF4-FFF2-40B4-BE49-F238E27FC236}">
                  <a16:creationId xmlns:a16="http://schemas.microsoft.com/office/drawing/2014/main" id="{74AB3F73-21A5-4DD3-83B3-B720A6B17769}"/>
                </a:ext>
              </a:extLst>
            </p:cNvPr>
            <p:cNvGrpSpPr/>
            <p:nvPr/>
          </p:nvGrpSpPr>
          <p:grpSpPr>
            <a:xfrm>
              <a:off x="10151839" y="1041976"/>
              <a:ext cx="40046" cy="19054"/>
              <a:chOff x="10151839" y="1041976"/>
              <a:chExt cx="40046" cy="19054"/>
            </a:xfrm>
            <a:solidFill>
              <a:srgbClr val="EBEBEB"/>
            </a:solidFill>
          </p:grpSpPr>
          <p:sp>
            <p:nvSpPr>
              <p:cNvPr id="222" name="Frihåndsform: figur 221">
                <a:extLst>
                  <a:ext uri="{FF2B5EF4-FFF2-40B4-BE49-F238E27FC236}">
                    <a16:creationId xmlns:a16="http://schemas.microsoft.com/office/drawing/2014/main" id="{01CCD36D-E1BF-46BB-9883-840AED8AFF06}"/>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51C4423F-8A6A-4D56-B2D7-C62CC3A4A941}"/>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2" name="Frihåndsform: figur 191">
              <a:extLst>
                <a:ext uri="{FF2B5EF4-FFF2-40B4-BE49-F238E27FC236}">
                  <a16:creationId xmlns:a16="http://schemas.microsoft.com/office/drawing/2014/main" id="{3237C5DD-AEAA-4B04-BB43-24FC866684EB}"/>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CDA1D8F6-3D63-4FF4-9AB5-1BAFB82B93DB}"/>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D0F48231-FAE5-45C1-88B8-5D7790305FAF}"/>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436B7A21-8B45-49F3-BB90-A4FA2592E2B2}"/>
                </a:ext>
              </a:extLst>
            </p:cNvPr>
            <p:cNvGrpSpPr/>
            <p:nvPr/>
          </p:nvGrpSpPr>
          <p:grpSpPr>
            <a:xfrm>
              <a:off x="10113596" y="701814"/>
              <a:ext cx="182681" cy="239453"/>
              <a:chOff x="10113596" y="701814"/>
              <a:chExt cx="182681" cy="239453"/>
            </a:xfrm>
            <a:solidFill>
              <a:srgbClr val="EBEBEB"/>
            </a:solidFill>
          </p:grpSpPr>
          <p:sp>
            <p:nvSpPr>
              <p:cNvPr id="206" name="Frihåndsform: figur 205">
                <a:extLst>
                  <a:ext uri="{FF2B5EF4-FFF2-40B4-BE49-F238E27FC236}">
                    <a16:creationId xmlns:a16="http://schemas.microsoft.com/office/drawing/2014/main" id="{65FD4261-725C-46F8-BD01-76E54DCB67F3}"/>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936096CD-A483-41CD-9120-25F1C3B3AAD5}"/>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08" name="Frihåndsform: figur 207">
                <a:extLst>
                  <a:ext uri="{FF2B5EF4-FFF2-40B4-BE49-F238E27FC236}">
                    <a16:creationId xmlns:a16="http://schemas.microsoft.com/office/drawing/2014/main" id="{784DAB7F-7F9B-4B29-89EA-FE4F3ABD3D48}"/>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9F673291-964D-413E-AC3A-4B2A62FD06E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0" name="Frihåndsform: figur 209">
                <a:extLst>
                  <a:ext uri="{FF2B5EF4-FFF2-40B4-BE49-F238E27FC236}">
                    <a16:creationId xmlns:a16="http://schemas.microsoft.com/office/drawing/2014/main" id="{F41465A5-A492-40FA-9934-E67960F8996C}"/>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3E51810D-F289-448B-8E9A-B43D1067D0A9}"/>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BD48A5BD-ED2C-4FE6-BA67-B8CFC8EF86B2}"/>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264F69A-B84C-4FC1-89B1-31C388D32E88}"/>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1D628536-2EE4-495A-819E-89EE2E378B1C}"/>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A7B1E12C-C95F-4A66-8E07-F3AFFEAFFDA7}"/>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7E3F643B-1395-42D8-940F-AB6893A13049}"/>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1BF116B3-9AE2-4B0A-931D-0188191A16A0}"/>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D2C45B80-D237-4C26-ACCD-914ABD5D2788}"/>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0AD6EEBC-4298-4AC3-A6B4-52BEA8BB93DA}"/>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DB3E2AA1-8DFB-4140-BF51-C552213A0B07}"/>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779FC08A-ED7D-4D97-9940-EFCED3A3D8BE}"/>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4A47CDB5-8180-418C-8DFB-7BD3D5FD61A3}"/>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197" name="dasdasda">
              <a:extLst>
                <a:ext uri="{FF2B5EF4-FFF2-40B4-BE49-F238E27FC236}">
                  <a16:creationId xmlns:a16="http://schemas.microsoft.com/office/drawing/2014/main" id="{24B5FF2F-B072-4331-A16F-0BD3819B6595}"/>
                </a:ext>
              </a:extLst>
            </p:cNvPr>
            <p:cNvGrpSpPr/>
            <p:nvPr/>
          </p:nvGrpSpPr>
          <p:grpSpPr>
            <a:xfrm>
              <a:off x="10145358" y="804519"/>
              <a:ext cx="7702" cy="7988"/>
              <a:chOff x="10145358" y="804519"/>
              <a:chExt cx="7702" cy="7988"/>
            </a:xfrm>
            <a:solidFill>
              <a:srgbClr val="EBEBEB"/>
            </a:solidFill>
          </p:grpSpPr>
          <p:sp>
            <p:nvSpPr>
              <p:cNvPr id="204" name="Frihåndsform: figur 203">
                <a:extLst>
                  <a:ext uri="{FF2B5EF4-FFF2-40B4-BE49-F238E27FC236}">
                    <a16:creationId xmlns:a16="http://schemas.microsoft.com/office/drawing/2014/main" id="{DB8FE714-0DC4-46CD-9622-5427CE7C0012}"/>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5" name="Frihåndsform: figur 204">
                <a:extLst>
                  <a:ext uri="{FF2B5EF4-FFF2-40B4-BE49-F238E27FC236}">
                    <a16:creationId xmlns:a16="http://schemas.microsoft.com/office/drawing/2014/main" id="{E7F709B4-D14F-4D12-9C7A-DFDB91B82A7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198" name="Frihåndsform: figur 197">
              <a:extLst>
                <a:ext uri="{FF2B5EF4-FFF2-40B4-BE49-F238E27FC236}">
                  <a16:creationId xmlns:a16="http://schemas.microsoft.com/office/drawing/2014/main" id="{53FC4756-37D3-422B-8039-36ED8FD48B8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43087649-E896-4B24-B0EB-EE5703C53497}"/>
                </a:ext>
              </a:extLst>
            </p:cNvPr>
            <p:cNvGrpSpPr/>
            <p:nvPr/>
          </p:nvGrpSpPr>
          <p:grpSpPr>
            <a:xfrm>
              <a:off x="10193477" y="1008787"/>
              <a:ext cx="1023730" cy="87298"/>
              <a:chOff x="10193477" y="1008787"/>
              <a:chExt cx="1023730" cy="87298"/>
            </a:xfrm>
          </p:grpSpPr>
          <p:sp>
            <p:nvSpPr>
              <p:cNvPr id="201" name="Frihåndsform: figur 200">
                <a:extLst>
                  <a:ext uri="{FF2B5EF4-FFF2-40B4-BE49-F238E27FC236}">
                    <a16:creationId xmlns:a16="http://schemas.microsoft.com/office/drawing/2014/main" id="{32A30659-5A47-4757-B607-C9B3C9914774}"/>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2" name="Frihåndsform: figur 201">
                <a:extLst>
                  <a:ext uri="{FF2B5EF4-FFF2-40B4-BE49-F238E27FC236}">
                    <a16:creationId xmlns:a16="http://schemas.microsoft.com/office/drawing/2014/main" id="{AD8E6CEA-5BED-4CD2-824F-DA9F88E7D778}"/>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3" name="Frihåndsform: figur 202">
                <a:extLst>
                  <a:ext uri="{FF2B5EF4-FFF2-40B4-BE49-F238E27FC236}">
                    <a16:creationId xmlns:a16="http://schemas.microsoft.com/office/drawing/2014/main" id="{0F390A08-0B7B-4C53-90F0-B476409EE0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5323561B-6038-4851-BD2A-822A7580B090}"/>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86" name="logo_hvit">
            <a:extLst>
              <a:ext uri="{FF2B5EF4-FFF2-40B4-BE49-F238E27FC236}">
                <a16:creationId xmlns:a16="http://schemas.microsoft.com/office/drawing/2014/main" id="{A421DEC5-3DF7-41DB-B5CE-F96F06583D5F}"/>
              </a:ext>
            </a:extLst>
          </p:cNvPr>
          <p:cNvGrpSpPr/>
          <p:nvPr userDrawn="1"/>
        </p:nvGrpSpPr>
        <p:grpSpPr>
          <a:xfrm>
            <a:off x="8991232" y="1437"/>
            <a:ext cx="3010067" cy="696569"/>
            <a:chOff x="5369779" y="394353"/>
            <a:chExt cx="3010067" cy="696569"/>
          </a:xfrm>
        </p:grpSpPr>
        <p:pic>
          <p:nvPicPr>
            <p:cNvPr id="287" name="Grafikk 286">
              <a:extLst>
                <a:ext uri="{FF2B5EF4-FFF2-40B4-BE49-F238E27FC236}">
                  <a16:creationId xmlns:a16="http://schemas.microsoft.com/office/drawing/2014/main" id="{C893B99D-731E-4EA0-B9E2-26EC4E2409F5}"/>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88" name="Gruppe 287">
              <a:extLst>
                <a:ext uri="{FF2B5EF4-FFF2-40B4-BE49-F238E27FC236}">
                  <a16:creationId xmlns:a16="http://schemas.microsoft.com/office/drawing/2014/main" id="{EE335168-941C-4A0F-9EA3-00F121F9CA8B}"/>
                </a:ext>
              </a:extLst>
            </p:cNvPr>
            <p:cNvGrpSpPr/>
            <p:nvPr userDrawn="1"/>
          </p:nvGrpSpPr>
          <p:grpSpPr>
            <a:xfrm>
              <a:off x="7200301" y="538204"/>
              <a:ext cx="1179545" cy="469900"/>
              <a:chOff x="7200301" y="538204"/>
              <a:chExt cx="1179545" cy="469900"/>
            </a:xfrm>
          </p:grpSpPr>
          <p:grpSp>
            <p:nvGrpSpPr>
              <p:cNvPr id="289" name="dasdasda">
                <a:extLst>
                  <a:ext uri="{FF2B5EF4-FFF2-40B4-BE49-F238E27FC236}">
                    <a16:creationId xmlns:a16="http://schemas.microsoft.com/office/drawing/2014/main" id="{10230C1F-D3D5-4224-876B-B7B37E3FB246}"/>
                  </a:ext>
                </a:extLst>
              </p:cNvPr>
              <p:cNvGrpSpPr/>
              <p:nvPr/>
            </p:nvGrpSpPr>
            <p:grpSpPr>
              <a:xfrm>
                <a:off x="7573262" y="652925"/>
                <a:ext cx="609773" cy="108263"/>
                <a:chOff x="10421710" y="740423"/>
                <a:chExt cx="601392" cy="108410"/>
              </a:xfrm>
              <a:solidFill>
                <a:schemeClr val="bg1"/>
              </a:solidFill>
            </p:grpSpPr>
            <p:sp>
              <p:nvSpPr>
                <p:cNvPr id="413" name="Frihåndsform: figur 412">
                  <a:extLst>
                    <a:ext uri="{FF2B5EF4-FFF2-40B4-BE49-F238E27FC236}">
                      <a16:creationId xmlns:a16="http://schemas.microsoft.com/office/drawing/2014/main" id="{D1EF8914-4BC7-4ED0-973D-45097787FF78}"/>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BE05DABE-CB50-4E1E-A1CC-A904863A1C4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2CD46491-56B6-468A-98E3-21D3A827D72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45610C37-53DC-4BB3-A6E7-723A9C7D4E5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17" name="Frihåndsform: figur 416">
                  <a:extLst>
                    <a:ext uri="{FF2B5EF4-FFF2-40B4-BE49-F238E27FC236}">
                      <a16:creationId xmlns:a16="http://schemas.microsoft.com/office/drawing/2014/main" id="{53662274-4F37-4650-93E9-529BCEC35D6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0" name="Frihåndsform: figur 289">
                <a:extLst>
                  <a:ext uri="{FF2B5EF4-FFF2-40B4-BE49-F238E27FC236}">
                    <a16:creationId xmlns:a16="http://schemas.microsoft.com/office/drawing/2014/main" id="{5735585D-9489-476A-B4F0-D1D928505FEB}"/>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1" name="dasdasda">
                <a:extLst>
                  <a:ext uri="{FF2B5EF4-FFF2-40B4-BE49-F238E27FC236}">
                    <a16:creationId xmlns:a16="http://schemas.microsoft.com/office/drawing/2014/main" id="{F053ECE0-ADBA-4BAB-BEB4-3D411C22F1FB}"/>
                  </a:ext>
                </a:extLst>
              </p:cNvPr>
              <p:cNvGrpSpPr/>
              <p:nvPr/>
            </p:nvGrpSpPr>
            <p:grpSpPr>
              <a:xfrm>
                <a:off x="7573262" y="652925"/>
                <a:ext cx="805703" cy="252234"/>
                <a:chOff x="10421710" y="740423"/>
                <a:chExt cx="794629" cy="252577"/>
              </a:xfrm>
              <a:solidFill>
                <a:schemeClr val="bg1"/>
              </a:solidFill>
            </p:grpSpPr>
            <p:sp>
              <p:nvSpPr>
                <p:cNvPr id="406" name="Frihåndsform: figur 405">
                  <a:extLst>
                    <a:ext uri="{FF2B5EF4-FFF2-40B4-BE49-F238E27FC236}">
                      <a16:creationId xmlns:a16="http://schemas.microsoft.com/office/drawing/2014/main" id="{A046FD70-3C59-4E48-BC23-64308BB2C5E1}"/>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69562FC8-33E8-4B47-9667-751447E3C14E}"/>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8BF34A57-769B-4212-A1FD-A975903B562C}"/>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B8724A98-80D2-4E81-8377-0328D360A097}"/>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0" name="Frihåndsform: figur 409">
                  <a:extLst>
                    <a:ext uri="{FF2B5EF4-FFF2-40B4-BE49-F238E27FC236}">
                      <a16:creationId xmlns:a16="http://schemas.microsoft.com/office/drawing/2014/main" id="{DCD5E031-96DE-4E5F-B2AE-BD847327F5BF}"/>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8CF36E3A-CEB8-42C9-867D-FA472431BE33}"/>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4995E976-11CF-4A24-8591-168D4FDEB53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2" name="Frihåndsform: figur 291">
                <a:extLst>
                  <a:ext uri="{FF2B5EF4-FFF2-40B4-BE49-F238E27FC236}">
                    <a16:creationId xmlns:a16="http://schemas.microsoft.com/office/drawing/2014/main" id="{CB101A6D-B488-4879-9422-81A7400CE342}"/>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3" name="dasdasda">
                <a:extLst>
                  <a:ext uri="{FF2B5EF4-FFF2-40B4-BE49-F238E27FC236}">
                    <a16:creationId xmlns:a16="http://schemas.microsoft.com/office/drawing/2014/main" id="{A8F73327-26F7-4685-B946-637DE9031422}"/>
                  </a:ext>
                </a:extLst>
              </p:cNvPr>
              <p:cNvGrpSpPr/>
              <p:nvPr/>
            </p:nvGrpSpPr>
            <p:grpSpPr>
              <a:xfrm>
                <a:off x="7200301" y="538204"/>
                <a:ext cx="307104" cy="439700"/>
                <a:chOff x="10053875" y="625546"/>
                <a:chExt cx="302883" cy="440298"/>
              </a:xfrm>
            </p:grpSpPr>
            <p:sp>
              <p:nvSpPr>
                <p:cNvPr id="400" name="Frihåndsform: figur 399">
                  <a:extLst>
                    <a:ext uri="{FF2B5EF4-FFF2-40B4-BE49-F238E27FC236}">
                      <a16:creationId xmlns:a16="http://schemas.microsoft.com/office/drawing/2014/main" id="{EA153F23-F111-4546-8A7C-A4FCB7C798F1}"/>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1" name="Frihåndsform: figur 400">
                  <a:extLst>
                    <a:ext uri="{FF2B5EF4-FFF2-40B4-BE49-F238E27FC236}">
                      <a16:creationId xmlns:a16="http://schemas.microsoft.com/office/drawing/2014/main" id="{52935467-B2B1-4E68-8576-4FD34BA42F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F4CB48D3-C033-4A40-8E8E-2D9ED0F072A5}"/>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7D213ED8-F853-43DF-8FDC-0D9D412E7F24}"/>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4" name="Frihåndsform: figur 403">
                  <a:extLst>
                    <a:ext uri="{FF2B5EF4-FFF2-40B4-BE49-F238E27FC236}">
                      <a16:creationId xmlns:a16="http://schemas.microsoft.com/office/drawing/2014/main" id="{36CAA2B2-5CEE-4472-ABE1-0651F253E152}"/>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1C3F792A-DCE3-4179-8307-32344B460D3C}"/>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DBB04E09-E48E-4FEA-BF20-9E435CFA1B72}"/>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3358546B-4DC4-4ED8-B630-480633C013FB}"/>
                  </a:ext>
                </a:extLst>
              </p:cNvPr>
              <p:cNvGrpSpPr/>
              <p:nvPr/>
            </p:nvGrpSpPr>
            <p:grpSpPr>
              <a:xfrm>
                <a:off x="7241088" y="546467"/>
                <a:ext cx="224470" cy="367240"/>
                <a:chOff x="10094101" y="633820"/>
                <a:chExt cx="221385" cy="367739"/>
              </a:xfrm>
              <a:solidFill>
                <a:srgbClr val="EBEBEB"/>
              </a:solidFill>
            </p:grpSpPr>
            <p:sp>
              <p:nvSpPr>
                <p:cNvPr id="397" name="Frihåndsform: figur 396">
                  <a:extLst>
                    <a:ext uri="{FF2B5EF4-FFF2-40B4-BE49-F238E27FC236}">
                      <a16:creationId xmlns:a16="http://schemas.microsoft.com/office/drawing/2014/main" id="{C0844632-CBBB-4210-99D5-F80FB8C563B1}"/>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398" name="Frihåndsform: figur 397">
                  <a:extLst>
                    <a:ext uri="{FF2B5EF4-FFF2-40B4-BE49-F238E27FC236}">
                      <a16:creationId xmlns:a16="http://schemas.microsoft.com/office/drawing/2014/main" id="{61578031-FF77-43CF-BEF2-133AB3D964D3}"/>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2E31283F-318F-4978-9213-B0DF6B33ACA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E4DBF31A-BBA6-4958-9391-7240930952DE}"/>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43F22A8E-8B91-4A00-8448-152F99EE5B1F}"/>
                  </a:ext>
                </a:extLst>
              </p:cNvPr>
              <p:cNvGrpSpPr/>
              <p:nvPr/>
            </p:nvGrpSpPr>
            <p:grpSpPr>
              <a:xfrm>
                <a:off x="7326807" y="539724"/>
                <a:ext cx="53514" cy="355653"/>
                <a:chOff x="10178642" y="627068"/>
                <a:chExt cx="52778" cy="356137"/>
              </a:xfrm>
              <a:solidFill>
                <a:srgbClr val="EBEBEB"/>
              </a:solidFill>
            </p:grpSpPr>
            <p:sp>
              <p:nvSpPr>
                <p:cNvPr id="394" name="Frihåndsform: figur 393">
                  <a:extLst>
                    <a:ext uri="{FF2B5EF4-FFF2-40B4-BE49-F238E27FC236}">
                      <a16:creationId xmlns:a16="http://schemas.microsoft.com/office/drawing/2014/main" id="{22B21CBF-4C34-44FC-8167-20EBBCB30919}"/>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5" name="Frihåndsform: figur 394">
                  <a:extLst>
                    <a:ext uri="{FF2B5EF4-FFF2-40B4-BE49-F238E27FC236}">
                      <a16:creationId xmlns:a16="http://schemas.microsoft.com/office/drawing/2014/main" id="{8901ED9B-359E-4599-949D-66D03026CE5D}"/>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931355C9-091F-4E77-95F2-C1DBA16C9FCB}"/>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E9BF5E3B-93FC-43B4-9821-660BBCFB535B}"/>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871F4DEC-0C7D-4723-AEF1-6ED737BB9B09}"/>
                  </a:ext>
                </a:extLst>
              </p:cNvPr>
              <p:cNvGrpSpPr/>
              <p:nvPr/>
            </p:nvGrpSpPr>
            <p:grpSpPr>
              <a:xfrm>
                <a:off x="7293349" y="568689"/>
                <a:ext cx="120045" cy="249385"/>
                <a:chOff x="10145644" y="656072"/>
                <a:chExt cx="118395" cy="249724"/>
              </a:xfrm>
              <a:solidFill>
                <a:srgbClr val="EBEBEB"/>
              </a:solidFill>
            </p:grpSpPr>
            <p:sp>
              <p:nvSpPr>
                <p:cNvPr id="391" name="Frihåndsform: figur 390">
                  <a:extLst>
                    <a:ext uri="{FF2B5EF4-FFF2-40B4-BE49-F238E27FC236}">
                      <a16:creationId xmlns:a16="http://schemas.microsoft.com/office/drawing/2014/main" id="{4249BD1F-DC6F-4484-A912-4D9A98DF911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5A6C57EC-78E0-4BE1-A1B3-D344551B17DF}"/>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C4D2E5ED-07DC-44AE-8AF7-2EFC0F86725F}"/>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492EBB4E-224C-4EE5-B4DE-DF8FEE8B04BA}"/>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1" name="Frihåndsform: figur 300">
                <a:extLst>
                  <a:ext uri="{FF2B5EF4-FFF2-40B4-BE49-F238E27FC236}">
                    <a16:creationId xmlns:a16="http://schemas.microsoft.com/office/drawing/2014/main" id="{2A9BFA7C-A691-419A-B8B1-270157F7DD59}"/>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2" name="Frihåndsform: figur 301">
                <a:extLst>
                  <a:ext uri="{FF2B5EF4-FFF2-40B4-BE49-F238E27FC236}">
                    <a16:creationId xmlns:a16="http://schemas.microsoft.com/office/drawing/2014/main" id="{9676A546-A725-40BF-9095-DE670D146506}"/>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E160745F-3304-4B71-BC08-1F1C47D9D89D}"/>
                  </a:ext>
                </a:extLst>
              </p:cNvPr>
              <p:cNvGrpSpPr/>
              <p:nvPr/>
            </p:nvGrpSpPr>
            <p:grpSpPr>
              <a:xfrm>
                <a:off x="7268472" y="613894"/>
                <a:ext cx="169895" cy="330867"/>
                <a:chOff x="10121109" y="701339"/>
                <a:chExt cx="167560" cy="331317"/>
              </a:xfrm>
              <a:solidFill>
                <a:srgbClr val="EBEBEB"/>
              </a:solidFill>
            </p:grpSpPr>
            <p:sp>
              <p:nvSpPr>
                <p:cNvPr id="369" name="Frihåndsform: figur 368">
                  <a:extLst>
                    <a:ext uri="{FF2B5EF4-FFF2-40B4-BE49-F238E27FC236}">
                      <a16:creationId xmlns:a16="http://schemas.microsoft.com/office/drawing/2014/main" id="{915E28A4-568E-43EE-B259-126CBA1F3C51}"/>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F8BF8B5D-9556-4C6F-9FBD-2EA4329BF997}"/>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1" name="Frihåndsform: figur 370">
                  <a:extLst>
                    <a:ext uri="{FF2B5EF4-FFF2-40B4-BE49-F238E27FC236}">
                      <a16:creationId xmlns:a16="http://schemas.microsoft.com/office/drawing/2014/main" id="{901C70C0-CC32-42B1-9DCC-7BEF511C21AD}"/>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480D4DC1-B745-49DF-8DA5-1194F73D5E1E}"/>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3" name="Frihåndsform: figur 372">
                  <a:extLst>
                    <a:ext uri="{FF2B5EF4-FFF2-40B4-BE49-F238E27FC236}">
                      <a16:creationId xmlns:a16="http://schemas.microsoft.com/office/drawing/2014/main" id="{D0D26AF6-F49A-4F35-9281-079203A1FC0A}"/>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68CAC1B1-7967-4FE1-BA7C-BD31DD6B0EA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DA424CB9-CDDC-493A-836B-3237E38B60CB}"/>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FA3FDF79-CD4C-4133-B776-F6D7010F729B}"/>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5DB6EF91-1AF6-45BC-BA59-562AD0D30E58}"/>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A4A8FB9-D423-49F0-A9D8-6887C8F004D5}"/>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8D5D986D-52F1-4AFA-9B46-520C4A8D1E62}"/>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D43C34A7-0AF4-4644-B434-E80523AD563F}"/>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1E8A06D6-EC5F-48DF-AC3E-EBDD5CA5412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4164B035-C76E-46F6-A022-145494B1B35F}"/>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B7389F45-8FBA-4B8C-9D80-645EBA6C37CC}"/>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6F33F043-5BFA-4541-98CD-24FBB50D8C5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7922F33D-D854-445E-8BC7-D59E327E763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26E20E84-8033-44FA-828A-1C7BE0A5176C}"/>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43543FCD-CB46-43DB-836E-FD657EB059FE}"/>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BFF2B23B-FFE4-4A00-BA19-0A044140D26A}"/>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9F8DEE22-206C-4FF4-956A-B81EE9600586}"/>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28E0C7A7-BBC0-461B-98AC-3FC8D0F3454E}"/>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7116386-E753-4414-A80C-F18F1CF1DB57}"/>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5" name="dasdasda">
                <a:extLst>
                  <a:ext uri="{FF2B5EF4-FFF2-40B4-BE49-F238E27FC236}">
                    <a16:creationId xmlns:a16="http://schemas.microsoft.com/office/drawing/2014/main" id="{08DD362A-7B1B-4B7A-8F91-C92EB49F9E68}"/>
                  </a:ext>
                </a:extLst>
              </p:cNvPr>
              <p:cNvGrpSpPr/>
              <p:nvPr/>
            </p:nvGrpSpPr>
            <p:grpSpPr>
              <a:xfrm>
                <a:off x="7384371" y="925466"/>
                <a:ext cx="73184" cy="16066"/>
                <a:chOff x="10235415" y="1013335"/>
                <a:chExt cx="72178" cy="16088"/>
              </a:xfrm>
              <a:solidFill>
                <a:srgbClr val="EBEBEB"/>
              </a:solidFill>
            </p:grpSpPr>
            <p:sp>
              <p:nvSpPr>
                <p:cNvPr id="367" name="Frihåndsform: figur 366">
                  <a:extLst>
                    <a:ext uri="{FF2B5EF4-FFF2-40B4-BE49-F238E27FC236}">
                      <a16:creationId xmlns:a16="http://schemas.microsoft.com/office/drawing/2014/main" id="{69CB3F55-AA47-46E8-8E88-C5CDA70A411B}"/>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7B86D107-87E3-49F8-A42A-57A7A18C545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06" name="Frihåndsform: figur 305">
                <a:extLst>
                  <a:ext uri="{FF2B5EF4-FFF2-40B4-BE49-F238E27FC236}">
                    <a16:creationId xmlns:a16="http://schemas.microsoft.com/office/drawing/2014/main" id="{5A94698F-4791-44E3-A909-485E2F7D2D02}"/>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07" name="Frihåndsform: figur 306">
                <a:extLst>
                  <a:ext uri="{FF2B5EF4-FFF2-40B4-BE49-F238E27FC236}">
                    <a16:creationId xmlns:a16="http://schemas.microsoft.com/office/drawing/2014/main" id="{A7B85138-4812-4456-8E79-400FC9533164}"/>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08" name="Frihåndsform: figur 307">
                <a:extLst>
                  <a:ext uri="{FF2B5EF4-FFF2-40B4-BE49-F238E27FC236}">
                    <a16:creationId xmlns:a16="http://schemas.microsoft.com/office/drawing/2014/main" id="{AED7AA3D-4F40-4813-9968-CA76D2829D1B}"/>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09" name="Frihåndsform: figur 308">
                <a:extLst>
                  <a:ext uri="{FF2B5EF4-FFF2-40B4-BE49-F238E27FC236}">
                    <a16:creationId xmlns:a16="http://schemas.microsoft.com/office/drawing/2014/main" id="{7411310A-3446-48FA-8426-944F68902D3A}"/>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0" name="Frihåndsform: figur 309">
                <a:extLst>
                  <a:ext uri="{FF2B5EF4-FFF2-40B4-BE49-F238E27FC236}">
                    <a16:creationId xmlns:a16="http://schemas.microsoft.com/office/drawing/2014/main" id="{FADFA1A0-523D-4F54-9984-859D1D58372B}"/>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1" name="dasdasda">
                <a:extLst>
                  <a:ext uri="{FF2B5EF4-FFF2-40B4-BE49-F238E27FC236}">
                    <a16:creationId xmlns:a16="http://schemas.microsoft.com/office/drawing/2014/main" id="{EC1C4539-3792-4C2E-BB85-D4688C82DC6C}"/>
                  </a:ext>
                </a:extLst>
              </p:cNvPr>
              <p:cNvGrpSpPr/>
              <p:nvPr/>
            </p:nvGrpSpPr>
            <p:grpSpPr>
              <a:xfrm>
                <a:off x="7230481" y="615983"/>
                <a:ext cx="263446" cy="302058"/>
                <a:chOff x="10083640" y="703431"/>
                <a:chExt cx="259825" cy="302469"/>
              </a:xfrm>
              <a:solidFill>
                <a:srgbClr val="EBEBEB"/>
              </a:solidFill>
            </p:grpSpPr>
            <p:sp>
              <p:nvSpPr>
                <p:cNvPr id="362" name="Frihåndsform: figur 361">
                  <a:extLst>
                    <a:ext uri="{FF2B5EF4-FFF2-40B4-BE49-F238E27FC236}">
                      <a16:creationId xmlns:a16="http://schemas.microsoft.com/office/drawing/2014/main" id="{34CEB20F-E5E1-4CBC-8F1E-5BE39BA8D8F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4E1A462C-DB34-4633-8EA5-908B5C29FE42}"/>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019C432F-0B05-4F17-A16E-9ADA172D1BC8}"/>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F8796331-7EEC-4A68-B0A9-1DB743138281}"/>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66" name="Frihåndsform: figur 365">
                  <a:extLst>
                    <a:ext uri="{FF2B5EF4-FFF2-40B4-BE49-F238E27FC236}">
                      <a16:creationId xmlns:a16="http://schemas.microsoft.com/office/drawing/2014/main" id="{6DA62785-707E-4409-958A-34AD6A88061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2" name="Frihåndsform: figur 311">
                <a:extLst>
                  <a:ext uri="{FF2B5EF4-FFF2-40B4-BE49-F238E27FC236}">
                    <a16:creationId xmlns:a16="http://schemas.microsoft.com/office/drawing/2014/main" id="{9B98D79C-3A01-407F-8AE0-52B400965A14}"/>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41D175D5-7316-4A5B-9F39-8D434EDC2271}"/>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4" name="dasdasda">
                <a:extLst>
                  <a:ext uri="{FF2B5EF4-FFF2-40B4-BE49-F238E27FC236}">
                    <a16:creationId xmlns:a16="http://schemas.microsoft.com/office/drawing/2014/main" id="{0EE83B21-DE1F-446D-B610-7FC138527B13}"/>
                  </a:ext>
                </a:extLst>
              </p:cNvPr>
              <p:cNvGrpSpPr/>
              <p:nvPr/>
            </p:nvGrpSpPr>
            <p:grpSpPr>
              <a:xfrm>
                <a:off x="7313697" y="689583"/>
                <a:ext cx="184846" cy="280827"/>
                <a:chOff x="10165712" y="777131"/>
                <a:chExt cx="182305" cy="281209"/>
              </a:xfrm>
              <a:solidFill>
                <a:srgbClr val="EBEBEB"/>
              </a:solidFill>
            </p:grpSpPr>
            <p:sp>
              <p:nvSpPr>
                <p:cNvPr id="358" name="Frihåndsform: figur 357">
                  <a:extLst>
                    <a:ext uri="{FF2B5EF4-FFF2-40B4-BE49-F238E27FC236}">
                      <a16:creationId xmlns:a16="http://schemas.microsoft.com/office/drawing/2014/main" id="{BF55E7BD-3106-4F1D-8948-98287114ED29}"/>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54A56E1B-899B-4B38-841A-075A6B341A50}"/>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0" name="Frihåndsform: figur 359">
                  <a:extLst>
                    <a:ext uri="{FF2B5EF4-FFF2-40B4-BE49-F238E27FC236}">
                      <a16:creationId xmlns:a16="http://schemas.microsoft.com/office/drawing/2014/main" id="{3BF9AD46-7095-4A29-BCA8-148642C695C9}"/>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3A546724-F148-42F8-8C04-2E1CB599F818}"/>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5" name="Frihåndsform: figur 314">
                <a:extLst>
                  <a:ext uri="{FF2B5EF4-FFF2-40B4-BE49-F238E27FC236}">
                    <a16:creationId xmlns:a16="http://schemas.microsoft.com/office/drawing/2014/main" id="{710617D6-4A6F-4D3B-AE6C-9182A8979905}"/>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16" name="Frihåndsform: figur 315">
                <a:extLst>
                  <a:ext uri="{FF2B5EF4-FFF2-40B4-BE49-F238E27FC236}">
                    <a16:creationId xmlns:a16="http://schemas.microsoft.com/office/drawing/2014/main" id="{B8F9175D-3FAB-4881-9B8F-4F8C14F8B3CE}"/>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17" name="dasdasda">
                <a:extLst>
                  <a:ext uri="{FF2B5EF4-FFF2-40B4-BE49-F238E27FC236}">
                    <a16:creationId xmlns:a16="http://schemas.microsoft.com/office/drawing/2014/main" id="{31952BBE-A271-4CEF-866F-E584959F9AD8}"/>
                  </a:ext>
                </a:extLst>
              </p:cNvPr>
              <p:cNvGrpSpPr/>
              <p:nvPr/>
            </p:nvGrpSpPr>
            <p:grpSpPr>
              <a:xfrm>
                <a:off x="7384275" y="819309"/>
                <a:ext cx="47343" cy="29249"/>
                <a:chOff x="10235320" y="907033"/>
                <a:chExt cx="46692" cy="29289"/>
              </a:xfrm>
              <a:solidFill>
                <a:srgbClr val="EBEBEB"/>
              </a:solidFill>
            </p:grpSpPr>
            <p:sp>
              <p:nvSpPr>
                <p:cNvPr id="356" name="Frihåndsform: figur 355">
                  <a:extLst>
                    <a:ext uri="{FF2B5EF4-FFF2-40B4-BE49-F238E27FC236}">
                      <a16:creationId xmlns:a16="http://schemas.microsoft.com/office/drawing/2014/main" id="{93FF6495-6C4A-4C04-B3F2-7826EDE6ED4B}"/>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813170BA-6BBE-43A1-98E0-F06BEDDE404A}"/>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18" name="Frihåndsform: figur 317">
                <a:extLst>
                  <a:ext uri="{FF2B5EF4-FFF2-40B4-BE49-F238E27FC236}">
                    <a16:creationId xmlns:a16="http://schemas.microsoft.com/office/drawing/2014/main" id="{8D2B0DCC-611B-4261-AC97-65FBB06A9105}"/>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19" name="Frihåndsform: figur 318">
                <a:extLst>
                  <a:ext uri="{FF2B5EF4-FFF2-40B4-BE49-F238E27FC236}">
                    <a16:creationId xmlns:a16="http://schemas.microsoft.com/office/drawing/2014/main" id="{9B78BB42-02AF-4CF3-9BD4-46C56D177538}"/>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89955690-1E00-4C82-9DB6-5FD9BB5A61F4}"/>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1" name="Frihåndsform: figur 320">
                <a:extLst>
                  <a:ext uri="{FF2B5EF4-FFF2-40B4-BE49-F238E27FC236}">
                    <a16:creationId xmlns:a16="http://schemas.microsoft.com/office/drawing/2014/main" id="{02EFA26A-9986-4B5B-9ED1-9CDC6E634D3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2" name="Frihåndsform: figur 321">
                <a:extLst>
                  <a:ext uri="{FF2B5EF4-FFF2-40B4-BE49-F238E27FC236}">
                    <a16:creationId xmlns:a16="http://schemas.microsoft.com/office/drawing/2014/main" id="{51B247D6-BC17-4280-B39F-D383C2B8D30A}"/>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3" name="dasdasda">
                <a:extLst>
                  <a:ext uri="{FF2B5EF4-FFF2-40B4-BE49-F238E27FC236}">
                    <a16:creationId xmlns:a16="http://schemas.microsoft.com/office/drawing/2014/main" id="{75722906-A2E2-4EA3-9D50-06AF25E94E15}"/>
                  </a:ext>
                </a:extLst>
              </p:cNvPr>
              <p:cNvGrpSpPr/>
              <p:nvPr/>
            </p:nvGrpSpPr>
            <p:grpSpPr>
              <a:xfrm>
                <a:off x="7299630" y="954068"/>
                <a:ext cx="40604" cy="19028"/>
                <a:chOff x="10151839" y="1041976"/>
                <a:chExt cx="40046" cy="19054"/>
              </a:xfrm>
              <a:solidFill>
                <a:srgbClr val="EBEBEB"/>
              </a:solidFill>
            </p:grpSpPr>
            <p:sp>
              <p:nvSpPr>
                <p:cNvPr id="354" name="Frihåndsform: figur 353">
                  <a:extLst>
                    <a:ext uri="{FF2B5EF4-FFF2-40B4-BE49-F238E27FC236}">
                      <a16:creationId xmlns:a16="http://schemas.microsoft.com/office/drawing/2014/main" id="{8D643EBE-C381-4236-8A7C-04978EFACD50}"/>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ABC9E255-E75B-4E3D-9524-362ED741199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4" name="Frihåndsform: figur 323">
                <a:extLst>
                  <a:ext uri="{FF2B5EF4-FFF2-40B4-BE49-F238E27FC236}">
                    <a16:creationId xmlns:a16="http://schemas.microsoft.com/office/drawing/2014/main" id="{334BA5C8-E249-4A2F-A7A3-5EC2B638DACF}"/>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D08786A3-5DC7-49E4-A45F-C4B08A0F3337}"/>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5997D923-E2A9-4676-8838-6BEC3E72689B}"/>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CF8A8741-0968-4033-B085-E1EF9227684B}"/>
                  </a:ext>
                </a:extLst>
              </p:cNvPr>
              <p:cNvGrpSpPr/>
              <p:nvPr/>
            </p:nvGrpSpPr>
            <p:grpSpPr>
              <a:xfrm>
                <a:off x="7260854" y="614368"/>
                <a:ext cx="185227" cy="239128"/>
                <a:chOff x="10113596" y="701814"/>
                <a:chExt cx="182681" cy="239453"/>
              </a:xfrm>
              <a:solidFill>
                <a:srgbClr val="EBEBEB"/>
              </a:solidFill>
            </p:grpSpPr>
            <p:sp>
              <p:nvSpPr>
                <p:cNvPr id="338" name="Frihåndsform: figur 337">
                  <a:extLst>
                    <a:ext uri="{FF2B5EF4-FFF2-40B4-BE49-F238E27FC236}">
                      <a16:creationId xmlns:a16="http://schemas.microsoft.com/office/drawing/2014/main" id="{F85AAE58-4066-48BC-A1A6-C24288899A41}"/>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A60A6AD2-3E88-4A3E-894D-3B4BC14D974D}"/>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0" name="Frihåndsform: figur 339">
                  <a:extLst>
                    <a:ext uri="{FF2B5EF4-FFF2-40B4-BE49-F238E27FC236}">
                      <a16:creationId xmlns:a16="http://schemas.microsoft.com/office/drawing/2014/main" id="{2BC991D0-6E2D-42B0-9E28-91603CAE1AB6}"/>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12E2F4E-4EC7-4939-989D-73B78C321D9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2" name="Frihåndsform: figur 341">
                  <a:extLst>
                    <a:ext uri="{FF2B5EF4-FFF2-40B4-BE49-F238E27FC236}">
                      <a16:creationId xmlns:a16="http://schemas.microsoft.com/office/drawing/2014/main" id="{4C45A08D-20E9-42D5-A53A-8D430CDD63DB}"/>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DEBB1D69-7F9E-4190-85FE-B38710C3E80E}"/>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C643326C-DA4D-4799-8BC0-4D19DCE44BE4}"/>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7E8E1DAD-2C93-41FA-A29C-AA7C9E6E88F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F318173A-9AAD-4B2D-B7DC-01C457EC88B7}"/>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8DA5E012-4C96-4616-82A3-52D7DC2EC09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4E469805-E2B3-4DAE-8F03-107B5C531718}"/>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855C4A3E-1EC7-4D17-B823-47E57424A328}"/>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46F1C913-9420-4756-9334-30CECFC6D1AD}"/>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22382948-7C66-448D-A4BF-225FB57490F4}"/>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7DED140D-4FDB-4198-A471-3B5A3D3EB8C9}"/>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F9A4B3F5-EB0A-406E-88D2-B925A479F1C1}"/>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009398B5-C49D-4988-BF4A-F0CB0FDF969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29" name="dasdasda">
                <a:extLst>
                  <a:ext uri="{FF2B5EF4-FFF2-40B4-BE49-F238E27FC236}">
                    <a16:creationId xmlns:a16="http://schemas.microsoft.com/office/drawing/2014/main" id="{9023A27F-3956-4579-BFA7-E9B0C1AEB432}"/>
                  </a:ext>
                </a:extLst>
              </p:cNvPr>
              <p:cNvGrpSpPr/>
              <p:nvPr/>
            </p:nvGrpSpPr>
            <p:grpSpPr>
              <a:xfrm>
                <a:off x="7293059" y="716934"/>
                <a:ext cx="7809" cy="7977"/>
                <a:chOff x="10145358" y="804519"/>
                <a:chExt cx="7702" cy="7988"/>
              </a:xfrm>
              <a:solidFill>
                <a:srgbClr val="EBEBEB"/>
              </a:solidFill>
            </p:grpSpPr>
            <p:sp>
              <p:nvSpPr>
                <p:cNvPr id="336" name="Frihåndsform: figur 335">
                  <a:extLst>
                    <a:ext uri="{FF2B5EF4-FFF2-40B4-BE49-F238E27FC236}">
                      <a16:creationId xmlns:a16="http://schemas.microsoft.com/office/drawing/2014/main" id="{02FD0CDE-11B9-4302-9820-39F10B414D9C}"/>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37" name="Frihåndsform: figur 336">
                  <a:extLst>
                    <a:ext uri="{FF2B5EF4-FFF2-40B4-BE49-F238E27FC236}">
                      <a16:creationId xmlns:a16="http://schemas.microsoft.com/office/drawing/2014/main" id="{9B02831E-A074-490D-8073-2A77688717D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0" name="Frihåndsform: figur 329">
                <a:extLst>
                  <a:ext uri="{FF2B5EF4-FFF2-40B4-BE49-F238E27FC236}">
                    <a16:creationId xmlns:a16="http://schemas.microsoft.com/office/drawing/2014/main" id="{D9EEB44E-1EBD-4293-8E17-CAF638F9475E}"/>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B217E9C8-4C13-491C-8CA2-AD9E01841E89}"/>
                  </a:ext>
                </a:extLst>
              </p:cNvPr>
              <p:cNvGrpSpPr/>
              <p:nvPr/>
            </p:nvGrpSpPr>
            <p:grpSpPr>
              <a:xfrm>
                <a:off x="7341849" y="920925"/>
                <a:ext cx="1037997" cy="87179"/>
                <a:chOff x="10193477" y="1008787"/>
                <a:chExt cx="1023730" cy="87298"/>
              </a:xfrm>
              <a:solidFill>
                <a:schemeClr val="bg1"/>
              </a:solidFill>
            </p:grpSpPr>
            <p:sp>
              <p:nvSpPr>
                <p:cNvPr id="333" name="Frihåndsform: figur 332">
                  <a:extLst>
                    <a:ext uri="{FF2B5EF4-FFF2-40B4-BE49-F238E27FC236}">
                      <a16:creationId xmlns:a16="http://schemas.microsoft.com/office/drawing/2014/main" id="{EA0E35A7-6FAB-4065-A4E4-2D672C198655}"/>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4" name="Frihåndsform: figur 333">
                  <a:extLst>
                    <a:ext uri="{FF2B5EF4-FFF2-40B4-BE49-F238E27FC236}">
                      <a16:creationId xmlns:a16="http://schemas.microsoft.com/office/drawing/2014/main" id="{CD98F84D-EEA3-46EA-A526-1D978C8092BE}"/>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5" name="Frihåndsform: figur 334">
                  <a:extLst>
                    <a:ext uri="{FF2B5EF4-FFF2-40B4-BE49-F238E27FC236}">
                      <a16:creationId xmlns:a16="http://schemas.microsoft.com/office/drawing/2014/main" id="{959C45C3-FCFB-4EB3-95B6-06FEAEA20534}"/>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8C0BB640-4827-4583-8519-D3F3688DA03C}"/>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18" name="Plassholder for tekst 6">
            <a:extLst>
              <a:ext uri="{FF2B5EF4-FFF2-40B4-BE49-F238E27FC236}">
                <a16:creationId xmlns:a16="http://schemas.microsoft.com/office/drawing/2014/main" id="{475FAF98-BA91-4F90-90F9-424E8ECD59F6}"/>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
        <p:nvSpPr>
          <p:cNvPr id="419" name="Title 1">
            <a:extLst>
              <a:ext uri="{FF2B5EF4-FFF2-40B4-BE49-F238E27FC236}">
                <a16:creationId xmlns:a16="http://schemas.microsoft.com/office/drawing/2014/main" id="{4E57A8CC-5E87-49C2-973D-A9167317BA45}"/>
              </a:ext>
            </a:extLst>
          </p:cNvPr>
          <p:cNvSpPr>
            <a:spLocks noGrp="1"/>
          </p:cNvSpPr>
          <p:nvPr>
            <p:ph type="ctrTitle"/>
          </p:nvPr>
        </p:nvSpPr>
        <p:spPr>
          <a:xfrm>
            <a:off x="349482" y="1990165"/>
            <a:ext cx="8533262" cy="1519798"/>
          </a:xfrm>
          <a:solidFill>
            <a:srgbClr val="010000">
              <a:alpha val="0"/>
            </a:srgbClr>
          </a:solidFill>
        </p:spPr>
        <p:txBody>
          <a:bodyPr anchor="b">
            <a:normAutofit/>
          </a:bodyPr>
          <a:lstStyle>
            <a:lvl1pPr algn="r">
              <a:defRPr sz="4400">
                <a:solidFill>
                  <a:schemeClr val="bg1"/>
                </a:solidFill>
                <a:latin typeface="Drammen" pitchFamily="2" charset="77"/>
                <a:ea typeface="Drammen" pitchFamily="2" charset="77"/>
              </a:defRPr>
            </a:lvl1pPr>
          </a:lstStyle>
          <a:p>
            <a:r>
              <a:rPr lang="nb-NO"/>
              <a:t>Klikk for å redigere tittelstil</a:t>
            </a:r>
          </a:p>
        </p:txBody>
      </p:sp>
      <p:sp>
        <p:nvSpPr>
          <p:cNvPr id="420" name="Subtitle 2">
            <a:extLst>
              <a:ext uri="{FF2B5EF4-FFF2-40B4-BE49-F238E27FC236}">
                <a16:creationId xmlns:a16="http://schemas.microsoft.com/office/drawing/2014/main" id="{3BD8737B-0F07-43C6-92AB-BDD7F7EBFA0A}"/>
              </a:ext>
            </a:extLst>
          </p:cNvPr>
          <p:cNvSpPr>
            <a:spLocks noGrp="1"/>
          </p:cNvSpPr>
          <p:nvPr>
            <p:ph type="subTitle" idx="1"/>
          </p:nvPr>
        </p:nvSpPr>
        <p:spPr>
          <a:xfrm>
            <a:off x="349482" y="3602039"/>
            <a:ext cx="8533263" cy="553583"/>
          </a:xfrm>
          <a:solidFill>
            <a:srgbClr val="020000">
              <a:alpha val="0"/>
            </a:srgbClr>
          </a:solidFill>
        </p:spPr>
        <p:txBody>
          <a:bodyPr anchor="b"/>
          <a:lstStyle>
            <a:lvl1pPr marL="0" indent="0" algn="r">
              <a:buNone/>
              <a:defRPr sz="2000">
                <a:solidFill>
                  <a:schemeClr val="bg1"/>
                </a:solidFill>
                <a:latin typeface="Drammen Medium" pitchFamily="2" charset="0"/>
                <a:ea typeface="Drammen" pitchFamily="50"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b-NO"/>
              <a:t>Klikk for å redigere undertittelstil i malen</a:t>
            </a:r>
          </a:p>
        </p:txBody>
      </p:sp>
    </p:spTree>
    <p:extLst>
      <p:ext uri="{BB962C8B-B14F-4D97-AF65-F5344CB8AC3E}">
        <p14:creationId xmlns:p14="http://schemas.microsoft.com/office/powerpoint/2010/main" val="29091189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eksjonside ute bilde (Fjord)">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DC7556EA-7BC1-BF41-BDDD-B7AF86126FBC}"/>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15471495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eksjonside ute bilde (Granitt)">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52326D5E-E072-724B-826A-54482740D4B3}"/>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25703792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ksjonside ute bilde (Morgendis)">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accent6"/>
                </a:solidFill>
                <a:latin typeface="Drammen" pitchFamily="2" charset="77"/>
                <a:ea typeface="Drammen" pitchFamily="2" charset="77"/>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A57125B4-FE6C-9840-AFA2-56FF893C4212}"/>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8648911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eksjonside ute bilde (Tømmer)">
    <p:bg>
      <p:bgPr>
        <a:solidFill>
          <a:schemeClr val="bg1"/>
        </a:solidFill>
        <a:effectLst/>
      </p:bgPr>
    </p:bg>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dpi="0"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b="1" i="0">
                <a:solidFill>
                  <a:schemeClr val="accent6"/>
                </a:solidFill>
                <a:latin typeface="Drammen" pitchFamily="2" charset="77"/>
                <a:ea typeface="Drammen" pitchFamily="2" charset="77"/>
              </a:defRPr>
            </a:lvl1pPr>
          </a:lstStyle>
          <a:p>
            <a:r>
              <a:rPr lang="nb-NO"/>
              <a:t>Klikk for å redigere tittelstil</a:t>
            </a:r>
          </a:p>
        </p:txBody>
      </p:sp>
      <p:sp>
        <p:nvSpPr>
          <p:cNvPr id="17" name="Text Placeholder 12">
            <a:extLst>
              <a:ext uri="{FF2B5EF4-FFF2-40B4-BE49-F238E27FC236}">
                <a16:creationId xmlns:a16="http://schemas.microsoft.com/office/drawing/2014/main" id="{A62A5584-C7B4-4259-B9B6-A849322659D8}"/>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accent6"/>
                </a:solidFill>
                <a:latin typeface="Drammen Medium" pitchFamily="2" charset="0"/>
              </a:defRPr>
            </a:lvl1pPr>
          </a:lstStyle>
          <a:p>
            <a:pPr lvl="0"/>
            <a:r>
              <a:rPr lang="nb-NO"/>
              <a:t>Klikk for å redigere tekststiler i malen</a:t>
            </a:r>
          </a:p>
        </p:txBody>
      </p:sp>
      <p:pic>
        <p:nvPicPr>
          <p:cNvPr id="6" name="Grafikk 5">
            <a:extLst>
              <a:ext uri="{FF2B5EF4-FFF2-40B4-BE49-F238E27FC236}">
                <a16:creationId xmlns:a16="http://schemas.microsoft.com/office/drawing/2014/main" id="{7C53910D-500D-E74B-9AAD-004948047AEC}"/>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778665" y="90672"/>
            <a:ext cx="1265930" cy="555459"/>
          </a:xfrm>
          <a:prstGeom prst="rect">
            <a:avLst/>
          </a:prstGeom>
        </p:spPr>
      </p:pic>
    </p:spTree>
    <p:extLst>
      <p:ext uri="{BB962C8B-B14F-4D97-AF65-F5344CB8AC3E}">
        <p14:creationId xmlns:p14="http://schemas.microsoft.com/office/powerpoint/2010/main" val="41553614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eksjonside med bilde (Fjord)">
    <p:bg>
      <p:bgPr>
        <a:solidFill>
          <a:schemeClr val="bg1"/>
        </a:solidFill>
        <a:effectLst/>
      </p:bgPr>
    </p:bg>
    <p:spTree>
      <p:nvGrpSpPr>
        <p:cNvPr id="1" name=""/>
        <p:cNvGrpSpPr/>
        <p:nvPr/>
      </p:nvGrpSpPr>
      <p:grpSpPr>
        <a:xfrm>
          <a:off x="0" y="0"/>
          <a:ext cx="0" cy="0"/>
          <a:chOff x="0" y="0"/>
          <a:chExt cx="0" cy="0"/>
        </a:xfrm>
      </p:grpSpPr>
      <p:sp>
        <p:nvSpPr>
          <p:cNvPr id="7" name="Picture Placeholder 18">
            <a:extLst>
              <a:ext uri="{FF2B5EF4-FFF2-40B4-BE49-F238E27FC236}">
                <a16:creationId xmlns:a16="http://schemas.microsoft.com/office/drawing/2014/main" id="{1ADE82D7-99C0-4C17-9332-80814333FABF}"/>
              </a:ext>
            </a:extLst>
          </p:cNvPr>
          <p:cNvSpPr>
            <a:spLocks noGrp="1"/>
          </p:cNvSpPr>
          <p:nvPr>
            <p:ph type="pic" sz="quarter" idx="15"/>
          </p:nvPr>
        </p:nvSpPr>
        <p:spPr>
          <a:xfrm>
            <a:off x="0" y="0"/>
            <a:ext cx="12192000" cy="6858000"/>
          </a:xfrm>
          <a:solidFill>
            <a:srgbClr val="203864">
              <a:alpha val="60000"/>
            </a:srgbClr>
          </a:solidFill>
        </p:spPr>
        <p:txBody>
          <a:bodyPr/>
          <a:lstStyle/>
          <a:p>
            <a:r>
              <a:rPr lang="nb-NO"/>
              <a:t>Klikk på ikonet for å legge til et bilde</a:t>
            </a:r>
          </a:p>
        </p:txBody>
      </p:sp>
      <p:sp>
        <p:nvSpPr>
          <p:cNvPr id="13" name="Text Placeholder 12">
            <a:extLst>
              <a:ext uri="{FF2B5EF4-FFF2-40B4-BE49-F238E27FC236}">
                <a16:creationId xmlns:a16="http://schemas.microsoft.com/office/drawing/2014/main" id="{8632EAF8-EFEB-4C1A-8A60-2BF8F71CDCC0}"/>
              </a:ext>
            </a:extLst>
          </p:cNvPr>
          <p:cNvSpPr>
            <a:spLocks noGrp="1"/>
          </p:cNvSpPr>
          <p:nvPr>
            <p:ph type="body" sz="quarter" idx="11" hasCustomPrompt="1"/>
          </p:nvPr>
        </p:nvSpPr>
        <p:spPr>
          <a:xfrm>
            <a:off x="0" y="2059389"/>
            <a:ext cx="4683318" cy="1274667"/>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a:blipFill>
        </p:spPr>
        <p:txBody>
          <a:bodyPr>
            <a:normAutofit/>
          </a:bodyPr>
          <a:lstStyle>
            <a:lvl1pPr marL="0" indent="0">
              <a:buNone/>
              <a:defRPr sz="200">
                <a:latin typeface="+mn-lt"/>
              </a:defRPr>
            </a:lvl1pPr>
          </a:lstStyle>
          <a:p>
            <a:pPr lvl="0"/>
            <a:r>
              <a:rPr lang="en-US"/>
              <a:t>    </a:t>
            </a:r>
            <a:endParaRPr lang="nb-NO"/>
          </a:p>
        </p:txBody>
      </p:sp>
      <p:sp>
        <p:nvSpPr>
          <p:cNvPr id="2" name="Title 1">
            <a:extLst>
              <a:ext uri="{FF2B5EF4-FFF2-40B4-BE49-F238E27FC236}">
                <a16:creationId xmlns:a16="http://schemas.microsoft.com/office/drawing/2014/main" id="{6E0E56BB-C46C-4A3E-B600-EE40DC712471}"/>
              </a:ext>
            </a:extLst>
          </p:cNvPr>
          <p:cNvSpPr>
            <a:spLocks noGrp="1"/>
          </p:cNvSpPr>
          <p:nvPr>
            <p:ph type="ctrTitle"/>
          </p:nvPr>
        </p:nvSpPr>
        <p:spPr>
          <a:xfrm>
            <a:off x="4754881" y="2071254"/>
            <a:ext cx="7100913" cy="1258365"/>
          </a:xfrm>
        </p:spPr>
        <p:txBody>
          <a:bodyPr anchor="b">
            <a:normAutofit/>
          </a:bodyPr>
          <a:lstStyle>
            <a:lvl1pPr algn="l">
              <a:defRPr sz="3600">
                <a:solidFill>
                  <a:schemeClr val="bg1"/>
                </a:solidFill>
                <a:latin typeface="Drammen" pitchFamily="2" charset="77"/>
                <a:ea typeface="Drammen" pitchFamily="2" charset="77"/>
              </a:defRPr>
            </a:lvl1pPr>
          </a:lstStyle>
          <a:p>
            <a:r>
              <a:rPr lang="nb-NO"/>
              <a:t>Klikk for å redigere tittelstil</a:t>
            </a:r>
          </a:p>
        </p:txBody>
      </p:sp>
      <p:sp>
        <p:nvSpPr>
          <p:cNvPr id="10" name="Plassholder for tekst 2">
            <a:extLst>
              <a:ext uri="{FF2B5EF4-FFF2-40B4-BE49-F238E27FC236}">
                <a16:creationId xmlns:a16="http://schemas.microsoft.com/office/drawing/2014/main" id="{C1662860-7665-49AB-AB8C-04134E7B8DB8}"/>
              </a:ext>
            </a:extLst>
          </p:cNvPr>
          <p:cNvSpPr>
            <a:spLocks noGrp="1"/>
          </p:cNvSpPr>
          <p:nvPr>
            <p:ph type="body" idx="14"/>
          </p:nvPr>
        </p:nvSpPr>
        <p:spPr>
          <a:xfrm>
            <a:off x="4754880" y="3536334"/>
            <a:ext cx="7100913" cy="1500187"/>
          </a:xfrm>
        </p:spPr>
        <p:txBody>
          <a:bodyPr>
            <a:normAutofit/>
          </a:bodyPr>
          <a:lstStyle>
            <a:lvl1pPr marL="0" indent="0">
              <a:buNone/>
              <a:defRPr sz="2000">
                <a:solidFill>
                  <a:schemeClr val="bg1"/>
                </a:solidFill>
                <a:latin typeface="Drammen Medium" pitchFamily="2" charset="0"/>
              </a:defRPr>
            </a:lvl1pPr>
          </a:lstStyle>
          <a:p>
            <a:pPr lvl="0"/>
            <a:r>
              <a:rPr lang="nb-NO"/>
              <a:t>Klikk for å redigere tekststiler i malen</a:t>
            </a:r>
          </a:p>
        </p:txBody>
      </p:sp>
      <p:grpSp>
        <p:nvGrpSpPr>
          <p:cNvPr id="19" name="logo_blaa">
            <a:extLst>
              <a:ext uri="{FF2B5EF4-FFF2-40B4-BE49-F238E27FC236}">
                <a16:creationId xmlns:a16="http://schemas.microsoft.com/office/drawing/2014/main" id="{8EE5B0A4-85A3-4631-A203-6989A240E7D6}"/>
              </a:ext>
            </a:extLst>
          </p:cNvPr>
          <p:cNvGrpSpPr/>
          <p:nvPr userDrawn="1"/>
        </p:nvGrpSpPr>
        <p:grpSpPr>
          <a:xfrm>
            <a:off x="8992118" y="1329"/>
            <a:ext cx="3006779" cy="696569"/>
            <a:chOff x="8992118" y="-1332171"/>
            <a:chExt cx="3006779" cy="696569"/>
          </a:xfrm>
        </p:grpSpPr>
        <p:pic>
          <p:nvPicPr>
            <p:cNvPr id="20" name="Grafikk 19">
              <a:extLst>
                <a:ext uri="{FF2B5EF4-FFF2-40B4-BE49-F238E27FC236}">
                  <a16:creationId xmlns:a16="http://schemas.microsoft.com/office/drawing/2014/main" id="{1CCC3B39-ED5C-4051-9F14-A67B0C1513D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92118" y="-1332171"/>
              <a:ext cx="1564895" cy="696569"/>
            </a:xfrm>
            <a:prstGeom prst="rect">
              <a:avLst/>
            </a:prstGeom>
          </p:spPr>
        </p:pic>
        <p:grpSp>
          <p:nvGrpSpPr>
            <p:cNvPr id="21" name="dasdasda">
              <a:extLst>
                <a:ext uri="{FF2B5EF4-FFF2-40B4-BE49-F238E27FC236}">
                  <a16:creationId xmlns:a16="http://schemas.microsoft.com/office/drawing/2014/main" id="{9F4F6375-82B3-4B5C-A34E-EB131D7D9D92}"/>
                </a:ext>
              </a:extLst>
            </p:cNvPr>
            <p:cNvGrpSpPr/>
            <p:nvPr userDrawn="1"/>
          </p:nvGrpSpPr>
          <p:grpSpPr>
            <a:xfrm>
              <a:off x="10819352" y="-1189482"/>
              <a:ext cx="1179545" cy="469900"/>
              <a:chOff x="10053875" y="625546"/>
              <a:chExt cx="1163332" cy="470539"/>
            </a:xfrm>
          </p:grpSpPr>
          <p:grpSp>
            <p:nvGrpSpPr>
              <p:cNvPr id="30" name="dasdasda">
                <a:extLst>
                  <a:ext uri="{FF2B5EF4-FFF2-40B4-BE49-F238E27FC236}">
                    <a16:creationId xmlns:a16="http://schemas.microsoft.com/office/drawing/2014/main" id="{D78CD267-CC8C-4A93-868B-A91DD9119E56}"/>
                  </a:ext>
                </a:extLst>
              </p:cNvPr>
              <p:cNvGrpSpPr/>
              <p:nvPr/>
            </p:nvGrpSpPr>
            <p:grpSpPr>
              <a:xfrm>
                <a:off x="10421710" y="740423"/>
                <a:ext cx="601392" cy="108410"/>
                <a:chOff x="10421710" y="740423"/>
                <a:chExt cx="601392" cy="108410"/>
              </a:xfrm>
              <a:solidFill>
                <a:srgbClr val="12110C"/>
              </a:solidFill>
            </p:grpSpPr>
            <p:sp>
              <p:nvSpPr>
                <p:cNvPr id="154" name="Frihåndsform: figur 153">
                  <a:extLst>
                    <a:ext uri="{FF2B5EF4-FFF2-40B4-BE49-F238E27FC236}">
                      <a16:creationId xmlns:a16="http://schemas.microsoft.com/office/drawing/2014/main" id="{293AADE3-8B93-4778-AE78-D383C5936BBF}"/>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155" name="Frihåndsform: figur 154">
                  <a:extLst>
                    <a:ext uri="{FF2B5EF4-FFF2-40B4-BE49-F238E27FC236}">
                      <a16:creationId xmlns:a16="http://schemas.microsoft.com/office/drawing/2014/main" id="{3463807E-7668-49D6-9DCC-D462FBAAF4A5}"/>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156" name="Frihåndsform: figur 155">
                  <a:extLst>
                    <a:ext uri="{FF2B5EF4-FFF2-40B4-BE49-F238E27FC236}">
                      <a16:creationId xmlns:a16="http://schemas.microsoft.com/office/drawing/2014/main" id="{3639BAD2-8DDB-4D01-8297-2C47A6171D6E}"/>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157" name="Frihåndsform: figur 156">
                  <a:extLst>
                    <a:ext uri="{FF2B5EF4-FFF2-40B4-BE49-F238E27FC236}">
                      <a16:creationId xmlns:a16="http://schemas.microsoft.com/office/drawing/2014/main" id="{F2635C92-C10B-4FE3-90D4-FB00D63CAAF3}"/>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158" name="Frihåndsform: figur 157">
                  <a:extLst>
                    <a:ext uri="{FF2B5EF4-FFF2-40B4-BE49-F238E27FC236}">
                      <a16:creationId xmlns:a16="http://schemas.microsoft.com/office/drawing/2014/main" id="{6E08EE8C-4C57-44AA-A1B3-7D281FD42C9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31" name="Frihåndsform: figur 30">
                <a:extLst>
                  <a:ext uri="{FF2B5EF4-FFF2-40B4-BE49-F238E27FC236}">
                    <a16:creationId xmlns:a16="http://schemas.microsoft.com/office/drawing/2014/main" id="{2F1BA70E-CAA4-496C-8A0F-D7FA84483743}"/>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32" name="dasdasda">
                <a:extLst>
                  <a:ext uri="{FF2B5EF4-FFF2-40B4-BE49-F238E27FC236}">
                    <a16:creationId xmlns:a16="http://schemas.microsoft.com/office/drawing/2014/main" id="{F98A818B-BCFA-4C0D-9998-8B049872F988}"/>
                  </a:ext>
                </a:extLst>
              </p:cNvPr>
              <p:cNvGrpSpPr/>
              <p:nvPr/>
            </p:nvGrpSpPr>
            <p:grpSpPr>
              <a:xfrm>
                <a:off x="10421710" y="740423"/>
                <a:ext cx="794629" cy="252577"/>
                <a:chOff x="10421710" y="740423"/>
                <a:chExt cx="794629" cy="252577"/>
              </a:xfrm>
              <a:solidFill>
                <a:srgbClr val="12110C"/>
              </a:solidFill>
            </p:grpSpPr>
            <p:sp>
              <p:nvSpPr>
                <p:cNvPr id="147" name="Frihåndsform: figur 146">
                  <a:extLst>
                    <a:ext uri="{FF2B5EF4-FFF2-40B4-BE49-F238E27FC236}">
                      <a16:creationId xmlns:a16="http://schemas.microsoft.com/office/drawing/2014/main" id="{86293727-8D10-48AC-985C-6DDE390F622B}"/>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148" name="Frihåndsform: figur 147">
                  <a:extLst>
                    <a:ext uri="{FF2B5EF4-FFF2-40B4-BE49-F238E27FC236}">
                      <a16:creationId xmlns:a16="http://schemas.microsoft.com/office/drawing/2014/main" id="{8288B0FE-2674-46FB-A3F9-B3AB4430EEA2}"/>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149" name="Frihåndsform: figur 148">
                  <a:extLst>
                    <a:ext uri="{FF2B5EF4-FFF2-40B4-BE49-F238E27FC236}">
                      <a16:creationId xmlns:a16="http://schemas.microsoft.com/office/drawing/2014/main" id="{030C3F14-5D43-4184-B867-00E2B2EDDBF6}"/>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150" name="Frihåndsform: figur 149">
                  <a:extLst>
                    <a:ext uri="{FF2B5EF4-FFF2-40B4-BE49-F238E27FC236}">
                      <a16:creationId xmlns:a16="http://schemas.microsoft.com/office/drawing/2014/main" id="{040E458C-BF4D-4D9C-932F-34C4F178152A}"/>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1" name="Frihåndsform: figur 150">
                  <a:extLst>
                    <a:ext uri="{FF2B5EF4-FFF2-40B4-BE49-F238E27FC236}">
                      <a16:creationId xmlns:a16="http://schemas.microsoft.com/office/drawing/2014/main" id="{5F752039-C323-4235-8B0E-383D1C12874E}"/>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152" name="Frihåndsform: figur 151">
                  <a:extLst>
                    <a:ext uri="{FF2B5EF4-FFF2-40B4-BE49-F238E27FC236}">
                      <a16:creationId xmlns:a16="http://schemas.microsoft.com/office/drawing/2014/main" id="{0326A0C1-4DC8-44DE-AF71-193863385B7F}"/>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153" name="Frihåndsform: figur 152">
                  <a:extLst>
                    <a:ext uri="{FF2B5EF4-FFF2-40B4-BE49-F238E27FC236}">
                      <a16:creationId xmlns:a16="http://schemas.microsoft.com/office/drawing/2014/main" id="{09987DA3-EA21-4190-9DE1-1B0EECE9E7C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33" name="Frihåndsform: figur 32">
                <a:extLst>
                  <a:ext uri="{FF2B5EF4-FFF2-40B4-BE49-F238E27FC236}">
                    <a16:creationId xmlns:a16="http://schemas.microsoft.com/office/drawing/2014/main" id="{6FF57268-2C65-4846-BF30-654D95AAA860}"/>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34" name="dasdasda">
                <a:extLst>
                  <a:ext uri="{FF2B5EF4-FFF2-40B4-BE49-F238E27FC236}">
                    <a16:creationId xmlns:a16="http://schemas.microsoft.com/office/drawing/2014/main" id="{93396CD2-555F-4A59-A5AC-2BA4F49837E6}"/>
                  </a:ext>
                </a:extLst>
              </p:cNvPr>
              <p:cNvGrpSpPr/>
              <p:nvPr/>
            </p:nvGrpSpPr>
            <p:grpSpPr>
              <a:xfrm>
                <a:off x="10053875" y="625546"/>
                <a:ext cx="302883" cy="440298"/>
                <a:chOff x="10053875" y="625546"/>
                <a:chExt cx="302883" cy="440298"/>
              </a:xfrm>
            </p:grpSpPr>
            <p:sp>
              <p:nvSpPr>
                <p:cNvPr id="141" name="Frihåndsform: figur 140">
                  <a:extLst>
                    <a:ext uri="{FF2B5EF4-FFF2-40B4-BE49-F238E27FC236}">
                      <a16:creationId xmlns:a16="http://schemas.microsoft.com/office/drawing/2014/main" id="{2163BDD0-C2F7-43F8-8FF6-71CCAB6CF445}"/>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142" name="Frihåndsform: figur 141">
                  <a:extLst>
                    <a:ext uri="{FF2B5EF4-FFF2-40B4-BE49-F238E27FC236}">
                      <a16:creationId xmlns:a16="http://schemas.microsoft.com/office/drawing/2014/main" id="{F580ADE0-2CFA-4771-AC94-732A34277E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143" name="Frihåndsform: figur 142">
                  <a:extLst>
                    <a:ext uri="{FF2B5EF4-FFF2-40B4-BE49-F238E27FC236}">
                      <a16:creationId xmlns:a16="http://schemas.microsoft.com/office/drawing/2014/main" id="{85CCCC0B-36A2-40AE-9A43-01EA50575044}"/>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144" name="Frihåndsform: figur 143">
                  <a:extLst>
                    <a:ext uri="{FF2B5EF4-FFF2-40B4-BE49-F238E27FC236}">
                      <a16:creationId xmlns:a16="http://schemas.microsoft.com/office/drawing/2014/main" id="{AE3BD07D-D002-44BA-B3DF-6C334988FD9C}"/>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145" name="Frihåndsform: figur 144">
                  <a:extLst>
                    <a:ext uri="{FF2B5EF4-FFF2-40B4-BE49-F238E27FC236}">
                      <a16:creationId xmlns:a16="http://schemas.microsoft.com/office/drawing/2014/main" id="{83612C2D-7D9B-4EC2-8F3F-0B3C0E9A0C58}"/>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146" name="Frihåndsform: figur 145">
                  <a:extLst>
                    <a:ext uri="{FF2B5EF4-FFF2-40B4-BE49-F238E27FC236}">
                      <a16:creationId xmlns:a16="http://schemas.microsoft.com/office/drawing/2014/main" id="{57252D95-9B71-4A97-B7DA-5BC6F082C702}"/>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35" name="Frihåndsform: figur 34">
                <a:extLst>
                  <a:ext uri="{FF2B5EF4-FFF2-40B4-BE49-F238E27FC236}">
                    <a16:creationId xmlns:a16="http://schemas.microsoft.com/office/drawing/2014/main" id="{AFDBF88C-A9E2-45E3-A8E8-EBA4874142B0}"/>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36" name="dasdasda">
                <a:extLst>
                  <a:ext uri="{FF2B5EF4-FFF2-40B4-BE49-F238E27FC236}">
                    <a16:creationId xmlns:a16="http://schemas.microsoft.com/office/drawing/2014/main" id="{404CF1FF-DC3B-4E24-AEB9-0E4D3633529E}"/>
                  </a:ext>
                </a:extLst>
              </p:cNvPr>
              <p:cNvGrpSpPr/>
              <p:nvPr/>
            </p:nvGrpSpPr>
            <p:grpSpPr>
              <a:xfrm>
                <a:off x="10094101" y="633820"/>
                <a:ext cx="221385" cy="367739"/>
                <a:chOff x="10094101" y="633820"/>
                <a:chExt cx="221385" cy="367739"/>
              </a:xfrm>
              <a:solidFill>
                <a:srgbClr val="EBEBEB"/>
              </a:solidFill>
            </p:grpSpPr>
            <p:sp>
              <p:nvSpPr>
                <p:cNvPr id="138" name="Frihåndsform: figur 137">
                  <a:extLst>
                    <a:ext uri="{FF2B5EF4-FFF2-40B4-BE49-F238E27FC236}">
                      <a16:creationId xmlns:a16="http://schemas.microsoft.com/office/drawing/2014/main" id="{E9067EB5-8A6F-411E-AB5E-0625A98CD1AE}"/>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139" name="Frihåndsform: figur 138">
                  <a:extLst>
                    <a:ext uri="{FF2B5EF4-FFF2-40B4-BE49-F238E27FC236}">
                      <a16:creationId xmlns:a16="http://schemas.microsoft.com/office/drawing/2014/main" id="{C4FF7E5A-2CD1-4F90-9977-EB40EAF06608}"/>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140" name="Frihåndsform: figur 139">
                  <a:extLst>
                    <a:ext uri="{FF2B5EF4-FFF2-40B4-BE49-F238E27FC236}">
                      <a16:creationId xmlns:a16="http://schemas.microsoft.com/office/drawing/2014/main" id="{73336E5F-FA54-41BE-AFE0-56CA1B1D894D}"/>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7" name="Frihåndsform: figur 36">
                <a:extLst>
                  <a:ext uri="{FF2B5EF4-FFF2-40B4-BE49-F238E27FC236}">
                    <a16:creationId xmlns:a16="http://schemas.microsoft.com/office/drawing/2014/main" id="{BAF4201F-82A1-401A-B612-0C9D9775468A}"/>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8" name="dasdasda">
                <a:extLst>
                  <a:ext uri="{FF2B5EF4-FFF2-40B4-BE49-F238E27FC236}">
                    <a16:creationId xmlns:a16="http://schemas.microsoft.com/office/drawing/2014/main" id="{73EEEA04-9884-4074-9A82-8C0BDD53E6A3}"/>
                  </a:ext>
                </a:extLst>
              </p:cNvPr>
              <p:cNvGrpSpPr/>
              <p:nvPr/>
            </p:nvGrpSpPr>
            <p:grpSpPr>
              <a:xfrm>
                <a:off x="10178642" y="627068"/>
                <a:ext cx="52778" cy="356137"/>
                <a:chOff x="10178642" y="627068"/>
                <a:chExt cx="52778" cy="356137"/>
              </a:xfrm>
              <a:solidFill>
                <a:srgbClr val="EBEBEB"/>
              </a:solidFill>
            </p:grpSpPr>
            <p:sp>
              <p:nvSpPr>
                <p:cNvPr id="135" name="Frihåndsform: figur 134">
                  <a:extLst>
                    <a:ext uri="{FF2B5EF4-FFF2-40B4-BE49-F238E27FC236}">
                      <a16:creationId xmlns:a16="http://schemas.microsoft.com/office/drawing/2014/main" id="{07F2C37D-3B5F-4E0A-9E06-4F71FFB8BEC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136" name="Frihåndsform: figur 135">
                  <a:extLst>
                    <a:ext uri="{FF2B5EF4-FFF2-40B4-BE49-F238E27FC236}">
                      <a16:creationId xmlns:a16="http://schemas.microsoft.com/office/drawing/2014/main" id="{91F37240-F041-4AD6-A4F2-B4E554F9734A}"/>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137" name="Frihåndsform: figur 136">
                  <a:extLst>
                    <a:ext uri="{FF2B5EF4-FFF2-40B4-BE49-F238E27FC236}">
                      <a16:creationId xmlns:a16="http://schemas.microsoft.com/office/drawing/2014/main" id="{67B0821E-5965-4A3F-AECC-D88AF4CDBFB1}"/>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9" name="Frihåndsform: figur 38">
                <a:extLst>
                  <a:ext uri="{FF2B5EF4-FFF2-40B4-BE49-F238E27FC236}">
                    <a16:creationId xmlns:a16="http://schemas.microsoft.com/office/drawing/2014/main" id="{A5AC4D7B-5EA6-45E4-8A19-DCA7BEEE15C1}"/>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0" name="dasdasda">
                <a:extLst>
                  <a:ext uri="{FF2B5EF4-FFF2-40B4-BE49-F238E27FC236}">
                    <a16:creationId xmlns:a16="http://schemas.microsoft.com/office/drawing/2014/main" id="{0D6B83CB-8287-4A67-A716-E57F1C735EAB}"/>
                  </a:ext>
                </a:extLst>
              </p:cNvPr>
              <p:cNvGrpSpPr/>
              <p:nvPr/>
            </p:nvGrpSpPr>
            <p:grpSpPr>
              <a:xfrm>
                <a:off x="10145644" y="656072"/>
                <a:ext cx="118395" cy="249724"/>
                <a:chOff x="10145644" y="656072"/>
                <a:chExt cx="118395" cy="249724"/>
              </a:xfrm>
              <a:solidFill>
                <a:srgbClr val="EBEBEB"/>
              </a:solidFill>
            </p:grpSpPr>
            <p:sp>
              <p:nvSpPr>
                <p:cNvPr id="132" name="Frihåndsform: figur 131">
                  <a:extLst>
                    <a:ext uri="{FF2B5EF4-FFF2-40B4-BE49-F238E27FC236}">
                      <a16:creationId xmlns:a16="http://schemas.microsoft.com/office/drawing/2014/main" id="{A5446BC3-DD5E-456F-A3C0-3C7AAD8577EE}"/>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133" name="Frihåndsform: figur 132">
                  <a:extLst>
                    <a:ext uri="{FF2B5EF4-FFF2-40B4-BE49-F238E27FC236}">
                      <a16:creationId xmlns:a16="http://schemas.microsoft.com/office/drawing/2014/main" id="{62083285-4747-47B6-875A-75C6DC49ACBD}"/>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134" name="Frihåndsform: figur 133">
                  <a:extLst>
                    <a:ext uri="{FF2B5EF4-FFF2-40B4-BE49-F238E27FC236}">
                      <a16:creationId xmlns:a16="http://schemas.microsoft.com/office/drawing/2014/main" id="{6223AA8E-308C-462F-9325-414FCD4F1C42}"/>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 name="Frihåndsform: figur 40">
                <a:extLst>
                  <a:ext uri="{FF2B5EF4-FFF2-40B4-BE49-F238E27FC236}">
                    <a16:creationId xmlns:a16="http://schemas.microsoft.com/office/drawing/2014/main" id="{CB485BD9-8D94-437A-9178-BD227A157624}"/>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2" name="Frihåndsform: figur 41">
                <a:extLst>
                  <a:ext uri="{FF2B5EF4-FFF2-40B4-BE49-F238E27FC236}">
                    <a16:creationId xmlns:a16="http://schemas.microsoft.com/office/drawing/2014/main" id="{FF97E8C7-F6F4-4EF1-85F4-694A04A6E1EF}"/>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3" name="Frihåndsform: figur 42">
                <a:extLst>
                  <a:ext uri="{FF2B5EF4-FFF2-40B4-BE49-F238E27FC236}">
                    <a16:creationId xmlns:a16="http://schemas.microsoft.com/office/drawing/2014/main" id="{4B5402D0-0C3D-4B8B-B864-3C20695BEA3E}"/>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4" name="dasdasda">
                <a:extLst>
                  <a:ext uri="{FF2B5EF4-FFF2-40B4-BE49-F238E27FC236}">
                    <a16:creationId xmlns:a16="http://schemas.microsoft.com/office/drawing/2014/main" id="{3EA262FF-1755-49CD-B149-45986EF83B91}"/>
                  </a:ext>
                </a:extLst>
              </p:cNvPr>
              <p:cNvGrpSpPr/>
              <p:nvPr/>
            </p:nvGrpSpPr>
            <p:grpSpPr>
              <a:xfrm>
                <a:off x="10121109" y="701339"/>
                <a:ext cx="167560" cy="331317"/>
                <a:chOff x="10121109" y="701339"/>
                <a:chExt cx="167560" cy="331317"/>
              </a:xfrm>
              <a:solidFill>
                <a:srgbClr val="EBEBEB"/>
              </a:solidFill>
            </p:grpSpPr>
            <p:sp>
              <p:nvSpPr>
                <p:cNvPr id="110" name="Frihåndsform: figur 109">
                  <a:extLst>
                    <a:ext uri="{FF2B5EF4-FFF2-40B4-BE49-F238E27FC236}">
                      <a16:creationId xmlns:a16="http://schemas.microsoft.com/office/drawing/2014/main" id="{9AA5B22F-79ED-4204-AB2B-6A59C441A12D}"/>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111" name="Frihåndsform: figur 110">
                  <a:extLst>
                    <a:ext uri="{FF2B5EF4-FFF2-40B4-BE49-F238E27FC236}">
                      <a16:creationId xmlns:a16="http://schemas.microsoft.com/office/drawing/2014/main" id="{2BC40BD6-6A5E-4771-9466-699CA3E531A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112" name="Frihåndsform: figur 111">
                  <a:extLst>
                    <a:ext uri="{FF2B5EF4-FFF2-40B4-BE49-F238E27FC236}">
                      <a16:creationId xmlns:a16="http://schemas.microsoft.com/office/drawing/2014/main" id="{C38D7172-F349-4CB2-B66E-E73A44869336}"/>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113" name="Frihåndsform: figur 112">
                  <a:extLst>
                    <a:ext uri="{FF2B5EF4-FFF2-40B4-BE49-F238E27FC236}">
                      <a16:creationId xmlns:a16="http://schemas.microsoft.com/office/drawing/2014/main" id="{B6223B6B-C1AA-4969-A44A-359597B25A6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114" name="Frihåndsform: figur 113">
                  <a:extLst>
                    <a:ext uri="{FF2B5EF4-FFF2-40B4-BE49-F238E27FC236}">
                      <a16:creationId xmlns:a16="http://schemas.microsoft.com/office/drawing/2014/main" id="{B88023BD-C904-4AC1-8F9B-AF9DA0BF076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115" name="Frihåndsform: figur 114">
                  <a:extLst>
                    <a:ext uri="{FF2B5EF4-FFF2-40B4-BE49-F238E27FC236}">
                      <a16:creationId xmlns:a16="http://schemas.microsoft.com/office/drawing/2014/main" id="{2215449B-CF9A-4CF9-A1A3-897B2C9DC6BA}"/>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116" name="Frihåndsform: figur 115">
                  <a:extLst>
                    <a:ext uri="{FF2B5EF4-FFF2-40B4-BE49-F238E27FC236}">
                      <a16:creationId xmlns:a16="http://schemas.microsoft.com/office/drawing/2014/main" id="{92BB4A9E-EFBF-4418-ACE8-FC3BF71B0E21}"/>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117" name="Frihåndsform: figur 116">
                  <a:extLst>
                    <a:ext uri="{FF2B5EF4-FFF2-40B4-BE49-F238E27FC236}">
                      <a16:creationId xmlns:a16="http://schemas.microsoft.com/office/drawing/2014/main" id="{89983B8A-9CA6-4F7F-B60F-B2D16CD78A5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118" name="Frihåndsform: figur 117">
                  <a:extLst>
                    <a:ext uri="{FF2B5EF4-FFF2-40B4-BE49-F238E27FC236}">
                      <a16:creationId xmlns:a16="http://schemas.microsoft.com/office/drawing/2014/main" id="{6675D535-0808-4487-97C4-8BB0ADD2164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119" name="Frihåndsform: figur 118">
                  <a:extLst>
                    <a:ext uri="{FF2B5EF4-FFF2-40B4-BE49-F238E27FC236}">
                      <a16:creationId xmlns:a16="http://schemas.microsoft.com/office/drawing/2014/main" id="{81C8250A-9C83-409C-A29E-0B3A799B7C56}"/>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120" name="Frihåndsform: figur 119">
                  <a:extLst>
                    <a:ext uri="{FF2B5EF4-FFF2-40B4-BE49-F238E27FC236}">
                      <a16:creationId xmlns:a16="http://schemas.microsoft.com/office/drawing/2014/main" id="{16825174-D161-4930-9C94-99368115FBDF}"/>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121" name="Frihåndsform: figur 120">
                  <a:extLst>
                    <a:ext uri="{FF2B5EF4-FFF2-40B4-BE49-F238E27FC236}">
                      <a16:creationId xmlns:a16="http://schemas.microsoft.com/office/drawing/2014/main" id="{405721A8-E3B8-4DD5-9591-4C03B061F971}"/>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122" name="Frihåndsform: figur 121">
                  <a:extLst>
                    <a:ext uri="{FF2B5EF4-FFF2-40B4-BE49-F238E27FC236}">
                      <a16:creationId xmlns:a16="http://schemas.microsoft.com/office/drawing/2014/main" id="{3B05273E-8581-4961-98C8-B8442AADD355}"/>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123" name="Frihåndsform: figur 122">
                  <a:extLst>
                    <a:ext uri="{FF2B5EF4-FFF2-40B4-BE49-F238E27FC236}">
                      <a16:creationId xmlns:a16="http://schemas.microsoft.com/office/drawing/2014/main" id="{0A38C547-FB17-4CEF-9057-8FDED39D54A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124" name="Frihåndsform: figur 123">
                  <a:extLst>
                    <a:ext uri="{FF2B5EF4-FFF2-40B4-BE49-F238E27FC236}">
                      <a16:creationId xmlns:a16="http://schemas.microsoft.com/office/drawing/2014/main" id="{CDF15C6F-6627-4E34-9EBA-9C8288926923}"/>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125" name="Frihåndsform: figur 124">
                  <a:extLst>
                    <a:ext uri="{FF2B5EF4-FFF2-40B4-BE49-F238E27FC236}">
                      <a16:creationId xmlns:a16="http://schemas.microsoft.com/office/drawing/2014/main" id="{502541C8-2704-4BDC-AFB3-4047F28FE6E7}"/>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126" name="Frihåndsform: figur 125">
                  <a:extLst>
                    <a:ext uri="{FF2B5EF4-FFF2-40B4-BE49-F238E27FC236}">
                      <a16:creationId xmlns:a16="http://schemas.microsoft.com/office/drawing/2014/main" id="{C35A3216-407A-4DC9-B442-2E40DFE62EC7}"/>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127" name="Frihåndsform: figur 126">
                  <a:extLst>
                    <a:ext uri="{FF2B5EF4-FFF2-40B4-BE49-F238E27FC236}">
                      <a16:creationId xmlns:a16="http://schemas.microsoft.com/office/drawing/2014/main" id="{B2F2C353-3128-4C34-8109-6CA05E8A13A2}"/>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128" name="Frihåndsform: figur 127">
                  <a:extLst>
                    <a:ext uri="{FF2B5EF4-FFF2-40B4-BE49-F238E27FC236}">
                      <a16:creationId xmlns:a16="http://schemas.microsoft.com/office/drawing/2014/main" id="{39298321-843F-4FC1-ACBD-1B09F5D28584}"/>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129" name="Frihåndsform: figur 128">
                  <a:extLst>
                    <a:ext uri="{FF2B5EF4-FFF2-40B4-BE49-F238E27FC236}">
                      <a16:creationId xmlns:a16="http://schemas.microsoft.com/office/drawing/2014/main" id="{BAC63799-C37B-445C-801E-DB8BC38C4DF1}"/>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130" name="Frihåndsform: figur 129">
                  <a:extLst>
                    <a:ext uri="{FF2B5EF4-FFF2-40B4-BE49-F238E27FC236}">
                      <a16:creationId xmlns:a16="http://schemas.microsoft.com/office/drawing/2014/main" id="{4034404F-2EB8-4A6E-80A5-41268E85805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131" name="Frihåndsform: figur 130">
                  <a:extLst>
                    <a:ext uri="{FF2B5EF4-FFF2-40B4-BE49-F238E27FC236}">
                      <a16:creationId xmlns:a16="http://schemas.microsoft.com/office/drawing/2014/main" id="{5F77F4DB-285E-4548-B401-B230BAD023BC}"/>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5" name="Frihåndsform: figur 44">
                <a:extLst>
                  <a:ext uri="{FF2B5EF4-FFF2-40B4-BE49-F238E27FC236}">
                    <a16:creationId xmlns:a16="http://schemas.microsoft.com/office/drawing/2014/main" id="{DD470A46-068E-471B-BA13-11BB59D32858}"/>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6" name="dasdasda">
                <a:extLst>
                  <a:ext uri="{FF2B5EF4-FFF2-40B4-BE49-F238E27FC236}">
                    <a16:creationId xmlns:a16="http://schemas.microsoft.com/office/drawing/2014/main" id="{EDE42512-9D89-4B0B-8E39-248CEC1FA267}"/>
                  </a:ext>
                </a:extLst>
              </p:cNvPr>
              <p:cNvGrpSpPr/>
              <p:nvPr/>
            </p:nvGrpSpPr>
            <p:grpSpPr>
              <a:xfrm>
                <a:off x="10235415" y="1013335"/>
                <a:ext cx="72178" cy="16088"/>
                <a:chOff x="10235415" y="1013335"/>
                <a:chExt cx="72178" cy="16088"/>
              </a:xfrm>
              <a:solidFill>
                <a:srgbClr val="EBEBEB"/>
              </a:solidFill>
            </p:grpSpPr>
            <p:sp>
              <p:nvSpPr>
                <p:cNvPr id="108" name="Frihåndsform: figur 107">
                  <a:extLst>
                    <a:ext uri="{FF2B5EF4-FFF2-40B4-BE49-F238E27FC236}">
                      <a16:creationId xmlns:a16="http://schemas.microsoft.com/office/drawing/2014/main" id="{9FE160F6-8006-4230-8533-8AA627DB82CE}"/>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109" name="Frihåndsform: figur 108">
                  <a:extLst>
                    <a:ext uri="{FF2B5EF4-FFF2-40B4-BE49-F238E27FC236}">
                      <a16:creationId xmlns:a16="http://schemas.microsoft.com/office/drawing/2014/main" id="{FA711C1B-310E-4C44-B0CC-B00587AF9A31}"/>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7" name="Frihåndsform: figur 46">
                <a:extLst>
                  <a:ext uri="{FF2B5EF4-FFF2-40B4-BE49-F238E27FC236}">
                    <a16:creationId xmlns:a16="http://schemas.microsoft.com/office/drawing/2014/main" id="{100DF747-7CBC-4BC0-BC5B-E59C88B39C46}"/>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8" name="Frihåndsform: figur 47">
                <a:extLst>
                  <a:ext uri="{FF2B5EF4-FFF2-40B4-BE49-F238E27FC236}">
                    <a16:creationId xmlns:a16="http://schemas.microsoft.com/office/drawing/2014/main" id="{1EAE1DC7-9416-4AE7-A43C-40E871B15E73}"/>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9" name="Frihåndsform: figur 48">
                <a:extLst>
                  <a:ext uri="{FF2B5EF4-FFF2-40B4-BE49-F238E27FC236}">
                    <a16:creationId xmlns:a16="http://schemas.microsoft.com/office/drawing/2014/main" id="{EAFDB6D1-2D63-4A5F-8095-8817C45B0FA2}"/>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50" name="Frihåndsform: figur 49">
                <a:extLst>
                  <a:ext uri="{FF2B5EF4-FFF2-40B4-BE49-F238E27FC236}">
                    <a16:creationId xmlns:a16="http://schemas.microsoft.com/office/drawing/2014/main" id="{4BE5855D-9B9F-4AFD-8426-CB7D4B88A601}"/>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51" name="Frihåndsform: figur 50">
                <a:extLst>
                  <a:ext uri="{FF2B5EF4-FFF2-40B4-BE49-F238E27FC236}">
                    <a16:creationId xmlns:a16="http://schemas.microsoft.com/office/drawing/2014/main" id="{C31509B4-D3D9-463F-83BD-9E650C5EE7A0}"/>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52" name="dasdasda">
                <a:extLst>
                  <a:ext uri="{FF2B5EF4-FFF2-40B4-BE49-F238E27FC236}">
                    <a16:creationId xmlns:a16="http://schemas.microsoft.com/office/drawing/2014/main" id="{B5C3D3D9-618C-4200-8B6C-BEF878220D64}"/>
                  </a:ext>
                </a:extLst>
              </p:cNvPr>
              <p:cNvGrpSpPr/>
              <p:nvPr/>
            </p:nvGrpSpPr>
            <p:grpSpPr>
              <a:xfrm>
                <a:off x="10083640" y="703431"/>
                <a:ext cx="259825" cy="302469"/>
                <a:chOff x="10083640" y="703431"/>
                <a:chExt cx="259825" cy="302469"/>
              </a:xfrm>
              <a:solidFill>
                <a:srgbClr val="EBEBEB"/>
              </a:solidFill>
            </p:grpSpPr>
            <p:sp>
              <p:nvSpPr>
                <p:cNvPr id="103" name="Frihåndsform: figur 102">
                  <a:extLst>
                    <a:ext uri="{FF2B5EF4-FFF2-40B4-BE49-F238E27FC236}">
                      <a16:creationId xmlns:a16="http://schemas.microsoft.com/office/drawing/2014/main" id="{C0AA2BA5-D7D4-4FCF-B39E-17923788B4C7}"/>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104" name="Frihåndsform: figur 103">
                  <a:extLst>
                    <a:ext uri="{FF2B5EF4-FFF2-40B4-BE49-F238E27FC236}">
                      <a16:creationId xmlns:a16="http://schemas.microsoft.com/office/drawing/2014/main" id="{AA99EEFF-93DC-4F96-87FE-29C58BA327A3}"/>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105" name="Frihåndsform: figur 104">
                  <a:extLst>
                    <a:ext uri="{FF2B5EF4-FFF2-40B4-BE49-F238E27FC236}">
                      <a16:creationId xmlns:a16="http://schemas.microsoft.com/office/drawing/2014/main" id="{FA0C3A34-06E0-4CB6-8B7F-FCC5BAE7B85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106" name="Frihåndsform: figur 105">
                  <a:extLst>
                    <a:ext uri="{FF2B5EF4-FFF2-40B4-BE49-F238E27FC236}">
                      <a16:creationId xmlns:a16="http://schemas.microsoft.com/office/drawing/2014/main" id="{5EE6C6A5-88AA-42DE-BDE7-A00F97CE7A6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107" name="Frihåndsform: figur 106">
                  <a:extLst>
                    <a:ext uri="{FF2B5EF4-FFF2-40B4-BE49-F238E27FC236}">
                      <a16:creationId xmlns:a16="http://schemas.microsoft.com/office/drawing/2014/main" id="{4957749A-E976-4493-ACB5-04952F27725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53" name="Frihåndsform: figur 52">
                <a:extLst>
                  <a:ext uri="{FF2B5EF4-FFF2-40B4-BE49-F238E27FC236}">
                    <a16:creationId xmlns:a16="http://schemas.microsoft.com/office/drawing/2014/main" id="{C1FC9841-7B54-4477-B38A-14239E70AA99}"/>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54" name="Frihåndsform: figur 53">
                <a:extLst>
                  <a:ext uri="{FF2B5EF4-FFF2-40B4-BE49-F238E27FC236}">
                    <a16:creationId xmlns:a16="http://schemas.microsoft.com/office/drawing/2014/main" id="{4FE1B088-1793-4C55-A151-5B68223AB8F8}"/>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55" name="dasdasda">
                <a:extLst>
                  <a:ext uri="{FF2B5EF4-FFF2-40B4-BE49-F238E27FC236}">
                    <a16:creationId xmlns:a16="http://schemas.microsoft.com/office/drawing/2014/main" id="{DAD4669B-E642-4A15-9C12-6BE1674FF1F4}"/>
                  </a:ext>
                </a:extLst>
              </p:cNvPr>
              <p:cNvGrpSpPr/>
              <p:nvPr/>
            </p:nvGrpSpPr>
            <p:grpSpPr>
              <a:xfrm>
                <a:off x="10165712" y="777131"/>
                <a:ext cx="182305" cy="281209"/>
                <a:chOff x="10165712" y="777131"/>
                <a:chExt cx="182305" cy="281209"/>
              </a:xfrm>
              <a:solidFill>
                <a:srgbClr val="EBEBEB"/>
              </a:solidFill>
            </p:grpSpPr>
            <p:sp>
              <p:nvSpPr>
                <p:cNvPr id="99" name="Frihåndsform: figur 98">
                  <a:extLst>
                    <a:ext uri="{FF2B5EF4-FFF2-40B4-BE49-F238E27FC236}">
                      <a16:creationId xmlns:a16="http://schemas.microsoft.com/office/drawing/2014/main" id="{E1E46C36-03AD-4F18-A911-319BA0373D94}"/>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100" name="Frihåndsform: figur 99">
                  <a:extLst>
                    <a:ext uri="{FF2B5EF4-FFF2-40B4-BE49-F238E27FC236}">
                      <a16:creationId xmlns:a16="http://schemas.microsoft.com/office/drawing/2014/main" id="{E3C6FD0F-855B-429D-8F72-C8112C08250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101" name="Frihåndsform: figur 100">
                  <a:extLst>
                    <a:ext uri="{FF2B5EF4-FFF2-40B4-BE49-F238E27FC236}">
                      <a16:creationId xmlns:a16="http://schemas.microsoft.com/office/drawing/2014/main" id="{F5D13EAC-BBFE-4F74-B648-DDAE8608F00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102" name="Frihåndsform: figur 101">
                  <a:extLst>
                    <a:ext uri="{FF2B5EF4-FFF2-40B4-BE49-F238E27FC236}">
                      <a16:creationId xmlns:a16="http://schemas.microsoft.com/office/drawing/2014/main" id="{EBA3F82B-A91C-4681-8FD3-E48573AF0256}"/>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56" name="Frihåndsform: figur 55">
                <a:extLst>
                  <a:ext uri="{FF2B5EF4-FFF2-40B4-BE49-F238E27FC236}">
                    <a16:creationId xmlns:a16="http://schemas.microsoft.com/office/drawing/2014/main" id="{EA9BC7A3-438C-48AF-A8C0-51B155E3DC0F}"/>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57" name="Frihåndsform: figur 56">
                <a:extLst>
                  <a:ext uri="{FF2B5EF4-FFF2-40B4-BE49-F238E27FC236}">
                    <a16:creationId xmlns:a16="http://schemas.microsoft.com/office/drawing/2014/main" id="{C0963C61-3504-4292-93AF-B8DFEBB6319D}"/>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58" name="dasdasda">
                <a:extLst>
                  <a:ext uri="{FF2B5EF4-FFF2-40B4-BE49-F238E27FC236}">
                    <a16:creationId xmlns:a16="http://schemas.microsoft.com/office/drawing/2014/main" id="{AC813B34-257E-4791-84C7-D67B772E4BF6}"/>
                  </a:ext>
                </a:extLst>
              </p:cNvPr>
              <p:cNvGrpSpPr/>
              <p:nvPr/>
            </p:nvGrpSpPr>
            <p:grpSpPr>
              <a:xfrm>
                <a:off x="10235320" y="907033"/>
                <a:ext cx="46692" cy="29289"/>
                <a:chOff x="10235320" y="907033"/>
                <a:chExt cx="46692" cy="29289"/>
              </a:xfrm>
              <a:solidFill>
                <a:srgbClr val="EBEBEB"/>
              </a:solidFill>
            </p:grpSpPr>
            <p:sp>
              <p:nvSpPr>
                <p:cNvPr id="97" name="Frihåndsform: figur 96">
                  <a:extLst>
                    <a:ext uri="{FF2B5EF4-FFF2-40B4-BE49-F238E27FC236}">
                      <a16:creationId xmlns:a16="http://schemas.microsoft.com/office/drawing/2014/main" id="{C98852D3-0C89-4525-9DC7-1BD04C52399D}"/>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98" name="Frihåndsform: figur 97">
                  <a:extLst>
                    <a:ext uri="{FF2B5EF4-FFF2-40B4-BE49-F238E27FC236}">
                      <a16:creationId xmlns:a16="http://schemas.microsoft.com/office/drawing/2014/main" id="{920F3466-36DE-4786-B5AB-C00B011DF9AD}"/>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59" name="Frihåndsform: figur 58">
                <a:extLst>
                  <a:ext uri="{FF2B5EF4-FFF2-40B4-BE49-F238E27FC236}">
                    <a16:creationId xmlns:a16="http://schemas.microsoft.com/office/drawing/2014/main" id="{ED99E719-F45A-4AC5-B4A0-DFEC2758469C}"/>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60" name="Frihåndsform: figur 59">
                <a:extLst>
                  <a:ext uri="{FF2B5EF4-FFF2-40B4-BE49-F238E27FC236}">
                    <a16:creationId xmlns:a16="http://schemas.microsoft.com/office/drawing/2014/main" id="{7A1ADCDE-F9F4-48FE-AB48-0C9D31F2370E}"/>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61" name="Frihåndsform: figur 60">
                <a:extLst>
                  <a:ext uri="{FF2B5EF4-FFF2-40B4-BE49-F238E27FC236}">
                    <a16:creationId xmlns:a16="http://schemas.microsoft.com/office/drawing/2014/main" id="{1C6C5173-6FBF-4964-86A0-337DF7E08B10}"/>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62" name="Frihåndsform: figur 61">
                <a:extLst>
                  <a:ext uri="{FF2B5EF4-FFF2-40B4-BE49-F238E27FC236}">
                    <a16:creationId xmlns:a16="http://schemas.microsoft.com/office/drawing/2014/main" id="{5BFFA16E-673F-4809-BA2E-B5569B221FF3}"/>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63" name="Frihåndsform: figur 62">
                <a:extLst>
                  <a:ext uri="{FF2B5EF4-FFF2-40B4-BE49-F238E27FC236}">
                    <a16:creationId xmlns:a16="http://schemas.microsoft.com/office/drawing/2014/main" id="{92E2DF18-6B7F-4583-BEE0-81A6F2018F6E}"/>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64" name="dasdasda">
                <a:extLst>
                  <a:ext uri="{FF2B5EF4-FFF2-40B4-BE49-F238E27FC236}">
                    <a16:creationId xmlns:a16="http://schemas.microsoft.com/office/drawing/2014/main" id="{C15D5B88-DB58-4DFB-A6C7-CD3B95B82A95}"/>
                  </a:ext>
                </a:extLst>
              </p:cNvPr>
              <p:cNvGrpSpPr/>
              <p:nvPr/>
            </p:nvGrpSpPr>
            <p:grpSpPr>
              <a:xfrm>
                <a:off x="10151839" y="1041976"/>
                <a:ext cx="40046" cy="19054"/>
                <a:chOff x="10151839" y="1041976"/>
                <a:chExt cx="40046" cy="19054"/>
              </a:xfrm>
              <a:solidFill>
                <a:srgbClr val="EBEBEB"/>
              </a:solidFill>
            </p:grpSpPr>
            <p:sp>
              <p:nvSpPr>
                <p:cNvPr id="95" name="Frihåndsform: figur 94">
                  <a:extLst>
                    <a:ext uri="{FF2B5EF4-FFF2-40B4-BE49-F238E27FC236}">
                      <a16:creationId xmlns:a16="http://schemas.microsoft.com/office/drawing/2014/main" id="{7D53F2DC-BDD2-47A2-9130-4C8973A48601}"/>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96" name="Frihåndsform: figur 95">
                  <a:extLst>
                    <a:ext uri="{FF2B5EF4-FFF2-40B4-BE49-F238E27FC236}">
                      <a16:creationId xmlns:a16="http://schemas.microsoft.com/office/drawing/2014/main" id="{42A3D7AC-EA5A-43DD-ABE4-050D8C7A00DE}"/>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65" name="Frihåndsform: figur 64">
                <a:extLst>
                  <a:ext uri="{FF2B5EF4-FFF2-40B4-BE49-F238E27FC236}">
                    <a16:creationId xmlns:a16="http://schemas.microsoft.com/office/drawing/2014/main" id="{142D9D83-B026-4384-8A57-BCEB0CD33922}"/>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66" name="Frihåndsform: figur 65">
                <a:extLst>
                  <a:ext uri="{FF2B5EF4-FFF2-40B4-BE49-F238E27FC236}">
                    <a16:creationId xmlns:a16="http://schemas.microsoft.com/office/drawing/2014/main" id="{E16C3D36-1398-49FE-9458-72C52B0F88A3}"/>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67" name="Frihåndsform: figur 66">
                <a:extLst>
                  <a:ext uri="{FF2B5EF4-FFF2-40B4-BE49-F238E27FC236}">
                    <a16:creationId xmlns:a16="http://schemas.microsoft.com/office/drawing/2014/main" id="{B97BAB40-5FE3-4FD0-B806-F5CF769313B9}"/>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68" name="dasdasda">
                <a:extLst>
                  <a:ext uri="{FF2B5EF4-FFF2-40B4-BE49-F238E27FC236}">
                    <a16:creationId xmlns:a16="http://schemas.microsoft.com/office/drawing/2014/main" id="{F437A172-467C-402A-8D50-55F5289FA62D}"/>
                  </a:ext>
                </a:extLst>
              </p:cNvPr>
              <p:cNvGrpSpPr/>
              <p:nvPr/>
            </p:nvGrpSpPr>
            <p:grpSpPr>
              <a:xfrm>
                <a:off x="10113596" y="701814"/>
                <a:ext cx="182681" cy="239453"/>
                <a:chOff x="10113596" y="701814"/>
                <a:chExt cx="182681" cy="239453"/>
              </a:xfrm>
              <a:solidFill>
                <a:srgbClr val="EBEBEB"/>
              </a:solidFill>
            </p:grpSpPr>
            <p:sp>
              <p:nvSpPr>
                <p:cNvPr id="79" name="Frihåndsform: figur 78">
                  <a:extLst>
                    <a:ext uri="{FF2B5EF4-FFF2-40B4-BE49-F238E27FC236}">
                      <a16:creationId xmlns:a16="http://schemas.microsoft.com/office/drawing/2014/main" id="{4CF981CD-1E9B-40D0-9752-7DCFAB81A614}"/>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80" name="Frihåndsform: figur 79">
                  <a:extLst>
                    <a:ext uri="{FF2B5EF4-FFF2-40B4-BE49-F238E27FC236}">
                      <a16:creationId xmlns:a16="http://schemas.microsoft.com/office/drawing/2014/main" id="{EE42CE09-4FA4-45EA-9578-FBB3E776AD42}"/>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81" name="Frihåndsform: figur 80">
                  <a:extLst>
                    <a:ext uri="{FF2B5EF4-FFF2-40B4-BE49-F238E27FC236}">
                      <a16:creationId xmlns:a16="http://schemas.microsoft.com/office/drawing/2014/main" id="{853C6572-CCD4-483E-ADCA-A4F637465289}"/>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82" name="Frihåndsform: figur 81">
                  <a:extLst>
                    <a:ext uri="{FF2B5EF4-FFF2-40B4-BE49-F238E27FC236}">
                      <a16:creationId xmlns:a16="http://schemas.microsoft.com/office/drawing/2014/main" id="{225446BB-0B8A-49B2-9044-B387E3C4B7B5}"/>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83" name="Frihåndsform: figur 82">
                  <a:extLst>
                    <a:ext uri="{FF2B5EF4-FFF2-40B4-BE49-F238E27FC236}">
                      <a16:creationId xmlns:a16="http://schemas.microsoft.com/office/drawing/2014/main" id="{56AF509B-3C13-4B60-A8D0-60EF4009970D}"/>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84" name="Frihåndsform: figur 83">
                  <a:extLst>
                    <a:ext uri="{FF2B5EF4-FFF2-40B4-BE49-F238E27FC236}">
                      <a16:creationId xmlns:a16="http://schemas.microsoft.com/office/drawing/2014/main" id="{280BD160-B67A-48B2-BB7E-54E99CB7904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85" name="Frihåndsform: figur 84">
                  <a:extLst>
                    <a:ext uri="{FF2B5EF4-FFF2-40B4-BE49-F238E27FC236}">
                      <a16:creationId xmlns:a16="http://schemas.microsoft.com/office/drawing/2014/main" id="{F561866D-3FF1-4661-A162-1A2F1D283BB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86" name="Frihåndsform: figur 85">
                  <a:extLst>
                    <a:ext uri="{FF2B5EF4-FFF2-40B4-BE49-F238E27FC236}">
                      <a16:creationId xmlns:a16="http://schemas.microsoft.com/office/drawing/2014/main" id="{07B9DC97-1BDB-4A2F-9FC5-C19B6519B990}"/>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87" name="Frihåndsform: figur 86">
                  <a:extLst>
                    <a:ext uri="{FF2B5EF4-FFF2-40B4-BE49-F238E27FC236}">
                      <a16:creationId xmlns:a16="http://schemas.microsoft.com/office/drawing/2014/main" id="{072606E4-3421-4D8A-BF8A-8820052AD8E9}"/>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88" name="Frihåndsform: figur 87">
                  <a:extLst>
                    <a:ext uri="{FF2B5EF4-FFF2-40B4-BE49-F238E27FC236}">
                      <a16:creationId xmlns:a16="http://schemas.microsoft.com/office/drawing/2014/main" id="{4C179006-AC7E-413C-AB4A-53A2BFF2F316}"/>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89" name="Frihåndsform: figur 88">
                  <a:extLst>
                    <a:ext uri="{FF2B5EF4-FFF2-40B4-BE49-F238E27FC236}">
                      <a16:creationId xmlns:a16="http://schemas.microsoft.com/office/drawing/2014/main" id="{117D07A6-2BB0-4229-8267-B44FCB5F2726}"/>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90" name="Frihåndsform: figur 89">
                  <a:extLst>
                    <a:ext uri="{FF2B5EF4-FFF2-40B4-BE49-F238E27FC236}">
                      <a16:creationId xmlns:a16="http://schemas.microsoft.com/office/drawing/2014/main" id="{F8E9B10F-6479-4794-87B6-A49C4AFDE8F5}"/>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91" name="Frihåndsform: figur 90">
                  <a:extLst>
                    <a:ext uri="{FF2B5EF4-FFF2-40B4-BE49-F238E27FC236}">
                      <a16:creationId xmlns:a16="http://schemas.microsoft.com/office/drawing/2014/main" id="{3966B55E-6A0F-4593-B287-D07B5F1595EF}"/>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92" name="Frihåndsform: figur 91">
                  <a:extLst>
                    <a:ext uri="{FF2B5EF4-FFF2-40B4-BE49-F238E27FC236}">
                      <a16:creationId xmlns:a16="http://schemas.microsoft.com/office/drawing/2014/main" id="{72A990FA-C506-430D-B827-18C0D941DDE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93" name="Frihåndsform: figur 92">
                  <a:extLst>
                    <a:ext uri="{FF2B5EF4-FFF2-40B4-BE49-F238E27FC236}">
                      <a16:creationId xmlns:a16="http://schemas.microsoft.com/office/drawing/2014/main" id="{9ECD0089-7476-4FEF-BED4-CC92F28F5C2A}"/>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94" name="Frihåndsform: figur 93">
                  <a:extLst>
                    <a:ext uri="{FF2B5EF4-FFF2-40B4-BE49-F238E27FC236}">
                      <a16:creationId xmlns:a16="http://schemas.microsoft.com/office/drawing/2014/main" id="{DED25288-08C2-44FD-A00B-EBB3B951F73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69" name="Frihåndsform: figur 68">
                <a:extLst>
                  <a:ext uri="{FF2B5EF4-FFF2-40B4-BE49-F238E27FC236}">
                    <a16:creationId xmlns:a16="http://schemas.microsoft.com/office/drawing/2014/main" id="{3D05A4B3-A070-478B-BD3B-C3246ED4992F}"/>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70" name="dasdasda">
                <a:extLst>
                  <a:ext uri="{FF2B5EF4-FFF2-40B4-BE49-F238E27FC236}">
                    <a16:creationId xmlns:a16="http://schemas.microsoft.com/office/drawing/2014/main" id="{BDEAC008-286F-4D49-B1DD-5346AEC240D9}"/>
                  </a:ext>
                </a:extLst>
              </p:cNvPr>
              <p:cNvGrpSpPr/>
              <p:nvPr/>
            </p:nvGrpSpPr>
            <p:grpSpPr>
              <a:xfrm>
                <a:off x="10145358" y="804519"/>
                <a:ext cx="7702" cy="7988"/>
                <a:chOff x="10145358" y="804519"/>
                <a:chExt cx="7702" cy="7988"/>
              </a:xfrm>
              <a:solidFill>
                <a:srgbClr val="EBEBEB"/>
              </a:solidFill>
            </p:grpSpPr>
            <p:sp>
              <p:nvSpPr>
                <p:cNvPr id="77" name="Frihåndsform: figur 76">
                  <a:extLst>
                    <a:ext uri="{FF2B5EF4-FFF2-40B4-BE49-F238E27FC236}">
                      <a16:creationId xmlns:a16="http://schemas.microsoft.com/office/drawing/2014/main" id="{4F8A9286-6B5B-48F1-8F4F-2B06A04935E5}"/>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78" name="Frihåndsform: figur 77">
                  <a:extLst>
                    <a:ext uri="{FF2B5EF4-FFF2-40B4-BE49-F238E27FC236}">
                      <a16:creationId xmlns:a16="http://schemas.microsoft.com/office/drawing/2014/main" id="{396C48CD-78BF-457C-B0DD-32ACEB9D524F}"/>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71" name="Frihåndsform: figur 70">
                <a:extLst>
                  <a:ext uri="{FF2B5EF4-FFF2-40B4-BE49-F238E27FC236}">
                    <a16:creationId xmlns:a16="http://schemas.microsoft.com/office/drawing/2014/main" id="{12E2A718-6B8F-4DA0-866D-EF671B287AC4}"/>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72" name="dasdasda">
                <a:extLst>
                  <a:ext uri="{FF2B5EF4-FFF2-40B4-BE49-F238E27FC236}">
                    <a16:creationId xmlns:a16="http://schemas.microsoft.com/office/drawing/2014/main" id="{2456B143-4F61-474C-9771-536559C7E861}"/>
                  </a:ext>
                </a:extLst>
              </p:cNvPr>
              <p:cNvGrpSpPr/>
              <p:nvPr/>
            </p:nvGrpSpPr>
            <p:grpSpPr>
              <a:xfrm>
                <a:off x="10193477" y="1008787"/>
                <a:ext cx="1023730" cy="87298"/>
                <a:chOff x="10193477" y="1008787"/>
                <a:chExt cx="1023730" cy="87298"/>
              </a:xfrm>
            </p:grpSpPr>
            <p:sp>
              <p:nvSpPr>
                <p:cNvPr id="74" name="Frihåndsform: figur 73">
                  <a:extLst>
                    <a:ext uri="{FF2B5EF4-FFF2-40B4-BE49-F238E27FC236}">
                      <a16:creationId xmlns:a16="http://schemas.microsoft.com/office/drawing/2014/main" id="{D652BAB3-137B-4908-963F-114C3A49350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75" name="Frihåndsform: figur 74">
                  <a:extLst>
                    <a:ext uri="{FF2B5EF4-FFF2-40B4-BE49-F238E27FC236}">
                      <a16:creationId xmlns:a16="http://schemas.microsoft.com/office/drawing/2014/main" id="{11295F78-6197-4DC7-A605-EFC689A82CB2}"/>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76" name="Frihåndsform: figur 75">
                  <a:extLst>
                    <a:ext uri="{FF2B5EF4-FFF2-40B4-BE49-F238E27FC236}">
                      <a16:creationId xmlns:a16="http://schemas.microsoft.com/office/drawing/2014/main" id="{9B5E8D8F-F505-4836-B24F-C86C09960DAF}"/>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73" name="Frihåndsform: figur 72">
                <a:extLst>
                  <a:ext uri="{FF2B5EF4-FFF2-40B4-BE49-F238E27FC236}">
                    <a16:creationId xmlns:a16="http://schemas.microsoft.com/office/drawing/2014/main" id="{1A7A7D32-49D9-4A14-9BE9-641761714EC8}"/>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sp>
        <p:nvSpPr>
          <p:cNvPr id="159" name="Text Placeholder 12">
            <a:extLst>
              <a:ext uri="{FF2B5EF4-FFF2-40B4-BE49-F238E27FC236}">
                <a16:creationId xmlns:a16="http://schemas.microsoft.com/office/drawing/2014/main" id="{377E5260-E6A1-42D7-B954-064D109C4049}"/>
              </a:ext>
            </a:extLst>
          </p:cNvPr>
          <p:cNvSpPr>
            <a:spLocks noGrp="1"/>
          </p:cNvSpPr>
          <p:nvPr>
            <p:ph type="body" sz="quarter" idx="13" hasCustomPrompt="1"/>
          </p:nvPr>
        </p:nvSpPr>
        <p:spPr>
          <a:xfrm>
            <a:off x="8992118" y="1329"/>
            <a:ext cx="1561628" cy="696569"/>
          </a:xfrm>
          <a:blipFill dpi="0"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p:spPr>
        <p:txBody>
          <a:bodyPr>
            <a:normAutofit/>
          </a:bodyPr>
          <a:lstStyle>
            <a:lvl1pPr marL="0" indent="0">
              <a:buNone/>
              <a:defRPr sz="100">
                <a:latin typeface="+mn-lt"/>
              </a:defRPr>
            </a:lvl1pPr>
          </a:lstStyle>
          <a:p>
            <a:pPr lvl="0"/>
            <a:r>
              <a:rPr lang="en-US"/>
              <a:t>    </a:t>
            </a:r>
            <a:endParaRPr lang="nb-NO"/>
          </a:p>
        </p:txBody>
      </p:sp>
      <p:grpSp>
        <p:nvGrpSpPr>
          <p:cNvPr id="160" name="dasdasda">
            <a:extLst>
              <a:ext uri="{FF2B5EF4-FFF2-40B4-BE49-F238E27FC236}">
                <a16:creationId xmlns:a16="http://schemas.microsoft.com/office/drawing/2014/main" id="{BF0615C2-CABE-4AA4-A18D-F2F051FB328C}"/>
              </a:ext>
            </a:extLst>
          </p:cNvPr>
          <p:cNvGrpSpPr/>
          <p:nvPr userDrawn="1"/>
        </p:nvGrpSpPr>
        <p:grpSpPr>
          <a:xfrm>
            <a:off x="10819799" y="142943"/>
            <a:ext cx="1179545" cy="469900"/>
            <a:chOff x="10053875" y="625546"/>
            <a:chExt cx="1163332" cy="470539"/>
          </a:xfrm>
        </p:grpSpPr>
        <p:grpSp>
          <p:nvGrpSpPr>
            <p:cNvPr id="161" name="dasdasda">
              <a:extLst>
                <a:ext uri="{FF2B5EF4-FFF2-40B4-BE49-F238E27FC236}">
                  <a16:creationId xmlns:a16="http://schemas.microsoft.com/office/drawing/2014/main" id="{B1CDCC03-C95F-4798-82BF-27BE19657738}"/>
                </a:ext>
              </a:extLst>
            </p:cNvPr>
            <p:cNvGrpSpPr/>
            <p:nvPr/>
          </p:nvGrpSpPr>
          <p:grpSpPr>
            <a:xfrm>
              <a:off x="10421710" y="740423"/>
              <a:ext cx="601392" cy="108410"/>
              <a:chOff x="10421710" y="740423"/>
              <a:chExt cx="601392" cy="108410"/>
            </a:xfrm>
            <a:solidFill>
              <a:srgbClr val="12110C"/>
            </a:solidFill>
          </p:grpSpPr>
          <p:sp>
            <p:nvSpPr>
              <p:cNvPr id="285" name="Frihåndsform: figur 284">
                <a:extLst>
                  <a:ext uri="{FF2B5EF4-FFF2-40B4-BE49-F238E27FC236}">
                    <a16:creationId xmlns:a16="http://schemas.microsoft.com/office/drawing/2014/main" id="{4A2953EE-BE70-4CCA-9374-D5CC34A72D5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solidFill>
                <a:srgbClr val="12110C"/>
              </a:solidFill>
              <a:ln w="9452" cap="flat">
                <a:noFill/>
                <a:prstDash val="solid"/>
                <a:miter/>
              </a:ln>
            </p:spPr>
            <p:txBody>
              <a:bodyPr rtlCol="0" anchor="ctr"/>
              <a:lstStyle/>
              <a:p>
                <a:endParaRPr lang="nb-NO"/>
              </a:p>
            </p:txBody>
          </p:sp>
          <p:sp>
            <p:nvSpPr>
              <p:cNvPr id="286" name="Frihåndsform: figur 285">
                <a:extLst>
                  <a:ext uri="{FF2B5EF4-FFF2-40B4-BE49-F238E27FC236}">
                    <a16:creationId xmlns:a16="http://schemas.microsoft.com/office/drawing/2014/main" id="{87DF5445-543C-4087-9550-734795EAD6EB}"/>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solidFill>
                <a:srgbClr val="12110C"/>
              </a:solidFill>
              <a:ln w="9452" cap="flat">
                <a:noFill/>
                <a:prstDash val="solid"/>
                <a:miter/>
              </a:ln>
            </p:spPr>
            <p:txBody>
              <a:bodyPr rtlCol="0" anchor="ctr"/>
              <a:lstStyle/>
              <a:p>
                <a:endParaRPr lang="nb-NO"/>
              </a:p>
            </p:txBody>
          </p:sp>
          <p:sp>
            <p:nvSpPr>
              <p:cNvPr id="287" name="Frihåndsform: figur 286">
                <a:extLst>
                  <a:ext uri="{FF2B5EF4-FFF2-40B4-BE49-F238E27FC236}">
                    <a16:creationId xmlns:a16="http://schemas.microsoft.com/office/drawing/2014/main" id="{15F36E45-54A6-4D86-A16E-85C59DB889CF}"/>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solidFill>
                <a:srgbClr val="12110C"/>
              </a:solidFill>
              <a:ln w="9452" cap="flat">
                <a:noFill/>
                <a:prstDash val="solid"/>
                <a:miter/>
              </a:ln>
            </p:spPr>
            <p:txBody>
              <a:bodyPr rtlCol="0" anchor="ctr"/>
              <a:lstStyle/>
              <a:p>
                <a:endParaRPr lang="nb-NO"/>
              </a:p>
            </p:txBody>
          </p:sp>
          <p:sp>
            <p:nvSpPr>
              <p:cNvPr id="288" name="Frihåndsform: figur 287">
                <a:extLst>
                  <a:ext uri="{FF2B5EF4-FFF2-40B4-BE49-F238E27FC236}">
                    <a16:creationId xmlns:a16="http://schemas.microsoft.com/office/drawing/2014/main" id="{9F9950FC-C33B-4F8F-BA24-6954D3597EEC}"/>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solidFill>
                <a:srgbClr val="12110C"/>
              </a:solidFill>
              <a:ln w="9452" cap="flat">
                <a:noFill/>
                <a:prstDash val="solid"/>
                <a:miter/>
              </a:ln>
            </p:spPr>
            <p:txBody>
              <a:bodyPr rtlCol="0" anchor="ctr"/>
              <a:lstStyle/>
              <a:p>
                <a:endParaRPr lang="nb-NO"/>
              </a:p>
            </p:txBody>
          </p:sp>
          <p:sp>
            <p:nvSpPr>
              <p:cNvPr id="289" name="Frihåndsform: figur 288">
                <a:extLst>
                  <a:ext uri="{FF2B5EF4-FFF2-40B4-BE49-F238E27FC236}">
                    <a16:creationId xmlns:a16="http://schemas.microsoft.com/office/drawing/2014/main" id="{29410E3A-9781-45D7-BB6A-BD161513660F}"/>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solidFill>
                <a:srgbClr val="12110C"/>
              </a:solidFill>
              <a:ln w="9452" cap="flat">
                <a:noFill/>
                <a:prstDash val="solid"/>
                <a:miter/>
              </a:ln>
            </p:spPr>
            <p:txBody>
              <a:bodyPr rtlCol="0" anchor="ctr"/>
              <a:lstStyle/>
              <a:p>
                <a:endParaRPr lang="nb-NO"/>
              </a:p>
            </p:txBody>
          </p:sp>
        </p:grpSp>
        <p:sp>
          <p:nvSpPr>
            <p:cNvPr id="162" name="Frihåndsform: figur 161">
              <a:extLst>
                <a:ext uri="{FF2B5EF4-FFF2-40B4-BE49-F238E27FC236}">
                  <a16:creationId xmlns:a16="http://schemas.microsoft.com/office/drawing/2014/main" id="{55220A71-974A-448B-BE44-C25F28752551}"/>
                </a:ext>
              </a:extLst>
            </p:cNvPr>
            <p:cNvSpPr/>
            <p:nvPr/>
          </p:nvSpPr>
          <p:spPr>
            <a:xfrm>
              <a:off x="11038698" y="740423"/>
              <a:ext cx="70942" cy="108410"/>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rgbClr val="12110C"/>
            </a:solidFill>
            <a:ln w="9452" cap="flat">
              <a:noFill/>
              <a:prstDash val="solid"/>
              <a:miter/>
            </a:ln>
          </p:spPr>
          <p:txBody>
            <a:bodyPr rtlCol="0" anchor="ctr"/>
            <a:lstStyle/>
            <a:p>
              <a:endParaRPr lang="nb-NO"/>
            </a:p>
          </p:txBody>
        </p:sp>
        <p:grpSp>
          <p:nvGrpSpPr>
            <p:cNvPr id="163" name="dasdasda">
              <a:extLst>
                <a:ext uri="{FF2B5EF4-FFF2-40B4-BE49-F238E27FC236}">
                  <a16:creationId xmlns:a16="http://schemas.microsoft.com/office/drawing/2014/main" id="{60479C79-58E3-4532-860A-41F69EB7210A}"/>
                </a:ext>
              </a:extLst>
            </p:cNvPr>
            <p:cNvGrpSpPr/>
            <p:nvPr/>
          </p:nvGrpSpPr>
          <p:grpSpPr>
            <a:xfrm>
              <a:off x="10421710" y="740423"/>
              <a:ext cx="794629" cy="252577"/>
              <a:chOff x="10421710" y="740423"/>
              <a:chExt cx="794629" cy="252577"/>
            </a:xfrm>
            <a:solidFill>
              <a:srgbClr val="12110C"/>
            </a:solidFill>
          </p:grpSpPr>
          <p:sp>
            <p:nvSpPr>
              <p:cNvPr id="278" name="Frihåndsform: figur 277">
                <a:extLst>
                  <a:ext uri="{FF2B5EF4-FFF2-40B4-BE49-F238E27FC236}">
                    <a16:creationId xmlns:a16="http://schemas.microsoft.com/office/drawing/2014/main" id="{294CAB2D-AE77-4F98-B09C-9147D86269C2}"/>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sp>
            <p:nvSpPr>
              <p:cNvPr id="279" name="Frihåndsform: figur 278">
                <a:extLst>
                  <a:ext uri="{FF2B5EF4-FFF2-40B4-BE49-F238E27FC236}">
                    <a16:creationId xmlns:a16="http://schemas.microsoft.com/office/drawing/2014/main" id="{4178FE50-0A11-4FEC-ACD0-5E0D7FEEAA2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solidFill>
                <a:srgbClr val="12110C"/>
              </a:solidFill>
              <a:ln w="9452" cap="flat">
                <a:noFill/>
                <a:prstDash val="solid"/>
                <a:miter/>
              </a:ln>
            </p:spPr>
            <p:txBody>
              <a:bodyPr rtlCol="0" anchor="ctr"/>
              <a:lstStyle/>
              <a:p>
                <a:endParaRPr lang="nb-NO"/>
              </a:p>
            </p:txBody>
          </p:sp>
          <p:sp>
            <p:nvSpPr>
              <p:cNvPr id="280" name="Frihåndsform: figur 279">
                <a:extLst>
                  <a:ext uri="{FF2B5EF4-FFF2-40B4-BE49-F238E27FC236}">
                    <a16:creationId xmlns:a16="http://schemas.microsoft.com/office/drawing/2014/main" id="{CAA5BB51-13F7-4C25-B06F-698DAC4ACB44}"/>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solidFill>
                <a:srgbClr val="12110C"/>
              </a:solidFill>
              <a:ln w="9452" cap="flat">
                <a:noFill/>
                <a:prstDash val="solid"/>
                <a:miter/>
              </a:ln>
            </p:spPr>
            <p:txBody>
              <a:bodyPr rtlCol="0" anchor="ctr"/>
              <a:lstStyle/>
              <a:p>
                <a:endParaRPr lang="nb-NO"/>
              </a:p>
            </p:txBody>
          </p:sp>
          <p:sp>
            <p:nvSpPr>
              <p:cNvPr id="281" name="Frihåndsform: figur 280">
                <a:extLst>
                  <a:ext uri="{FF2B5EF4-FFF2-40B4-BE49-F238E27FC236}">
                    <a16:creationId xmlns:a16="http://schemas.microsoft.com/office/drawing/2014/main" id="{18278069-A3FE-4FE0-8969-4B91ADBCB333}"/>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2" name="Frihåndsform: figur 281">
                <a:extLst>
                  <a:ext uri="{FF2B5EF4-FFF2-40B4-BE49-F238E27FC236}">
                    <a16:creationId xmlns:a16="http://schemas.microsoft.com/office/drawing/2014/main" id="{E7E254BA-F1B9-439E-B66F-A686E5764C19}"/>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solidFill>
                <a:srgbClr val="12110C"/>
              </a:solidFill>
              <a:ln w="9452" cap="flat">
                <a:noFill/>
                <a:prstDash val="solid"/>
                <a:miter/>
              </a:ln>
            </p:spPr>
            <p:txBody>
              <a:bodyPr rtlCol="0" anchor="ctr"/>
              <a:lstStyle/>
              <a:p>
                <a:endParaRPr lang="nb-NO"/>
              </a:p>
            </p:txBody>
          </p:sp>
          <p:sp>
            <p:nvSpPr>
              <p:cNvPr id="283" name="Frihåndsform: figur 282">
                <a:extLst>
                  <a:ext uri="{FF2B5EF4-FFF2-40B4-BE49-F238E27FC236}">
                    <a16:creationId xmlns:a16="http://schemas.microsoft.com/office/drawing/2014/main" id="{A5682CDA-6DD0-4E79-9130-E28D379D2EC7}"/>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solidFill>
                <a:srgbClr val="12110C"/>
              </a:solidFill>
              <a:ln w="9452" cap="flat">
                <a:noFill/>
                <a:prstDash val="solid"/>
                <a:miter/>
              </a:ln>
            </p:spPr>
            <p:txBody>
              <a:bodyPr rtlCol="0" anchor="ctr"/>
              <a:lstStyle/>
              <a:p>
                <a:endParaRPr lang="nb-NO"/>
              </a:p>
            </p:txBody>
          </p:sp>
          <p:sp>
            <p:nvSpPr>
              <p:cNvPr id="284" name="Frihåndsform: figur 283">
                <a:extLst>
                  <a:ext uri="{FF2B5EF4-FFF2-40B4-BE49-F238E27FC236}">
                    <a16:creationId xmlns:a16="http://schemas.microsoft.com/office/drawing/2014/main" id="{8D43F5B5-7C45-425A-89B2-667F9ADA900F}"/>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solidFill>
                <a:srgbClr val="12110C"/>
              </a:solidFill>
              <a:ln w="9452" cap="flat">
                <a:noFill/>
                <a:prstDash val="solid"/>
                <a:miter/>
              </a:ln>
            </p:spPr>
            <p:txBody>
              <a:bodyPr rtlCol="0" anchor="ctr"/>
              <a:lstStyle/>
              <a:p>
                <a:endParaRPr lang="nb-NO"/>
              </a:p>
            </p:txBody>
          </p:sp>
        </p:grpSp>
        <p:sp>
          <p:nvSpPr>
            <p:cNvPr id="164" name="Frihåndsform: figur 163">
              <a:extLst>
                <a:ext uri="{FF2B5EF4-FFF2-40B4-BE49-F238E27FC236}">
                  <a16:creationId xmlns:a16="http://schemas.microsoft.com/office/drawing/2014/main" id="{C33DDC99-784E-4549-8EE0-DAAF3EC94FC8}"/>
                </a:ext>
              </a:extLst>
            </p:cNvPr>
            <p:cNvSpPr/>
            <p:nvPr/>
          </p:nvSpPr>
          <p:spPr>
            <a:xfrm>
              <a:off x="11146348" y="883069"/>
              <a:ext cx="70847" cy="108315"/>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rgbClr val="12110C"/>
            </a:solidFill>
            <a:ln w="9452" cap="flat">
              <a:noFill/>
              <a:prstDash val="solid"/>
              <a:miter/>
            </a:ln>
          </p:spPr>
          <p:txBody>
            <a:bodyPr rtlCol="0" anchor="ctr"/>
            <a:lstStyle/>
            <a:p>
              <a:endParaRPr lang="nb-NO"/>
            </a:p>
          </p:txBody>
        </p:sp>
        <p:grpSp>
          <p:nvGrpSpPr>
            <p:cNvPr id="165" name="dasdasda">
              <a:extLst>
                <a:ext uri="{FF2B5EF4-FFF2-40B4-BE49-F238E27FC236}">
                  <a16:creationId xmlns:a16="http://schemas.microsoft.com/office/drawing/2014/main" id="{C558FF33-9605-449D-9E71-6AEE5E191AFC}"/>
                </a:ext>
              </a:extLst>
            </p:cNvPr>
            <p:cNvGrpSpPr/>
            <p:nvPr/>
          </p:nvGrpSpPr>
          <p:grpSpPr>
            <a:xfrm>
              <a:off x="10053875" y="625546"/>
              <a:ext cx="302883" cy="440298"/>
              <a:chOff x="10053875" y="625546"/>
              <a:chExt cx="302883" cy="440298"/>
            </a:xfrm>
          </p:grpSpPr>
          <p:sp>
            <p:nvSpPr>
              <p:cNvPr id="272" name="Frihåndsform: figur 271">
                <a:extLst>
                  <a:ext uri="{FF2B5EF4-FFF2-40B4-BE49-F238E27FC236}">
                    <a16:creationId xmlns:a16="http://schemas.microsoft.com/office/drawing/2014/main" id="{B3E859C9-CE4F-4768-A119-78772DBE5578}"/>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273" name="Frihåndsform: figur 272">
                <a:extLst>
                  <a:ext uri="{FF2B5EF4-FFF2-40B4-BE49-F238E27FC236}">
                    <a16:creationId xmlns:a16="http://schemas.microsoft.com/office/drawing/2014/main" id="{B458D0EB-7FD7-4B3A-80CD-E2BA343C4E51}"/>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274" name="Frihåndsform: figur 273">
                <a:extLst>
                  <a:ext uri="{FF2B5EF4-FFF2-40B4-BE49-F238E27FC236}">
                    <a16:creationId xmlns:a16="http://schemas.microsoft.com/office/drawing/2014/main" id="{CFDA7A14-D8D1-4E64-8797-603E656BE319}"/>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275" name="Frihåndsform: figur 274">
                <a:extLst>
                  <a:ext uri="{FF2B5EF4-FFF2-40B4-BE49-F238E27FC236}">
                    <a16:creationId xmlns:a16="http://schemas.microsoft.com/office/drawing/2014/main" id="{08E832CB-48BF-4B0C-A8C4-B7BD99C95680}"/>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276" name="Frihåndsform: figur 275">
                <a:extLst>
                  <a:ext uri="{FF2B5EF4-FFF2-40B4-BE49-F238E27FC236}">
                    <a16:creationId xmlns:a16="http://schemas.microsoft.com/office/drawing/2014/main" id="{1ECABAD2-A973-4917-961B-48B262299D27}"/>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277" name="Frihåndsform: figur 276">
                <a:extLst>
                  <a:ext uri="{FF2B5EF4-FFF2-40B4-BE49-F238E27FC236}">
                    <a16:creationId xmlns:a16="http://schemas.microsoft.com/office/drawing/2014/main" id="{0719C845-B32F-40FD-9D01-52D175F8A0F6}"/>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166" name="Frihåndsform: figur 165">
              <a:extLst>
                <a:ext uri="{FF2B5EF4-FFF2-40B4-BE49-F238E27FC236}">
                  <a16:creationId xmlns:a16="http://schemas.microsoft.com/office/drawing/2014/main" id="{7CBC5C8C-2CB8-4450-84A2-6B521EE9ACD7}"/>
                </a:ext>
              </a:extLst>
            </p:cNvPr>
            <p:cNvSpPr/>
            <p:nvPr/>
          </p:nvSpPr>
          <p:spPr>
            <a:xfrm>
              <a:off x="10174458" y="752691"/>
              <a:ext cx="59625" cy="8463"/>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167" name="dasdasda">
              <a:extLst>
                <a:ext uri="{FF2B5EF4-FFF2-40B4-BE49-F238E27FC236}">
                  <a16:creationId xmlns:a16="http://schemas.microsoft.com/office/drawing/2014/main" id="{52E9228D-D0E1-4231-BC88-140C9ADD64FD}"/>
                </a:ext>
              </a:extLst>
            </p:cNvPr>
            <p:cNvGrpSpPr/>
            <p:nvPr/>
          </p:nvGrpSpPr>
          <p:grpSpPr>
            <a:xfrm>
              <a:off x="10094101" y="633820"/>
              <a:ext cx="221385" cy="367739"/>
              <a:chOff x="10094101" y="633820"/>
              <a:chExt cx="221385" cy="367739"/>
            </a:xfrm>
            <a:solidFill>
              <a:srgbClr val="EBEBEB"/>
            </a:solidFill>
          </p:grpSpPr>
          <p:sp>
            <p:nvSpPr>
              <p:cNvPr id="269" name="Frihåndsform: figur 268">
                <a:extLst>
                  <a:ext uri="{FF2B5EF4-FFF2-40B4-BE49-F238E27FC236}">
                    <a16:creationId xmlns:a16="http://schemas.microsoft.com/office/drawing/2014/main" id="{F184202A-DB8C-401C-8D1D-CDB487595DB0}"/>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270" name="Frihåndsform: figur 269">
                <a:extLst>
                  <a:ext uri="{FF2B5EF4-FFF2-40B4-BE49-F238E27FC236}">
                    <a16:creationId xmlns:a16="http://schemas.microsoft.com/office/drawing/2014/main" id="{C4C09957-A36B-48B6-A260-F57768D311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271" name="Frihåndsform: figur 270">
                <a:extLst>
                  <a:ext uri="{FF2B5EF4-FFF2-40B4-BE49-F238E27FC236}">
                    <a16:creationId xmlns:a16="http://schemas.microsoft.com/office/drawing/2014/main" id="{40C92800-64EF-4E14-A5E2-2CA93BF01FF4}"/>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168" name="Frihåndsform: figur 167">
              <a:extLst>
                <a:ext uri="{FF2B5EF4-FFF2-40B4-BE49-F238E27FC236}">
                  <a16:creationId xmlns:a16="http://schemas.microsoft.com/office/drawing/2014/main" id="{F436D780-935E-4815-8373-DAFC8F1BD131}"/>
                </a:ext>
              </a:extLst>
            </p:cNvPr>
            <p:cNvSpPr/>
            <p:nvPr/>
          </p:nvSpPr>
          <p:spPr>
            <a:xfrm>
              <a:off x="10150874" y="810225"/>
              <a:ext cx="52493" cy="54300"/>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169" name="dasdasda">
              <a:extLst>
                <a:ext uri="{FF2B5EF4-FFF2-40B4-BE49-F238E27FC236}">
                  <a16:creationId xmlns:a16="http://schemas.microsoft.com/office/drawing/2014/main" id="{11EA8E6B-E0B5-470A-B639-161A03439187}"/>
                </a:ext>
              </a:extLst>
            </p:cNvPr>
            <p:cNvGrpSpPr/>
            <p:nvPr/>
          </p:nvGrpSpPr>
          <p:grpSpPr>
            <a:xfrm>
              <a:off x="10178642" y="627068"/>
              <a:ext cx="52778" cy="356137"/>
              <a:chOff x="10178642" y="627068"/>
              <a:chExt cx="52778" cy="356137"/>
            </a:xfrm>
            <a:solidFill>
              <a:srgbClr val="EBEBEB"/>
            </a:solidFill>
          </p:grpSpPr>
          <p:sp>
            <p:nvSpPr>
              <p:cNvPr id="266" name="Frihåndsform: figur 265">
                <a:extLst>
                  <a:ext uri="{FF2B5EF4-FFF2-40B4-BE49-F238E27FC236}">
                    <a16:creationId xmlns:a16="http://schemas.microsoft.com/office/drawing/2014/main" id="{478D9477-930C-49B2-8DD0-654509FA6FEE}"/>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267" name="Frihåndsform: figur 266">
                <a:extLst>
                  <a:ext uri="{FF2B5EF4-FFF2-40B4-BE49-F238E27FC236}">
                    <a16:creationId xmlns:a16="http://schemas.microsoft.com/office/drawing/2014/main" id="{4941FCD7-A30C-4E59-BE78-CFCEA9CA3FEC}"/>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268" name="Frihåndsform: figur 267">
                <a:extLst>
                  <a:ext uri="{FF2B5EF4-FFF2-40B4-BE49-F238E27FC236}">
                    <a16:creationId xmlns:a16="http://schemas.microsoft.com/office/drawing/2014/main" id="{831CB660-D314-41A9-8ADF-59A9F62002CE}"/>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170" name="Frihåndsform: figur 169">
              <a:extLst>
                <a:ext uri="{FF2B5EF4-FFF2-40B4-BE49-F238E27FC236}">
                  <a16:creationId xmlns:a16="http://schemas.microsoft.com/office/drawing/2014/main" id="{48E18416-7CFA-493C-A43C-EB28E0D6B612}"/>
                </a:ext>
              </a:extLst>
            </p:cNvPr>
            <p:cNvSpPr/>
            <p:nvPr/>
          </p:nvSpPr>
          <p:spPr>
            <a:xfrm>
              <a:off x="10185489" y="870896"/>
              <a:ext cx="38704" cy="99281"/>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171" name="dasdasda">
              <a:extLst>
                <a:ext uri="{FF2B5EF4-FFF2-40B4-BE49-F238E27FC236}">
                  <a16:creationId xmlns:a16="http://schemas.microsoft.com/office/drawing/2014/main" id="{73A8790A-1D0C-4FC2-9F25-BDE46B0F7420}"/>
                </a:ext>
              </a:extLst>
            </p:cNvPr>
            <p:cNvGrpSpPr/>
            <p:nvPr/>
          </p:nvGrpSpPr>
          <p:grpSpPr>
            <a:xfrm>
              <a:off x="10145644" y="656072"/>
              <a:ext cx="118395" cy="249724"/>
              <a:chOff x="10145644" y="656072"/>
              <a:chExt cx="118395" cy="249724"/>
            </a:xfrm>
            <a:solidFill>
              <a:srgbClr val="EBEBEB"/>
            </a:solidFill>
          </p:grpSpPr>
          <p:sp>
            <p:nvSpPr>
              <p:cNvPr id="263" name="Frihåndsform: figur 262">
                <a:extLst>
                  <a:ext uri="{FF2B5EF4-FFF2-40B4-BE49-F238E27FC236}">
                    <a16:creationId xmlns:a16="http://schemas.microsoft.com/office/drawing/2014/main" id="{B2CAA601-3A92-43E5-A673-351D6E4AA23B}"/>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264" name="Frihåndsform: figur 263">
                <a:extLst>
                  <a:ext uri="{FF2B5EF4-FFF2-40B4-BE49-F238E27FC236}">
                    <a16:creationId xmlns:a16="http://schemas.microsoft.com/office/drawing/2014/main" id="{DFB62E03-CA61-49BF-B007-7870AEA7CA8C}"/>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265" name="Frihåndsform: figur 264">
                <a:extLst>
                  <a:ext uri="{FF2B5EF4-FFF2-40B4-BE49-F238E27FC236}">
                    <a16:creationId xmlns:a16="http://schemas.microsoft.com/office/drawing/2014/main" id="{8004A0C8-49D0-41B0-895B-4F745FED4214}"/>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172" name="Frihåndsform: figur 171">
              <a:extLst>
                <a:ext uri="{FF2B5EF4-FFF2-40B4-BE49-F238E27FC236}">
                  <a16:creationId xmlns:a16="http://schemas.microsoft.com/office/drawing/2014/main" id="{590D6EA9-4AC6-4C4A-B18D-8DF04EBF2829}"/>
                </a:ext>
              </a:extLst>
            </p:cNvPr>
            <p:cNvSpPr/>
            <p:nvPr/>
          </p:nvSpPr>
          <p:spPr>
            <a:xfrm>
              <a:off x="10133566" y="814979"/>
              <a:ext cx="35851" cy="36041"/>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173" name="Frihåndsform: figur 172">
              <a:extLst>
                <a:ext uri="{FF2B5EF4-FFF2-40B4-BE49-F238E27FC236}">
                  <a16:creationId xmlns:a16="http://schemas.microsoft.com/office/drawing/2014/main" id="{D95A80FE-C310-4416-9C83-BAB938AC473C}"/>
                </a:ext>
              </a:extLst>
            </p:cNvPr>
            <p:cNvSpPr/>
            <p:nvPr/>
          </p:nvSpPr>
          <p:spPr>
            <a:xfrm>
              <a:off x="10187867" y="809844"/>
              <a:ext cx="34044" cy="5420"/>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174" name="Frihåndsform: figur 173">
              <a:extLst>
                <a:ext uri="{FF2B5EF4-FFF2-40B4-BE49-F238E27FC236}">
                  <a16:creationId xmlns:a16="http://schemas.microsoft.com/office/drawing/2014/main" id="{415A9600-A491-4DCE-B513-37B698D89B2A}"/>
                </a:ext>
              </a:extLst>
            </p:cNvPr>
            <p:cNvSpPr/>
            <p:nvPr/>
          </p:nvSpPr>
          <p:spPr>
            <a:xfrm>
              <a:off x="10189769" y="816121"/>
              <a:ext cx="29575" cy="44790"/>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175" name="dasdasda">
              <a:extLst>
                <a:ext uri="{FF2B5EF4-FFF2-40B4-BE49-F238E27FC236}">
                  <a16:creationId xmlns:a16="http://schemas.microsoft.com/office/drawing/2014/main" id="{9BE4E149-1ABA-4E3B-95A6-9572CC7C7E6E}"/>
                </a:ext>
              </a:extLst>
            </p:cNvPr>
            <p:cNvGrpSpPr/>
            <p:nvPr/>
          </p:nvGrpSpPr>
          <p:grpSpPr>
            <a:xfrm>
              <a:off x="10121109" y="701339"/>
              <a:ext cx="167560" cy="331317"/>
              <a:chOff x="10121109" y="701339"/>
              <a:chExt cx="167560" cy="331317"/>
            </a:xfrm>
            <a:solidFill>
              <a:srgbClr val="EBEBEB"/>
            </a:solidFill>
          </p:grpSpPr>
          <p:sp>
            <p:nvSpPr>
              <p:cNvPr id="241" name="Frihåndsform: figur 240">
                <a:extLst>
                  <a:ext uri="{FF2B5EF4-FFF2-40B4-BE49-F238E27FC236}">
                    <a16:creationId xmlns:a16="http://schemas.microsoft.com/office/drawing/2014/main" id="{DE3AF68C-AEDD-468A-9A2B-887B9CA74CCF}"/>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242" name="Frihåndsform: figur 241">
                <a:extLst>
                  <a:ext uri="{FF2B5EF4-FFF2-40B4-BE49-F238E27FC236}">
                    <a16:creationId xmlns:a16="http://schemas.microsoft.com/office/drawing/2014/main" id="{FECE4458-556B-44D6-BE1D-2029B9AEE87A}"/>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243" name="Frihåndsform: figur 242">
                <a:extLst>
                  <a:ext uri="{FF2B5EF4-FFF2-40B4-BE49-F238E27FC236}">
                    <a16:creationId xmlns:a16="http://schemas.microsoft.com/office/drawing/2014/main" id="{F459ECC3-BB68-4437-AA8C-D4407B9CFB2E}"/>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244" name="Frihåndsform: figur 243">
                <a:extLst>
                  <a:ext uri="{FF2B5EF4-FFF2-40B4-BE49-F238E27FC236}">
                    <a16:creationId xmlns:a16="http://schemas.microsoft.com/office/drawing/2014/main" id="{F5D663AF-E861-45EB-A4D1-83BD7D1903C7}"/>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245" name="Frihåndsform: figur 244">
                <a:extLst>
                  <a:ext uri="{FF2B5EF4-FFF2-40B4-BE49-F238E27FC236}">
                    <a16:creationId xmlns:a16="http://schemas.microsoft.com/office/drawing/2014/main" id="{6A154571-4F2E-4449-91F9-9249CD80F1AC}"/>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246" name="Frihåndsform: figur 245">
                <a:extLst>
                  <a:ext uri="{FF2B5EF4-FFF2-40B4-BE49-F238E27FC236}">
                    <a16:creationId xmlns:a16="http://schemas.microsoft.com/office/drawing/2014/main" id="{E2880FB2-0711-4ABF-97B3-A122EC63831E}"/>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247" name="Frihåndsform: figur 246">
                <a:extLst>
                  <a:ext uri="{FF2B5EF4-FFF2-40B4-BE49-F238E27FC236}">
                    <a16:creationId xmlns:a16="http://schemas.microsoft.com/office/drawing/2014/main" id="{CB87B841-6E82-44F2-9113-FB6999244EFE}"/>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248" name="Frihåndsform: figur 247">
                <a:extLst>
                  <a:ext uri="{FF2B5EF4-FFF2-40B4-BE49-F238E27FC236}">
                    <a16:creationId xmlns:a16="http://schemas.microsoft.com/office/drawing/2014/main" id="{248EA124-A9F9-48F4-8D52-EE686171BF59}"/>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249" name="Frihåndsform: figur 248">
                <a:extLst>
                  <a:ext uri="{FF2B5EF4-FFF2-40B4-BE49-F238E27FC236}">
                    <a16:creationId xmlns:a16="http://schemas.microsoft.com/office/drawing/2014/main" id="{680A0F63-C65D-4CC2-81F7-E610B19FE19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250" name="Frihåndsform: figur 249">
                <a:extLst>
                  <a:ext uri="{FF2B5EF4-FFF2-40B4-BE49-F238E27FC236}">
                    <a16:creationId xmlns:a16="http://schemas.microsoft.com/office/drawing/2014/main" id="{A0819B60-05EC-45BA-BDB9-B95C4D5322EE}"/>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251" name="Frihåndsform: figur 250">
                <a:extLst>
                  <a:ext uri="{FF2B5EF4-FFF2-40B4-BE49-F238E27FC236}">
                    <a16:creationId xmlns:a16="http://schemas.microsoft.com/office/drawing/2014/main" id="{9A756112-CB49-452D-9F25-DEFF5CF924FB}"/>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252" name="Frihåndsform: figur 251">
                <a:extLst>
                  <a:ext uri="{FF2B5EF4-FFF2-40B4-BE49-F238E27FC236}">
                    <a16:creationId xmlns:a16="http://schemas.microsoft.com/office/drawing/2014/main" id="{E65A88E1-D303-4CCB-B293-CB529B8F3079}"/>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253" name="Frihåndsform: figur 252">
                <a:extLst>
                  <a:ext uri="{FF2B5EF4-FFF2-40B4-BE49-F238E27FC236}">
                    <a16:creationId xmlns:a16="http://schemas.microsoft.com/office/drawing/2014/main" id="{3444543C-F75F-4E6E-AFB1-15ACFA4908F6}"/>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254" name="Frihåndsform: figur 253">
                <a:extLst>
                  <a:ext uri="{FF2B5EF4-FFF2-40B4-BE49-F238E27FC236}">
                    <a16:creationId xmlns:a16="http://schemas.microsoft.com/office/drawing/2014/main" id="{0B921498-7533-4CF2-B59F-EA1F1DD53145}"/>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255" name="Frihåndsform: figur 254">
                <a:extLst>
                  <a:ext uri="{FF2B5EF4-FFF2-40B4-BE49-F238E27FC236}">
                    <a16:creationId xmlns:a16="http://schemas.microsoft.com/office/drawing/2014/main" id="{230E2218-540F-4B69-AF86-F475F7912D2B}"/>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256" name="Frihåndsform: figur 255">
                <a:extLst>
                  <a:ext uri="{FF2B5EF4-FFF2-40B4-BE49-F238E27FC236}">
                    <a16:creationId xmlns:a16="http://schemas.microsoft.com/office/drawing/2014/main" id="{5A79C8CB-4E19-4875-B0B8-38F5A7513186}"/>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257" name="Frihåndsform: figur 256">
                <a:extLst>
                  <a:ext uri="{FF2B5EF4-FFF2-40B4-BE49-F238E27FC236}">
                    <a16:creationId xmlns:a16="http://schemas.microsoft.com/office/drawing/2014/main" id="{EAA94F8B-3B09-43AF-A1CD-8A3F018CB1DA}"/>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258" name="Frihåndsform: figur 257">
                <a:extLst>
                  <a:ext uri="{FF2B5EF4-FFF2-40B4-BE49-F238E27FC236}">
                    <a16:creationId xmlns:a16="http://schemas.microsoft.com/office/drawing/2014/main" id="{1CF3A346-5A5D-4315-B322-7A0FA8508E8D}"/>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259" name="Frihåndsform: figur 258">
                <a:extLst>
                  <a:ext uri="{FF2B5EF4-FFF2-40B4-BE49-F238E27FC236}">
                    <a16:creationId xmlns:a16="http://schemas.microsoft.com/office/drawing/2014/main" id="{378E4240-C322-493F-A6C4-1C412000DA4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260" name="Frihåndsform: figur 259">
                <a:extLst>
                  <a:ext uri="{FF2B5EF4-FFF2-40B4-BE49-F238E27FC236}">
                    <a16:creationId xmlns:a16="http://schemas.microsoft.com/office/drawing/2014/main" id="{2777CD7D-BD3F-49E9-BBF4-E66DCCC31B77}"/>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261" name="Frihåndsform: figur 260">
                <a:extLst>
                  <a:ext uri="{FF2B5EF4-FFF2-40B4-BE49-F238E27FC236}">
                    <a16:creationId xmlns:a16="http://schemas.microsoft.com/office/drawing/2014/main" id="{9E16D163-417B-403A-9453-3EB97A434629}"/>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262" name="Frihåndsform: figur 261">
                <a:extLst>
                  <a:ext uri="{FF2B5EF4-FFF2-40B4-BE49-F238E27FC236}">
                    <a16:creationId xmlns:a16="http://schemas.microsoft.com/office/drawing/2014/main" id="{695D8F1B-B6C5-4C1E-9D6F-72F10ECDDCEA}"/>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176" name="Frihåndsform: figur 175">
              <a:extLst>
                <a:ext uri="{FF2B5EF4-FFF2-40B4-BE49-F238E27FC236}">
                  <a16:creationId xmlns:a16="http://schemas.microsoft.com/office/drawing/2014/main" id="{13D075A9-203E-4E0B-814B-7211BFE0AF5D}"/>
                </a:ext>
              </a:extLst>
            </p:cNvPr>
            <p:cNvSpPr/>
            <p:nvPr/>
          </p:nvSpPr>
          <p:spPr>
            <a:xfrm>
              <a:off x="10145644" y="909125"/>
              <a:ext cx="18068" cy="17688"/>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177" name="dasdasda">
              <a:extLst>
                <a:ext uri="{FF2B5EF4-FFF2-40B4-BE49-F238E27FC236}">
                  <a16:creationId xmlns:a16="http://schemas.microsoft.com/office/drawing/2014/main" id="{6A3CE344-BB27-4BC6-AD67-C0912EF87582}"/>
                </a:ext>
              </a:extLst>
            </p:cNvPr>
            <p:cNvGrpSpPr/>
            <p:nvPr/>
          </p:nvGrpSpPr>
          <p:grpSpPr>
            <a:xfrm>
              <a:off x="10235415" y="1013335"/>
              <a:ext cx="72178" cy="16088"/>
              <a:chOff x="10235415" y="1013335"/>
              <a:chExt cx="72178" cy="16088"/>
            </a:xfrm>
            <a:solidFill>
              <a:srgbClr val="EBEBEB"/>
            </a:solidFill>
          </p:grpSpPr>
          <p:sp>
            <p:nvSpPr>
              <p:cNvPr id="239" name="Frihåndsform: figur 238">
                <a:extLst>
                  <a:ext uri="{FF2B5EF4-FFF2-40B4-BE49-F238E27FC236}">
                    <a16:creationId xmlns:a16="http://schemas.microsoft.com/office/drawing/2014/main" id="{F3AEF3A6-FAD0-4933-B08B-3B93643D9298}"/>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240" name="Frihåndsform: figur 239">
                <a:extLst>
                  <a:ext uri="{FF2B5EF4-FFF2-40B4-BE49-F238E27FC236}">
                    <a16:creationId xmlns:a16="http://schemas.microsoft.com/office/drawing/2014/main" id="{79C85D6B-6EF0-4126-8D1A-6D70606E0F36}"/>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178" name="Frihåndsform: figur 177">
              <a:extLst>
                <a:ext uri="{FF2B5EF4-FFF2-40B4-BE49-F238E27FC236}">
                  <a16:creationId xmlns:a16="http://schemas.microsoft.com/office/drawing/2014/main" id="{99981640-B179-401D-B053-8C6FFD6E9140}"/>
                </a:ext>
              </a:extLst>
            </p:cNvPr>
            <p:cNvSpPr/>
            <p:nvPr/>
          </p:nvSpPr>
          <p:spPr>
            <a:xfrm>
              <a:off x="10092865" y="1001940"/>
              <a:ext cx="16832" cy="16832"/>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179" name="Frihåndsform: figur 178">
              <a:extLst>
                <a:ext uri="{FF2B5EF4-FFF2-40B4-BE49-F238E27FC236}">
                  <a16:creationId xmlns:a16="http://schemas.microsoft.com/office/drawing/2014/main" id="{6A77ECA3-D8D0-40ED-8D8F-5463830AED16}"/>
                </a:ext>
              </a:extLst>
            </p:cNvPr>
            <p:cNvSpPr/>
            <p:nvPr/>
          </p:nvSpPr>
          <p:spPr>
            <a:xfrm>
              <a:off x="10156104" y="1019152"/>
              <a:ext cx="17307" cy="9699"/>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180" name="Frihåndsform: figur 179">
              <a:extLst>
                <a:ext uri="{FF2B5EF4-FFF2-40B4-BE49-F238E27FC236}">
                  <a16:creationId xmlns:a16="http://schemas.microsoft.com/office/drawing/2014/main" id="{0A8052FC-F227-406D-B63F-E94E5F02AD69}"/>
                </a:ext>
              </a:extLst>
            </p:cNvPr>
            <p:cNvSpPr/>
            <p:nvPr/>
          </p:nvSpPr>
          <p:spPr>
            <a:xfrm>
              <a:off x="10113881" y="1021435"/>
              <a:ext cx="16261" cy="17022"/>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181" name="Frihåndsform: figur 180">
              <a:extLst>
                <a:ext uri="{FF2B5EF4-FFF2-40B4-BE49-F238E27FC236}">
                  <a16:creationId xmlns:a16="http://schemas.microsoft.com/office/drawing/2014/main" id="{BF27F304-B357-4C3B-BDA2-114A38B8DB57}"/>
                </a:ext>
              </a:extLst>
            </p:cNvPr>
            <p:cNvSpPr/>
            <p:nvPr/>
          </p:nvSpPr>
          <p:spPr>
            <a:xfrm>
              <a:off x="10063099" y="947735"/>
              <a:ext cx="16451" cy="1502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182" name="Frihåndsform: figur 181">
              <a:extLst>
                <a:ext uri="{FF2B5EF4-FFF2-40B4-BE49-F238E27FC236}">
                  <a16:creationId xmlns:a16="http://schemas.microsoft.com/office/drawing/2014/main" id="{7E016019-AD08-4F6A-9630-EE73B04A39BA}"/>
                </a:ext>
              </a:extLst>
            </p:cNvPr>
            <p:cNvSpPr/>
            <p:nvPr/>
          </p:nvSpPr>
          <p:spPr>
            <a:xfrm>
              <a:off x="10073941" y="974362"/>
              <a:ext cx="16451" cy="11316"/>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183" name="dasdasda">
              <a:extLst>
                <a:ext uri="{FF2B5EF4-FFF2-40B4-BE49-F238E27FC236}">
                  <a16:creationId xmlns:a16="http://schemas.microsoft.com/office/drawing/2014/main" id="{C5C5364D-953D-422A-8DFF-1F3AB6BA64B6}"/>
                </a:ext>
              </a:extLst>
            </p:cNvPr>
            <p:cNvGrpSpPr/>
            <p:nvPr/>
          </p:nvGrpSpPr>
          <p:grpSpPr>
            <a:xfrm>
              <a:off x="10083640" y="703431"/>
              <a:ext cx="259825" cy="302469"/>
              <a:chOff x="10083640" y="703431"/>
              <a:chExt cx="259825" cy="302469"/>
            </a:xfrm>
            <a:solidFill>
              <a:srgbClr val="EBEBEB"/>
            </a:solidFill>
          </p:grpSpPr>
          <p:sp>
            <p:nvSpPr>
              <p:cNvPr id="234" name="Frihåndsform: figur 233">
                <a:extLst>
                  <a:ext uri="{FF2B5EF4-FFF2-40B4-BE49-F238E27FC236}">
                    <a16:creationId xmlns:a16="http://schemas.microsoft.com/office/drawing/2014/main" id="{3D2078F1-39B4-4257-B149-AA6D4198BF1B}"/>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235" name="Frihåndsform: figur 234">
                <a:extLst>
                  <a:ext uri="{FF2B5EF4-FFF2-40B4-BE49-F238E27FC236}">
                    <a16:creationId xmlns:a16="http://schemas.microsoft.com/office/drawing/2014/main" id="{C18853CC-20E5-4377-8CCB-A186B3AE484E}"/>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236" name="Frihåndsform: figur 235">
                <a:extLst>
                  <a:ext uri="{FF2B5EF4-FFF2-40B4-BE49-F238E27FC236}">
                    <a16:creationId xmlns:a16="http://schemas.microsoft.com/office/drawing/2014/main" id="{2058D150-C441-4D50-8E59-00ECCF1DD64B}"/>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237" name="Frihåndsform: figur 236">
                <a:extLst>
                  <a:ext uri="{FF2B5EF4-FFF2-40B4-BE49-F238E27FC236}">
                    <a16:creationId xmlns:a16="http://schemas.microsoft.com/office/drawing/2014/main" id="{A3A1D7E9-EE83-48D2-A2B5-932FA8B7EDA2}"/>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238" name="Frihåndsform: figur 237">
                <a:extLst>
                  <a:ext uri="{FF2B5EF4-FFF2-40B4-BE49-F238E27FC236}">
                    <a16:creationId xmlns:a16="http://schemas.microsoft.com/office/drawing/2014/main" id="{71FE0D5E-7633-4B62-B421-660562E5D17A}"/>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184" name="Frihåndsform: figur 183">
              <a:extLst>
                <a:ext uri="{FF2B5EF4-FFF2-40B4-BE49-F238E27FC236}">
                  <a16:creationId xmlns:a16="http://schemas.microsoft.com/office/drawing/2014/main" id="{68D385EB-12B4-4940-9B79-8CBE8238DC17}"/>
                </a:ext>
              </a:extLst>
            </p:cNvPr>
            <p:cNvSpPr/>
            <p:nvPr/>
          </p:nvSpPr>
          <p:spPr>
            <a:xfrm>
              <a:off x="10300366" y="1000418"/>
              <a:ext cx="14835" cy="14264"/>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185" name="Frihåndsform: figur 184">
              <a:extLst>
                <a:ext uri="{FF2B5EF4-FFF2-40B4-BE49-F238E27FC236}">
                  <a16:creationId xmlns:a16="http://schemas.microsoft.com/office/drawing/2014/main" id="{A3CCC96F-ED56-4E17-A7D2-CADBEF934D25}"/>
                </a:ext>
              </a:extLst>
            </p:cNvPr>
            <p:cNvSpPr/>
            <p:nvPr/>
          </p:nvSpPr>
          <p:spPr>
            <a:xfrm>
              <a:off x="10313490" y="983491"/>
              <a:ext cx="15215" cy="13218"/>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186" name="dasdasda">
              <a:extLst>
                <a:ext uri="{FF2B5EF4-FFF2-40B4-BE49-F238E27FC236}">
                  <a16:creationId xmlns:a16="http://schemas.microsoft.com/office/drawing/2014/main" id="{10A1D84C-4B8F-47C2-B47D-A353BE426D67}"/>
                </a:ext>
              </a:extLst>
            </p:cNvPr>
            <p:cNvGrpSpPr/>
            <p:nvPr/>
          </p:nvGrpSpPr>
          <p:grpSpPr>
            <a:xfrm>
              <a:off x="10165712" y="777131"/>
              <a:ext cx="182305" cy="281209"/>
              <a:chOff x="10165712" y="777131"/>
              <a:chExt cx="182305" cy="281209"/>
            </a:xfrm>
            <a:solidFill>
              <a:srgbClr val="EBEBEB"/>
            </a:solidFill>
          </p:grpSpPr>
          <p:sp>
            <p:nvSpPr>
              <p:cNvPr id="230" name="Frihåndsform: figur 229">
                <a:extLst>
                  <a:ext uri="{FF2B5EF4-FFF2-40B4-BE49-F238E27FC236}">
                    <a16:creationId xmlns:a16="http://schemas.microsoft.com/office/drawing/2014/main" id="{AFC08E76-E3CD-4F69-8310-D8220BC2BD8A}"/>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231" name="Frihåndsform: figur 230">
                <a:extLst>
                  <a:ext uri="{FF2B5EF4-FFF2-40B4-BE49-F238E27FC236}">
                    <a16:creationId xmlns:a16="http://schemas.microsoft.com/office/drawing/2014/main" id="{6DC4A93C-9F9B-4EDF-89AA-8F3CD221926B}"/>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232" name="Frihåndsform: figur 231">
                <a:extLst>
                  <a:ext uri="{FF2B5EF4-FFF2-40B4-BE49-F238E27FC236}">
                    <a16:creationId xmlns:a16="http://schemas.microsoft.com/office/drawing/2014/main" id="{F8D1B51B-1830-4449-93A2-D715DBAAA645}"/>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233" name="Frihåndsform: figur 232">
                <a:extLst>
                  <a:ext uri="{FF2B5EF4-FFF2-40B4-BE49-F238E27FC236}">
                    <a16:creationId xmlns:a16="http://schemas.microsoft.com/office/drawing/2014/main" id="{5FAEDE52-1505-4193-8B9C-76AD417BA9D9}"/>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187" name="Frihåndsform: figur 186">
              <a:extLst>
                <a:ext uri="{FF2B5EF4-FFF2-40B4-BE49-F238E27FC236}">
                  <a16:creationId xmlns:a16="http://schemas.microsoft.com/office/drawing/2014/main" id="{90162F3A-3F04-43F8-A0F8-8C55EF93C3BD}"/>
                </a:ext>
              </a:extLst>
            </p:cNvPr>
            <p:cNvSpPr/>
            <p:nvPr/>
          </p:nvSpPr>
          <p:spPr>
            <a:xfrm>
              <a:off x="10079076" y="984918"/>
              <a:ext cx="13313" cy="8653"/>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188" name="Frihåndsform: figur 187">
              <a:extLst>
                <a:ext uri="{FF2B5EF4-FFF2-40B4-BE49-F238E27FC236}">
                  <a16:creationId xmlns:a16="http://schemas.microsoft.com/office/drawing/2014/main" id="{B9834191-F7D6-4C32-BFD5-36EC77CFF394}"/>
                </a:ext>
              </a:extLst>
            </p:cNvPr>
            <p:cNvSpPr/>
            <p:nvPr/>
          </p:nvSpPr>
          <p:spPr>
            <a:xfrm>
              <a:off x="10060912" y="941458"/>
              <a:ext cx="13789" cy="6751"/>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189" name="dasdasda">
              <a:extLst>
                <a:ext uri="{FF2B5EF4-FFF2-40B4-BE49-F238E27FC236}">
                  <a16:creationId xmlns:a16="http://schemas.microsoft.com/office/drawing/2014/main" id="{67B78F5A-22C3-47A2-9657-0B438BB57851}"/>
                </a:ext>
              </a:extLst>
            </p:cNvPr>
            <p:cNvGrpSpPr/>
            <p:nvPr/>
          </p:nvGrpSpPr>
          <p:grpSpPr>
            <a:xfrm>
              <a:off x="10235320" y="907033"/>
              <a:ext cx="46692" cy="29289"/>
              <a:chOff x="10235320" y="907033"/>
              <a:chExt cx="46692" cy="29289"/>
            </a:xfrm>
            <a:solidFill>
              <a:srgbClr val="EBEBEB"/>
            </a:solidFill>
          </p:grpSpPr>
          <p:sp>
            <p:nvSpPr>
              <p:cNvPr id="228" name="Frihåndsform: figur 227">
                <a:extLst>
                  <a:ext uri="{FF2B5EF4-FFF2-40B4-BE49-F238E27FC236}">
                    <a16:creationId xmlns:a16="http://schemas.microsoft.com/office/drawing/2014/main" id="{EEC31A19-6360-430C-9946-E596495E5271}"/>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229" name="Frihåndsform: figur 228">
                <a:extLst>
                  <a:ext uri="{FF2B5EF4-FFF2-40B4-BE49-F238E27FC236}">
                    <a16:creationId xmlns:a16="http://schemas.microsoft.com/office/drawing/2014/main" id="{67FF5366-E308-4BAE-8F4D-E18D8800AEB4}"/>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190" name="Frihåndsform: figur 189">
              <a:extLst>
                <a:ext uri="{FF2B5EF4-FFF2-40B4-BE49-F238E27FC236}">
                  <a16:creationId xmlns:a16="http://schemas.microsoft.com/office/drawing/2014/main" id="{651AB48B-029E-44A6-B05F-B5C4DEE8EA1E}"/>
                </a:ext>
              </a:extLst>
            </p:cNvPr>
            <p:cNvSpPr/>
            <p:nvPr/>
          </p:nvSpPr>
          <p:spPr>
            <a:xfrm>
              <a:off x="10241596" y="1042927"/>
              <a:ext cx="12647" cy="15215"/>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191" name="Frihåndsform: figur 190">
              <a:extLst>
                <a:ext uri="{FF2B5EF4-FFF2-40B4-BE49-F238E27FC236}">
                  <a16:creationId xmlns:a16="http://schemas.microsoft.com/office/drawing/2014/main" id="{9B11E40A-2FF0-404A-B424-F082EAB63297}"/>
                </a:ext>
              </a:extLst>
            </p:cNvPr>
            <p:cNvSpPr/>
            <p:nvPr/>
          </p:nvSpPr>
          <p:spPr>
            <a:xfrm>
              <a:off x="10128716" y="1027996"/>
              <a:ext cx="12838" cy="15310"/>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192" name="Frihåndsform: figur 191">
              <a:extLst>
                <a:ext uri="{FF2B5EF4-FFF2-40B4-BE49-F238E27FC236}">
                  <a16:creationId xmlns:a16="http://schemas.microsoft.com/office/drawing/2014/main" id="{19FF2F78-595E-41A2-9ECC-E0DF4362D086}"/>
                </a:ext>
              </a:extLst>
            </p:cNvPr>
            <p:cNvSpPr/>
            <p:nvPr/>
          </p:nvSpPr>
          <p:spPr>
            <a:xfrm>
              <a:off x="10310351" y="995378"/>
              <a:ext cx="12552" cy="10365"/>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193" name="Frihåndsform: figur 192">
              <a:extLst>
                <a:ext uri="{FF2B5EF4-FFF2-40B4-BE49-F238E27FC236}">
                  <a16:creationId xmlns:a16="http://schemas.microsoft.com/office/drawing/2014/main" id="{A6DBBAF9-1C9E-4885-B7CC-ECF1C2360F0A}"/>
                </a:ext>
              </a:extLst>
            </p:cNvPr>
            <p:cNvSpPr/>
            <p:nvPr/>
          </p:nvSpPr>
          <p:spPr>
            <a:xfrm>
              <a:off x="10265275" y="1029993"/>
              <a:ext cx="11696" cy="16641"/>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194" name="Frihåndsform: figur 193">
              <a:extLst>
                <a:ext uri="{FF2B5EF4-FFF2-40B4-BE49-F238E27FC236}">
                  <a16:creationId xmlns:a16="http://schemas.microsoft.com/office/drawing/2014/main" id="{0BEFAE41-B736-4175-91D7-D63BE9EEA272}"/>
                </a:ext>
              </a:extLst>
            </p:cNvPr>
            <p:cNvSpPr/>
            <p:nvPr/>
          </p:nvSpPr>
          <p:spPr>
            <a:xfrm>
              <a:off x="10217156" y="1047111"/>
              <a:ext cx="11411" cy="14264"/>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195" name="dasdasda">
              <a:extLst>
                <a:ext uri="{FF2B5EF4-FFF2-40B4-BE49-F238E27FC236}">
                  <a16:creationId xmlns:a16="http://schemas.microsoft.com/office/drawing/2014/main" id="{AA291077-3231-4232-81F3-F5B377089D7C}"/>
                </a:ext>
              </a:extLst>
            </p:cNvPr>
            <p:cNvGrpSpPr/>
            <p:nvPr/>
          </p:nvGrpSpPr>
          <p:grpSpPr>
            <a:xfrm>
              <a:off x="10151839" y="1041976"/>
              <a:ext cx="40046" cy="19054"/>
              <a:chOff x="10151839" y="1041976"/>
              <a:chExt cx="40046" cy="19054"/>
            </a:xfrm>
            <a:solidFill>
              <a:srgbClr val="EBEBEB"/>
            </a:solidFill>
          </p:grpSpPr>
          <p:sp>
            <p:nvSpPr>
              <p:cNvPr id="226" name="Frihåndsform: figur 225">
                <a:extLst>
                  <a:ext uri="{FF2B5EF4-FFF2-40B4-BE49-F238E27FC236}">
                    <a16:creationId xmlns:a16="http://schemas.microsoft.com/office/drawing/2014/main" id="{5ED5DC57-9EDD-42A7-AF0B-19679087E1DD}"/>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227" name="Frihåndsform: figur 226">
                <a:extLst>
                  <a:ext uri="{FF2B5EF4-FFF2-40B4-BE49-F238E27FC236}">
                    <a16:creationId xmlns:a16="http://schemas.microsoft.com/office/drawing/2014/main" id="{1E7F7AE7-DD74-4680-988A-6E59502CBD17}"/>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196" name="Frihåndsform: figur 195">
              <a:extLst>
                <a:ext uri="{FF2B5EF4-FFF2-40B4-BE49-F238E27FC236}">
                  <a16:creationId xmlns:a16="http://schemas.microsoft.com/office/drawing/2014/main" id="{BA68A0FE-2902-4C77-9012-5A2AB62710FA}"/>
                </a:ext>
              </a:extLst>
            </p:cNvPr>
            <p:cNvSpPr/>
            <p:nvPr/>
          </p:nvSpPr>
          <p:spPr>
            <a:xfrm>
              <a:off x="10188627" y="854635"/>
              <a:ext cx="11031" cy="21586"/>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197" name="Frihåndsform: figur 196">
              <a:extLst>
                <a:ext uri="{FF2B5EF4-FFF2-40B4-BE49-F238E27FC236}">
                  <a16:creationId xmlns:a16="http://schemas.microsoft.com/office/drawing/2014/main" id="{C77B614D-068E-492B-909A-84FFAEB1B2EF}"/>
                </a:ext>
              </a:extLst>
            </p:cNvPr>
            <p:cNvSpPr/>
            <p:nvPr/>
          </p:nvSpPr>
          <p:spPr>
            <a:xfrm>
              <a:off x="10195665" y="1048442"/>
              <a:ext cx="11221" cy="13693"/>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198" name="Frihåndsform: figur 197">
              <a:extLst>
                <a:ext uri="{FF2B5EF4-FFF2-40B4-BE49-F238E27FC236}">
                  <a16:creationId xmlns:a16="http://schemas.microsoft.com/office/drawing/2014/main" id="{6E951F32-56EC-40D8-B0F2-82CDF28E5E3D}"/>
                </a:ext>
              </a:extLst>
            </p:cNvPr>
            <p:cNvSpPr/>
            <p:nvPr/>
          </p:nvSpPr>
          <p:spPr>
            <a:xfrm>
              <a:off x="10209739" y="855681"/>
              <a:ext cx="10745" cy="2177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199" name="dasdasda">
              <a:extLst>
                <a:ext uri="{FF2B5EF4-FFF2-40B4-BE49-F238E27FC236}">
                  <a16:creationId xmlns:a16="http://schemas.microsoft.com/office/drawing/2014/main" id="{AE6493EB-B55A-4751-B67B-D12C015831DC}"/>
                </a:ext>
              </a:extLst>
            </p:cNvPr>
            <p:cNvGrpSpPr/>
            <p:nvPr/>
          </p:nvGrpSpPr>
          <p:grpSpPr>
            <a:xfrm>
              <a:off x="10113596" y="701814"/>
              <a:ext cx="182681" cy="239453"/>
              <a:chOff x="10113596" y="701814"/>
              <a:chExt cx="182681" cy="239453"/>
            </a:xfrm>
            <a:solidFill>
              <a:srgbClr val="EBEBEB"/>
            </a:solidFill>
          </p:grpSpPr>
          <p:sp>
            <p:nvSpPr>
              <p:cNvPr id="210" name="Frihåndsform: figur 209">
                <a:extLst>
                  <a:ext uri="{FF2B5EF4-FFF2-40B4-BE49-F238E27FC236}">
                    <a16:creationId xmlns:a16="http://schemas.microsoft.com/office/drawing/2014/main" id="{C0872D09-11E3-4988-974D-1F9366A5CFB7}"/>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211" name="Frihåndsform: figur 210">
                <a:extLst>
                  <a:ext uri="{FF2B5EF4-FFF2-40B4-BE49-F238E27FC236}">
                    <a16:creationId xmlns:a16="http://schemas.microsoft.com/office/drawing/2014/main" id="{EB8D2FAA-EB74-4355-AF9A-5047EF4E25D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212" name="Frihåndsform: figur 211">
                <a:extLst>
                  <a:ext uri="{FF2B5EF4-FFF2-40B4-BE49-F238E27FC236}">
                    <a16:creationId xmlns:a16="http://schemas.microsoft.com/office/drawing/2014/main" id="{09CAE4DD-5346-48AB-ADAC-3E415B0533B1}"/>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213" name="Frihåndsform: figur 212">
                <a:extLst>
                  <a:ext uri="{FF2B5EF4-FFF2-40B4-BE49-F238E27FC236}">
                    <a16:creationId xmlns:a16="http://schemas.microsoft.com/office/drawing/2014/main" id="{247C31B9-1E6A-459A-A4DE-37C5C903A144}"/>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214" name="Frihåndsform: figur 213">
                <a:extLst>
                  <a:ext uri="{FF2B5EF4-FFF2-40B4-BE49-F238E27FC236}">
                    <a16:creationId xmlns:a16="http://schemas.microsoft.com/office/drawing/2014/main" id="{CEA04556-970F-40EC-B399-19EB9C86C923}"/>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215" name="Frihåndsform: figur 214">
                <a:extLst>
                  <a:ext uri="{FF2B5EF4-FFF2-40B4-BE49-F238E27FC236}">
                    <a16:creationId xmlns:a16="http://schemas.microsoft.com/office/drawing/2014/main" id="{47E8839D-4812-4734-AF2B-B4D95877207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216" name="Frihåndsform: figur 215">
                <a:extLst>
                  <a:ext uri="{FF2B5EF4-FFF2-40B4-BE49-F238E27FC236}">
                    <a16:creationId xmlns:a16="http://schemas.microsoft.com/office/drawing/2014/main" id="{4FDDEE15-D645-4D5C-811F-EF0F94010B2C}"/>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217" name="Frihåndsform: figur 216">
                <a:extLst>
                  <a:ext uri="{FF2B5EF4-FFF2-40B4-BE49-F238E27FC236}">
                    <a16:creationId xmlns:a16="http://schemas.microsoft.com/office/drawing/2014/main" id="{85B87C76-BAF3-49E4-B105-E0F3C250F545}"/>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218" name="Frihåndsform: figur 217">
                <a:extLst>
                  <a:ext uri="{FF2B5EF4-FFF2-40B4-BE49-F238E27FC236}">
                    <a16:creationId xmlns:a16="http://schemas.microsoft.com/office/drawing/2014/main" id="{67E3B376-21F7-4B56-90C4-C9E56E3C58E5}"/>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219" name="Frihåndsform: figur 218">
                <a:extLst>
                  <a:ext uri="{FF2B5EF4-FFF2-40B4-BE49-F238E27FC236}">
                    <a16:creationId xmlns:a16="http://schemas.microsoft.com/office/drawing/2014/main" id="{C2278CC9-C812-4565-83F0-669A6C414985}"/>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220" name="Frihåndsform: figur 219">
                <a:extLst>
                  <a:ext uri="{FF2B5EF4-FFF2-40B4-BE49-F238E27FC236}">
                    <a16:creationId xmlns:a16="http://schemas.microsoft.com/office/drawing/2014/main" id="{ACB362DB-43E8-4664-896F-572DBE55F844}"/>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221" name="Frihåndsform: figur 220">
                <a:extLst>
                  <a:ext uri="{FF2B5EF4-FFF2-40B4-BE49-F238E27FC236}">
                    <a16:creationId xmlns:a16="http://schemas.microsoft.com/office/drawing/2014/main" id="{F1996428-B26A-4D02-B6E0-641320C215AF}"/>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222" name="Frihåndsform: figur 221">
                <a:extLst>
                  <a:ext uri="{FF2B5EF4-FFF2-40B4-BE49-F238E27FC236}">
                    <a16:creationId xmlns:a16="http://schemas.microsoft.com/office/drawing/2014/main" id="{7A68F796-7C18-4ADB-A2FE-8409984383EE}"/>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223" name="Frihåndsform: figur 222">
                <a:extLst>
                  <a:ext uri="{FF2B5EF4-FFF2-40B4-BE49-F238E27FC236}">
                    <a16:creationId xmlns:a16="http://schemas.microsoft.com/office/drawing/2014/main" id="{3F539F98-4961-43B1-9E48-C4AA886C39C6}"/>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224" name="Frihåndsform: figur 223">
                <a:extLst>
                  <a:ext uri="{FF2B5EF4-FFF2-40B4-BE49-F238E27FC236}">
                    <a16:creationId xmlns:a16="http://schemas.microsoft.com/office/drawing/2014/main" id="{0769598F-2CD1-4954-9445-8564FA93861C}"/>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225" name="Frihåndsform: figur 224">
                <a:extLst>
                  <a:ext uri="{FF2B5EF4-FFF2-40B4-BE49-F238E27FC236}">
                    <a16:creationId xmlns:a16="http://schemas.microsoft.com/office/drawing/2014/main" id="{C78B7E5A-BEE5-45D0-A2DE-89762674EF3F}"/>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200" name="Frihåndsform: figur 199">
              <a:extLst>
                <a:ext uri="{FF2B5EF4-FFF2-40B4-BE49-F238E27FC236}">
                  <a16:creationId xmlns:a16="http://schemas.microsoft.com/office/drawing/2014/main" id="{B518D19A-F7BB-4913-96E8-5C619880D3A6}"/>
                </a:ext>
              </a:extLst>
            </p:cNvPr>
            <p:cNvSpPr/>
            <p:nvPr/>
          </p:nvSpPr>
          <p:spPr>
            <a:xfrm rot="-646302">
              <a:off x="10232940" y="1046083"/>
              <a:ext cx="2852" cy="13504"/>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201" name="dasdasda">
              <a:extLst>
                <a:ext uri="{FF2B5EF4-FFF2-40B4-BE49-F238E27FC236}">
                  <a16:creationId xmlns:a16="http://schemas.microsoft.com/office/drawing/2014/main" id="{61CEC0EE-EE4E-45C4-A6E5-14A159C2202E}"/>
                </a:ext>
              </a:extLst>
            </p:cNvPr>
            <p:cNvGrpSpPr/>
            <p:nvPr/>
          </p:nvGrpSpPr>
          <p:grpSpPr>
            <a:xfrm>
              <a:off x="10145358" y="804519"/>
              <a:ext cx="7702" cy="7988"/>
              <a:chOff x="10145358" y="804519"/>
              <a:chExt cx="7702" cy="7988"/>
            </a:xfrm>
            <a:solidFill>
              <a:srgbClr val="EBEBEB"/>
            </a:solidFill>
          </p:grpSpPr>
          <p:sp>
            <p:nvSpPr>
              <p:cNvPr id="208" name="Frihåndsform: figur 207">
                <a:extLst>
                  <a:ext uri="{FF2B5EF4-FFF2-40B4-BE49-F238E27FC236}">
                    <a16:creationId xmlns:a16="http://schemas.microsoft.com/office/drawing/2014/main" id="{AF8F60F2-04EB-4C04-B126-6721BAF379C6}"/>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209" name="Frihåndsform: figur 208">
                <a:extLst>
                  <a:ext uri="{FF2B5EF4-FFF2-40B4-BE49-F238E27FC236}">
                    <a16:creationId xmlns:a16="http://schemas.microsoft.com/office/drawing/2014/main" id="{B62F0C6F-D74C-4F47-B1F5-4B1BA4C04808}"/>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202" name="Frihåndsform: figur 201">
              <a:extLst>
                <a:ext uri="{FF2B5EF4-FFF2-40B4-BE49-F238E27FC236}">
                  <a16:creationId xmlns:a16="http://schemas.microsoft.com/office/drawing/2014/main" id="{68F2B90B-6C55-47A5-BF8D-EFA6A4DE17C2}"/>
                </a:ext>
              </a:extLst>
            </p:cNvPr>
            <p:cNvSpPr/>
            <p:nvPr/>
          </p:nvSpPr>
          <p:spPr>
            <a:xfrm>
              <a:off x="10210500" y="1048537"/>
              <a:ext cx="3423" cy="13598"/>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203" name="dasdasda">
              <a:extLst>
                <a:ext uri="{FF2B5EF4-FFF2-40B4-BE49-F238E27FC236}">
                  <a16:creationId xmlns:a16="http://schemas.microsoft.com/office/drawing/2014/main" id="{42C6E449-1E9F-4CEE-AE0C-8B7F6FC49CCC}"/>
                </a:ext>
              </a:extLst>
            </p:cNvPr>
            <p:cNvGrpSpPr/>
            <p:nvPr/>
          </p:nvGrpSpPr>
          <p:grpSpPr>
            <a:xfrm>
              <a:off x="10193477" y="1008787"/>
              <a:ext cx="1023730" cy="87298"/>
              <a:chOff x="10193477" y="1008787"/>
              <a:chExt cx="1023730" cy="87298"/>
            </a:xfrm>
          </p:grpSpPr>
          <p:sp>
            <p:nvSpPr>
              <p:cNvPr id="205" name="Frihåndsform: figur 204">
                <a:extLst>
                  <a:ext uri="{FF2B5EF4-FFF2-40B4-BE49-F238E27FC236}">
                    <a16:creationId xmlns:a16="http://schemas.microsoft.com/office/drawing/2014/main" id="{B8D9CBFD-3DA1-41CD-A3B0-0AA26BB71272}"/>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solidFill>
                <a:srgbClr val="EBEBEB"/>
              </a:solidFill>
              <a:ln w="9452" cap="flat">
                <a:noFill/>
                <a:prstDash val="solid"/>
                <a:miter/>
              </a:ln>
            </p:spPr>
            <p:txBody>
              <a:bodyPr rtlCol="0" anchor="ctr"/>
              <a:lstStyle/>
              <a:p>
                <a:endParaRPr lang="nb-NO"/>
              </a:p>
            </p:txBody>
          </p:sp>
          <p:sp>
            <p:nvSpPr>
              <p:cNvPr id="206" name="Frihåndsform: figur 205">
                <a:extLst>
                  <a:ext uri="{FF2B5EF4-FFF2-40B4-BE49-F238E27FC236}">
                    <a16:creationId xmlns:a16="http://schemas.microsoft.com/office/drawing/2014/main" id="{A2AF9565-8D84-4613-B613-330BAA53B17C}"/>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solidFill>
                <a:srgbClr val="EBEBEB"/>
              </a:solidFill>
              <a:ln w="9452" cap="flat">
                <a:noFill/>
                <a:prstDash val="solid"/>
                <a:miter/>
              </a:ln>
            </p:spPr>
            <p:txBody>
              <a:bodyPr rtlCol="0" anchor="ctr"/>
              <a:lstStyle/>
              <a:p>
                <a:endParaRPr lang="nb-NO"/>
              </a:p>
            </p:txBody>
          </p:sp>
          <p:sp>
            <p:nvSpPr>
              <p:cNvPr id="207" name="Frihåndsform: figur 206">
                <a:extLst>
                  <a:ext uri="{FF2B5EF4-FFF2-40B4-BE49-F238E27FC236}">
                    <a16:creationId xmlns:a16="http://schemas.microsoft.com/office/drawing/2014/main" id="{1F7454C2-E626-48B5-8A29-FD210D945DF2}"/>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solidFill>
                <a:srgbClr val="000000"/>
              </a:solidFill>
              <a:ln w="9452" cap="flat">
                <a:noFill/>
                <a:prstDash val="solid"/>
                <a:miter/>
              </a:ln>
            </p:spPr>
            <p:txBody>
              <a:bodyPr rtlCol="0" anchor="ctr"/>
              <a:lstStyle/>
              <a:p>
                <a:endParaRPr lang="nb-NO"/>
              </a:p>
            </p:txBody>
          </p:sp>
        </p:grpSp>
        <p:sp>
          <p:nvSpPr>
            <p:cNvPr id="204" name="Frihåndsform: figur 203">
              <a:extLst>
                <a:ext uri="{FF2B5EF4-FFF2-40B4-BE49-F238E27FC236}">
                  <a16:creationId xmlns:a16="http://schemas.microsoft.com/office/drawing/2014/main" id="{E1E386EF-D015-4120-AE5C-DD517A1EE541}"/>
                </a:ext>
              </a:extLst>
            </p:cNvPr>
            <p:cNvSpPr/>
            <p:nvPr/>
          </p:nvSpPr>
          <p:spPr>
            <a:xfrm>
              <a:off x="10422185" y="1044448"/>
              <a:ext cx="36327" cy="9414"/>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rgbClr val="000000"/>
            </a:solidFill>
            <a:ln w="9452" cap="flat">
              <a:noFill/>
              <a:prstDash val="solid"/>
              <a:miter/>
            </a:ln>
          </p:spPr>
          <p:txBody>
            <a:bodyPr rtlCol="0" anchor="ctr"/>
            <a:lstStyle/>
            <a:p>
              <a:endParaRPr lang="nb-NO"/>
            </a:p>
          </p:txBody>
        </p:sp>
      </p:grpSp>
      <p:grpSp>
        <p:nvGrpSpPr>
          <p:cNvPr id="290" name="logo_hvit">
            <a:extLst>
              <a:ext uri="{FF2B5EF4-FFF2-40B4-BE49-F238E27FC236}">
                <a16:creationId xmlns:a16="http://schemas.microsoft.com/office/drawing/2014/main" id="{BA1433EB-9987-419C-8598-C5FC4A432065}"/>
              </a:ext>
            </a:extLst>
          </p:cNvPr>
          <p:cNvGrpSpPr/>
          <p:nvPr userDrawn="1"/>
        </p:nvGrpSpPr>
        <p:grpSpPr>
          <a:xfrm>
            <a:off x="8991232" y="1437"/>
            <a:ext cx="3010067" cy="696569"/>
            <a:chOff x="5369779" y="394353"/>
            <a:chExt cx="3010067" cy="696569"/>
          </a:xfrm>
        </p:grpSpPr>
        <p:pic>
          <p:nvPicPr>
            <p:cNvPr id="291" name="Grafikk 290">
              <a:extLst>
                <a:ext uri="{FF2B5EF4-FFF2-40B4-BE49-F238E27FC236}">
                  <a16:creationId xmlns:a16="http://schemas.microsoft.com/office/drawing/2014/main" id="{4A02C170-1675-420B-82C1-2A4E1F7D7E93}"/>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369779" y="394353"/>
              <a:ext cx="1564895" cy="696569"/>
            </a:xfrm>
            <a:prstGeom prst="rect">
              <a:avLst/>
            </a:prstGeom>
          </p:spPr>
        </p:pic>
        <p:grpSp>
          <p:nvGrpSpPr>
            <p:cNvPr id="292" name="Gruppe 291">
              <a:extLst>
                <a:ext uri="{FF2B5EF4-FFF2-40B4-BE49-F238E27FC236}">
                  <a16:creationId xmlns:a16="http://schemas.microsoft.com/office/drawing/2014/main" id="{148B6115-0D66-41CB-919F-1179AB035819}"/>
                </a:ext>
              </a:extLst>
            </p:cNvPr>
            <p:cNvGrpSpPr/>
            <p:nvPr userDrawn="1"/>
          </p:nvGrpSpPr>
          <p:grpSpPr>
            <a:xfrm>
              <a:off x="7200301" y="538204"/>
              <a:ext cx="1179545" cy="469900"/>
              <a:chOff x="7200301" y="538204"/>
              <a:chExt cx="1179545" cy="469900"/>
            </a:xfrm>
          </p:grpSpPr>
          <p:grpSp>
            <p:nvGrpSpPr>
              <p:cNvPr id="293" name="dasdasda">
                <a:extLst>
                  <a:ext uri="{FF2B5EF4-FFF2-40B4-BE49-F238E27FC236}">
                    <a16:creationId xmlns:a16="http://schemas.microsoft.com/office/drawing/2014/main" id="{B86201C0-7E82-41B1-9DA4-1DF07C234BBA}"/>
                  </a:ext>
                </a:extLst>
              </p:cNvPr>
              <p:cNvGrpSpPr/>
              <p:nvPr/>
            </p:nvGrpSpPr>
            <p:grpSpPr>
              <a:xfrm>
                <a:off x="7573262" y="652925"/>
                <a:ext cx="609773" cy="108263"/>
                <a:chOff x="10421710" y="740423"/>
                <a:chExt cx="601392" cy="108410"/>
              </a:xfrm>
              <a:solidFill>
                <a:schemeClr val="bg1"/>
              </a:solidFill>
            </p:grpSpPr>
            <p:sp>
              <p:nvSpPr>
                <p:cNvPr id="417" name="Frihåndsform: figur 416">
                  <a:extLst>
                    <a:ext uri="{FF2B5EF4-FFF2-40B4-BE49-F238E27FC236}">
                      <a16:creationId xmlns:a16="http://schemas.microsoft.com/office/drawing/2014/main" id="{36452217-C95E-4102-9303-32B989B5F9DC}"/>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418" name="Frihåndsform: figur 417">
                  <a:extLst>
                    <a:ext uri="{FF2B5EF4-FFF2-40B4-BE49-F238E27FC236}">
                      <a16:creationId xmlns:a16="http://schemas.microsoft.com/office/drawing/2014/main" id="{9B9929B3-4E73-4CB0-9D73-27E2E0780A9C}"/>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9E92F77D-A67F-4544-A8E5-34524E719A06}"/>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1375476A-C24E-474D-A9C7-27F530B20608}"/>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421" name="Frihåndsform: figur 420">
                  <a:extLst>
                    <a:ext uri="{FF2B5EF4-FFF2-40B4-BE49-F238E27FC236}">
                      <a16:creationId xmlns:a16="http://schemas.microsoft.com/office/drawing/2014/main" id="{FB64ECB0-DD44-410B-90E5-5CC6E0B1AA45}"/>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294" name="Frihåndsform: figur 293">
                <a:extLst>
                  <a:ext uri="{FF2B5EF4-FFF2-40B4-BE49-F238E27FC236}">
                    <a16:creationId xmlns:a16="http://schemas.microsoft.com/office/drawing/2014/main" id="{2C01EA25-E5F8-4995-AB77-9CBFAD5B8613}"/>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295" name="dasdasda">
                <a:extLst>
                  <a:ext uri="{FF2B5EF4-FFF2-40B4-BE49-F238E27FC236}">
                    <a16:creationId xmlns:a16="http://schemas.microsoft.com/office/drawing/2014/main" id="{F6032EA5-77D4-4837-9B4D-B8E2108127B9}"/>
                  </a:ext>
                </a:extLst>
              </p:cNvPr>
              <p:cNvGrpSpPr/>
              <p:nvPr/>
            </p:nvGrpSpPr>
            <p:grpSpPr>
              <a:xfrm>
                <a:off x="7573262" y="652925"/>
                <a:ext cx="805703" cy="252234"/>
                <a:chOff x="10421710" y="740423"/>
                <a:chExt cx="794629" cy="252577"/>
              </a:xfrm>
              <a:solidFill>
                <a:schemeClr val="bg1"/>
              </a:solidFill>
            </p:grpSpPr>
            <p:sp>
              <p:nvSpPr>
                <p:cNvPr id="410" name="Frihåndsform: figur 409">
                  <a:extLst>
                    <a:ext uri="{FF2B5EF4-FFF2-40B4-BE49-F238E27FC236}">
                      <a16:creationId xmlns:a16="http://schemas.microsoft.com/office/drawing/2014/main" id="{1EA307E2-A050-4FD9-8453-CCBCA85866EA}"/>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411" name="Frihåndsform: figur 410">
                  <a:extLst>
                    <a:ext uri="{FF2B5EF4-FFF2-40B4-BE49-F238E27FC236}">
                      <a16:creationId xmlns:a16="http://schemas.microsoft.com/office/drawing/2014/main" id="{3179E3EC-878A-4C27-ADE2-4A4D59F6536B}"/>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412" name="Frihåndsform: figur 411">
                  <a:extLst>
                    <a:ext uri="{FF2B5EF4-FFF2-40B4-BE49-F238E27FC236}">
                      <a16:creationId xmlns:a16="http://schemas.microsoft.com/office/drawing/2014/main" id="{8F8D36B1-0DFD-4E95-AA10-46AC0C6BE52F}"/>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413" name="Frihåndsform: figur 412">
                  <a:extLst>
                    <a:ext uri="{FF2B5EF4-FFF2-40B4-BE49-F238E27FC236}">
                      <a16:creationId xmlns:a16="http://schemas.microsoft.com/office/drawing/2014/main" id="{F016421C-D47F-419C-94AF-C227BC2424AD}"/>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414" name="Frihåndsform: figur 413">
                  <a:extLst>
                    <a:ext uri="{FF2B5EF4-FFF2-40B4-BE49-F238E27FC236}">
                      <a16:creationId xmlns:a16="http://schemas.microsoft.com/office/drawing/2014/main" id="{D2728BC4-601E-4C44-A4D7-0030EBDB3628}"/>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415" name="Frihåndsform: figur 414">
                  <a:extLst>
                    <a:ext uri="{FF2B5EF4-FFF2-40B4-BE49-F238E27FC236}">
                      <a16:creationId xmlns:a16="http://schemas.microsoft.com/office/drawing/2014/main" id="{19D35C79-C08B-4204-B060-17932AB864DB}"/>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416" name="Frihåndsform: figur 415">
                  <a:extLst>
                    <a:ext uri="{FF2B5EF4-FFF2-40B4-BE49-F238E27FC236}">
                      <a16:creationId xmlns:a16="http://schemas.microsoft.com/office/drawing/2014/main" id="{37EA2694-7F23-447F-A4CB-98C0A2C2CF8B}"/>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296" name="Frihåndsform: figur 295">
                <a:extLst>
                  <a:ext uri="{FF2B5EF4-FFF2-40B4-BE49-F238E27FC236}">
                    <a16:creationId xmlns:a16="http://schemas.microsoft.com/office/drawing/2014/main" id="{B63C3019-530D-4D14-ACED-D7BCE1217661}"/>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297" name="dasdasda">
                <a:extLst>
                  <a:ext uri="{FF2B5EF4-FFF2-40B4-BE49-F238E27FC236}">
                    <a16:creationId xmlns:a16="http://schemas.microsoft.com/office/drawing/2014/main" id="{2D3ABCD0-1090-4868-9CD8-2D9673C05456}"/>
                  </a:ext>
                </a:extLst>
              </p:cNvPr>
              <p:cNvGrpSpPr/>
              <p:nvPr/>
            </p:nvGrpSpPr>
            <p:grpSpPr>
              <a:xfrm>
                <a:off x="7200301" y="538204"/>
                <a:ext cx="307104" cy="439700"/>
                <a:chOff x="10053875" y="625546"/>
                <a:chExt cx="302883" cy="440298"/>
              </a:xfrm>
            </p:grpSpPr>
            <p:sp>
              <p:nvSpPr>
                <p:cNvPr id="404" name="Frihåndsform: figur 403">
                  <a:extLst>
                    <a:ext uri="{FF2B5EF4-FFF2-40B4-BE49-F238E27FC236}">
                      <a16:creationId xmlns:a16="http://schemas.microsoft.com/office/drawing/2014/main" id="{B8977C63-E337-49D2-BD2C-23CBCB6909E4}"/>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405" name="Frihåndsform: figur 404">
                  <a:extLst>
                    <a:ext uri="{FF2B5EF4-FFF2-40B4-BE49-F238E27FC236}">
                      <a16:creationId xmlns:a16="http://schemas.microsoft.com/office/drawing/2014/main" id="{0C7B7426-A996-4DE3-A3BF-AA23B8CCDDFC}"/>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406" name="Frihåndsform: figur 405">
                  <a:extLst>
                    <a:ext uri="{FF2B5EF4-FFF2-40B4-BE49-F238E27FC236}">
                      <a16:creationId xmlns:a16="http://schemas.microsoft.com/office/drawing/2014/main" id="{79C4B917-DA39-4F47-B6DE-0648C906929D}"/>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407" name="Frihåndsform: figur 406">
                  <a:extLst>
                    <a:ext uri="{FF2B5EF4-FFF2-40B4-BE49-F238E27FC236}">
                      <a16:creationId xmlns:a16="http://schemas.microsoft.com/office/drawing/2014/main" id="{F15F3247-0809-466A-BFB3-3B9631DFFFC9}"/>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408" name="Frihåndsform: figur 407">
                  <a:extLst>
                    <a:ext uri="{FF2B5EF4-FFF2-40B4-BE49-F238E27FC236}">
                      <a16:creationId xmlns:a16="http://schemas.microsoft.com/office/drawing/2014/main" id="{F3C01C13-F7BE-4001-944A-39038B089B1E}"/>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409" name="Frihåndsform: figur 408">
                  <a:extLst>
                    <a:ext uri="{FF2B5EF4-FFF2-40B4-BE49-F238E27FC236}">
                      <a16:creationId xmlns:a16="http://schemas.microsoft.com/office/drawing/2014/main" id="{3C5DF9C0-9C0B-44A9-B7C4-8243112DECA0}"/>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298" name="Frihåndsform: figur 297">
                <a:extLst>
                  <a:ext uri="{FF2B5EF4-FFF2-40B4-BE49-F238E27FC236}">
                    <a16:creationId xmlns:a16="http://schemas.microsoft.com/office/drawing/2014/main" id="{C975D2AE-38C8-4EB6-8790-F61678B8D256}"/>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299" name="dasdasda">
                <a:extLst>
                  <a:ext uri="{FF2B5EF4-FFF2-40B4-BE49-F238E27FC236}">
                    <a16:creationId xmlns:a16="http://schemas.microsoft.com/office/drawing/2014/main" id="{D7255840-2ECD-417F-8FF1-CDE141188819}"/>
                  </a:ext>
                </a:extLst>
              </p:cNvPr>
              <p:cNvGrpSpPr/>
              <p:nvPr/>
            </p:nvGrpSpPr>
            <p:grpSpPr>
              <a:xfrm>
                <a:off x="7241088" y="546467"/>
                <a:ext cx="224470" cy="367240"/>
                <a:chOff x="10094101" y="633820"/>
                <a:chExt cx="221385" cy="367739"/>
              </a:xfrm>
              <a:solidFill>
                <a:srgbClr val="EBEBEB"/>
              </a:solidFill>
            </p:grpSpPr>
            <p:sp>
              <p:nvSpPr>
                <p:cNvPr id="401" name="Frihåndsform: figur 400">
                  <a:extLst>
                    <a:ext uri="{FF2B5EF4-FFF2-40B4-BE49-F238E27FC236}">
                      <a16:creationId xmlns:a16="http://schemas.microsoft.com/office/drawing/2014/main" id="{A25F2FA6-0EA8-40E8-AC87-BD4FACB3CB8C}"/>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402" name="Frihåndsform: figur 401">
                  <a:extLst>
                    <a:ext uri="{FF2B5EF4-FFF2-40B4-BE49-F238E27FC236}">
                      <a16:creationId xmlns:a16="http://schemas.microsoft.com/office/drawing/2014/main" id="{E95024FA-06A8-4F9D-97BB-E443C30E97C0}"/>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403" name="Frihåndsform: figur 402">
                  <a:extLst>
                    <a:ext uri="{FF2B5EF4-FFF2-40B4-BE49-F238E27FC236}">
                      <a16:creationId xmlns:a16="http://schemas.microsoft.com/office/drawing/2014/main" id="{CA8709AE-BE7D-4D79-8B7E-689232A59EA8}"/>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300" name="Frihåndsform: figur 299">
                <a:extLst>
                  <a:ext uri="{FF2B5EF4-FFF2-40B4-BE49-F238E27FC236}">
                    <a16:creationId xmlns:a16="http://schemas.microsoft.com/office/drawing/2014/main" id="{59AA1CC5-1CD1-4F40-B547-46F246CA77D1}"/>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301" name="dasdasda">
                <a:extLst>
                  <a:ext uri="{FF2B5EF4-FFF2-40B4-BE49-F238E27FC236}">
                    <a16:creationId xmlns:a16="http://schemas.microsoft.com/office/drawing/2014/main" id="{840B6DC2-9B34-4806-8052-97C2BB4BD761}"/>
                  </a:ext>
                </a:extLst>
              </p:cNvPr>
              <p:cNvGrpSpPr/>
              <p:nvPr/>
            </p:nvGrpSpPr>
            <p:grpSpPr>
              <a:xfrm>
                <a:off x="7326807" y="539724"/>
                <a:ext cx="53514" cy="355653"/>
                <a:chOff x="10178642" y="627068"/>
                <a:chExt cx="52778" cy="356137"/>
              </a:xfrm>
              <a:solidFill>
                <a:srgbClr val="EBEBEB"/>
              </a:solidFill>
            </p:grpSpPr>
            <p:sp>
              <p:nvSpPr>
                <p:cNvPr id="398" name="Frihåndsform: figur 397">
                  <a:extLst>
                    <a:ext uri="{FF2B5EF4-FFF2-40B4-BE49-F238E27FC236}">
                      <a16:creationId xmlns:a16="http://schemas.microsoft.com/office/drawing/2014/main" id="{C0DC8767-1444-4A8B-82E0-F66FFEF4D2AD}"/>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399" name="Frihåndsform: figur 398">
                  <a:extLst>
                    <a:ext uri="{FF2B5EF4-FFF2-40B4-BE49-F238E27FC236}">
                      <a16:creationId xmlns:a16="http://schemas.microsoft.com/office/drawing/2014/main" id="{A71AA538-F35B-4133-846A-380504E2CE20}"/>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400" name="Frihåndsform: figur 399">
                  <a:extLst>
                    <a:ext uri="{FF2B5EF4-FFF2-40B4-BE49-F238E27FC236}">
                      <a16:creationId xmlns:a16="http://schemas.microsoft.com/office/drawing/2014/main" id="{AB89A56C-E187-48DD-BD53-B5CB329FAF0D}"/>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302" name="Frihåndsform: figur 301">
                <a:extLst>
                  <a:ext uri="{FF2B5EF4-FFF2-40B4-BE49-F238E27FC236}">
                    <a16:creationId xmlns:a16="http://schemas.microsoft.com/office/drawing/2014/main" id="{6FEB3A3C-5AF1-4644-ABF0-2D3DD65ABE4F}"/>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303" name="dasdasda">
                <a:extLst>
                  <a:ext uri="{FF2B5EF4-FFF2-40B4-BE49-F238E27FC236}">
                    <a16:creationId xmlns:a16="http://schemas.microsoft.com/office/drawing/2014/main" id="{3DBC30C5-E5E4-4AD3-95FD-44CB915C715A}"/>
                  </a:ext>
                </a:extLst>
              </p:cNvPr>
              <p:cNvGrpSpPr/>
              <p:nvPr/>
            </p:nvGrpSpPr>
            <p:grpSpPr>
              <a:xfrm>
                <a:off x="7293349" y="568689"/>
                <a:ext cx="120045" cy="249385"/>
                <a:chOff x="10145644" y="656072"/>
                <a:chExt cx="118395" cy="249724"/>
              </a:xfrm>
              <a:solidFill>
                <a:srgbClr val="EBEBEB"/>
              </a:solidFill>
            </p:grpSpPr>
            <p:sp>
              <p:nvSpPr>
                <p:cNvPr id="395" name="Frihåndsform: figur 394">
                  <a:extLst>
                    <a:ext uri="{FF2B5EF4-FFF2-40B4-BE49-F238E27FC236}">
                      <a16:creationId xmlns:a16="http://schemas.microsoft.com/office/drawing/2014/main" id="{5B8EA349-FB96-4E22-8EAE-6E8EC1524745}"/>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396" name="Frihåndsform: figur 395">
                  <a:extLst>
                    <a:ext uri="{FF2B5EF4-FFF2-40B4-BE49-F238E27FC236}">
                      <a16:creationId xmlns:a16="http://schemas.microsoft.com/office/drawing/2014/main" id="{079A3950-28A0-44C7-8A5E-078FFC6C4381}"/>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397" name="Frihåndsform: figur 396">
                  <a:extLst>
                    <a:ext uri="{FF2B5EF4-FFF2-40B4-BE49-F238E27FC236}">
                      <a16:creationId xmlns:a16="http://schemas.microsoft.com/office/drawing/2014/main" id="{B5CDCC55-DA05-43AD-9CA0-B4C563FEE0C1}"/>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304" name="Frihåndsform: figur 303">
                <a:extLst>
                  <a:ext uri="{FF2B5EF4-FFF2-40B4-BE49-F238E27FC236}">
                    <a16:creationId xmlns:a16="http://schemas.microsoft.com/office/drawing/2014/main" id="{2FC65907-BE1E-4162-9F1C-5F6A3DBBF138}"/>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305" name="Frihåndsform: figur 304">
                <a:extLst>
                  <a:ext uri="{FF2B5EF4-FFF2-40B4-BE49-F238E27FC236}">
                    <a16:creationId xmlns:a16="http://schemas.microsoft.com/office/drawing/2014/main" id="{3B8BC6CC-E641-4A86-9E3F-E24863EA150B}"/>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306" name="Frihåndsform: figur 305">
                <a:extLst>
                  <a:ext uri="{FF2B5EF4-FFF2-40B4-BE49-F238E27FC236}">
                    <a16:creationId xmlns:a16="http://schemas.microsoft.com/office/drawing/2014/main" id="{4E3698CA-E739-45F8-ADA2-F73570962764}"/>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307" name="dasdasda">
                <a:extLst>
                  <a:ext uri="{FF2B5EF4-FFF2-40B4-BE49-F238E27FC236}">
                    <a16:creationId xmlns:a16="http://schemas.microsoft.com/office/drawing/2014/main" id="{1D5EFFF3-166E-430D-BFB6-1C5B3A78D7EE}"/>
                  </a:ext>
                </a:extLst>
              </p:cNvPr>
              <p:cNvGrpSpPr/>
              <p:nvPr/>
            </p:nvGrpSpPr>
            <p:grpSpPr>
              <a:xfrm>
                <a:off x="7268472" y="613894"/>
                <a:ext cx="169895" cy="330867"/>
                <a:chOff x="10121109" y="701339"/>
                <a:chExt cx="167560" cy="331317"/>
              </a:xfrm>
              <a:solidFill>
                <a:srgbClr val="EBEBEB"/>
              </a:solidFill>
            </p:grpSpPr>
            <p:sp>
              <p:nvSpPr>
                <p:cNvPr id="373" name="Frihåndsform: figur 372">
                  <a:extLst>
                    <a:ext uri="{FF2B5EF4-FFF2-40B4-BE49-F238E27FC236}">
                      <a16:creationId xmlns:a16="http://schemas.microsoft.com/office/drawing/2014/main" id="{8AD943B0-F835-429A-95D8-AE366EB43C5E}"/>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374" name="Frihåndsform: figur 373">
                  <a:extLst>
                    <a:ext uri="{FF2B5EF4-FFF2-40B4-BE49-F238E27FC236}">
                      <a16:creationId xmlns:a16="http://schemas.microsoft.com/office/drawing/2014/main" id="{F502F99A-C3EF-4496-96BF-48236A947F40}"/>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375" name="Frihåndsform: figur 374">
                  <a:extLst>
                    <a:ext uri="{FF2B5EF4-FFF2-40B4-BE49-F238E27FC236}">
                      <a16:creationId xmlns:a16="http://schemas.microsoft.com/office/drawing/2014/main" id="{AD709D51-6567-4FEC-8AB7-FC34926EEC1B}"/>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376" name="Frihåndsform: figur 375">
                  <a:extLst>
                    <a:ext uri="{FF2B5EF4-FFF2-40B4-BE49-F238E27FC236}">
                      <a16:creationId xmlns:a16="http://schemas.microsoft.com/office/drawing/2014/main" id="{6B6DE7F6-646B-4DD5-90E6-229717B8BC13}"/>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377" name="Frihåndsform: figur 376">
                  <a:extLst>
                    <a:ext uri="{FF2B5EF4-FFF2-40B4-BE49-F238E27FC236}">
                      <a16:creationId xmlns:a16="http://schemas.microsoft.com/office/drawing/2014/main" id="{EB4528B2-1C21-4B49-97CF-4B2952F072D5}"/>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378" name="Frihåndsform: figur 377">
                  <a:extLst>
                    <a:ext uri="{FF2B5EF4-FFF2-40B4-BE49-F238E27FC236}">
                      <a16:creationId xmlns:a16="http://schemas.microsoft.com/office/drawing/2014/main" id="{F8CE008F-62CD-4537-895A-1E26E6F75B56}"/>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379" name="Frihåndsform: figur 378">
                  <a:extLst>
                    <a:ext uri="{FF2B5EF4-FFF2-40B4-BE49-F238E27FC236}">
                      <a16:creationId xmlns:a16="http://schemas.microsoft.com/office/drawing/2014/main" id="{04FE14FF-FBDE-493B-A5A3-47C277C30085}"/>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380" name="Frihåndsform: figur 379">
                  <a:extLst>
                    <a:ext uri="{FF2B5EF4-FFF2-40B4-BE49-F238E27FC236}">
                      <a16:creationId xmlns:a16="http://schemas.microsoft.com/office/drawing/2014/main" id="{8EE28DEC-9EA1-465F-B291-5FECC89DF8DD}"/>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381" name="Frihåndsform: figur 380">
                  <a:extLst>
                    <a:ext uri="{FF2B5EF4-FFF2-40B4-BE49-F238E27FC236}">
                      <a16:creationId xmlns:a16="http://schemas.microsoft.com/office/drawing/2014/main" id="{55D747A9-BE8E-42B9-9A0F-EF49F294CB35}"/>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382" name="Frihåndsform: figur 381">
                  <a:extLst>
                    <a:ext uri="{FF2B5EF4-FFF2-40B4-BE49-F238E27FC236}">
                      <a16:creationId xmlns:a16="http://schemas.microsoft.com/office/drawing/2014/main" id="{30A07A8B-5B59-4E8A-8A86-F6FBDD599210}"/>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383" name="Frihåndsform: figur 382">
                  <a:extLst>
                    <a:ext uri="{FF2B5EF4-FFF2-40B4-BE49-F238E27FC236}">
                      <a16:creationId xmlns:a16="http://schemas.microsoft.com/office/drawing/2014/main" id="{73B41AD0-F875-4998-AE37-16BE256940F4}"/>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384" name="Frihåndsform: figur 383">
                  <a:extLst>
                    <a:ext uri="{FF2B5EF4-FFF2-40B4-BE49-F238E27FC236}">
                      <a16:creationId xmlns:a16="http://schemas.microsoft.com/office/drawing/2014/main" id="{F63E9822-2DD5-4C73-9E7A-4AC7D6584ECD}"/>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385" name="Frihåndsform: figur 384">
                  <a:extLst>
                    <a:ext uri="{FF2B5EF4-FFF2-40B4-BE49-F238E27FC236}">
                      <a16:creationId xmlns:a16="http://schemas.microsoft.com/office/drawing/2014/main" id="{082349E8-A53F-4E71-86CE-A3D1018E6F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386" name="Frihåndsform: figur 385">
                  <a:extLst>
                    <a:ext uri="{FF2B5EF4-FFF2-40B4-BE49-F238E27FC236}">
                      <a16:creationId xmlns:a16="http://schemas.microsoft.com/office/drawing/2014/main" id="{552F0440-A35C-4D3B-B268-8651ACDBE93D}"/>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387" name="Frihåndsform: figur 386">
                  <a:extLst>
                    <a:ext uri="{FF2B5EF4-FFF2-40B4-BE49-F238E27FC236}">
                      <a16:creationId xmlns:a16="http://schemas.microsoft.com/office/drawing/2014/main" id="{FC226BE2-B90A-4DF0-A146-85A270025BB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388" name="Frihåndsform: figur 387">
                  <a:extLst>
                    <a:ext uri="{FF2B5EF4-FFF2-40B4-BE49-F238E27FC236}">
                      <a16:creationId xmlns:a16="http://schemas.microsoft.com/office/drawing/2014/main" id="{416DB47C-DB00-4943-A855-EC1021D31A6B}"/>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389" name="Frihåndsform: figur 388">
                  <a:extLst>
                    <a:ext uri="{FF2B5EF4-FFF2-40B4-BE49-F238E27FC236}">
                      <a16:creationId xmlns:a16="http://schemas.microsoft.com/office/drawing/2014/main" id="{274B4775-B299-4604-8D94-9286EA863F5B}"/>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390" name="Frihåndsform: figur 389">
                  <a:extLst>
                    <a:ext uri="{FF2B5EF4-FFF2-40B4-BE49-F238E27FC236}">
                      <a16:creationId xmlns:a16="http://schemas.microsoft.com/office/drawing/2014/main" id="{6FFECEE8-B6A3-4C87-8549-F20423E2AF9A}"/>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391" name="Frihåndsform: figur 390">
                  <a:extLst>
                    <a:ext uri="{FF2B5EF4-FFF2-40B4-BE49-F238E27FC236}">
                      <a16:creationId xmlns:a16="http://schemas.microsoft.com/office/drawing/2014/main" id="{295F1939-B538-4D3F-8A69-68197797EC33}"/>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392" name="Frihåndsform: figur 391">
                  <a:extLst>
                    <a:ext uri="{FF2B5EF4-FFF2-40B4-BE49-F238E27FC236}">
                      <a16:creationId xmlns:a16="http://schemas.microsoft.com/office/drawing/2014/main" id="{4F772452-955D-49A3-B81C-5B1290A27194}"/>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393" name="Frihåndsform: figur 392">
                  <a:extLst>
                    <a:ext uri="{FF2B5EF4-FFF2-40B4-BE49-F238E27FC236}">
                      <a16:creationId xmlns:a16="http://schemas.microsoft.com/office/drawing/2014/main" id="{4DC5B62B-439C-499B-93B4-5D53F346B89D}"/>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394" name="Frihåndsform: figur 393">
                  <a:extLst>
                    <a:ext uri="{FF2B5EF4-FFF2-40B4-BE49-F238E27FC236}">
                      <a16:creationId xmlns:a16="http://schemas.microsoft.com/office/drawing/2014/main" id="{429374E0-1827-4810-B71E-28A7BF881B17}"/>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308" name="Frihåndsform: figur 307">
                <a:extLst>
                  <a:ext uri="{FF2B5EF4-FFF2-40B4-BE49-F238E27FC236}">
                    <a16:creationId xmlns:a16="http://schemas.microsoft.com/office/drawing/2014/main" id="{21840391-954B-48D8-8B66-1DD2FBB47FAB}"/>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309" name="dasdasda">
                <a:extLst>
                  <a:ext uri="{FF2B5EF4-FFF2-40B4-BE49-F238E27FC236}">
                    <a16:creationId xmlns:a16="http://schemas.microsoft.com/office/drawing/2014/main" id="{9C1044F2-32AC-4A7D-B872-D32E6D1F7952}"/>
                  </a:ext>
                </a:extLst>
              </p:cNvPr>
              <p:cNvGrpSpPr/>
              <p:nvPr/>
            </p:nvGrpSpPr>
            <p:grpSpPr>
              <a:xfrm>
                <a:off x="7384371" y="925466"/>
                <a:ext cx="73184" cy="16066"/>
                <a:chOff x="10235415" y="1013335"/>
                <a:chExt cx="72178" cy="16088"/>
              </a:xfrm>
              <a:solidFill>
                <a:srgbClr val="EBEBEB"/>
              </a:solidFill>
            </p:grpSpPr>
            <p:sp>
              <p:nvSpPr>
                <p:cNvPr id="371" name="Frihåndsform: figur 370">
                  <a:extLst>
                    <a:ext uri="{FF2B5EF4-FFF2-40B4-BE49-F238E27FC236}">
                      <a16:creationId xmlns:a16="http://schemas.microsoft.com/office/drawing/2014/main" id="{CEB6694E-A0C7-4E3A-A9CF-C33051910206}"/>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372" name="Frihåndsform: figur 371">
                  <a:extLst>
                    <a:ext uri="{FF2B5EF4-FFF2-40B4-BE49-F238E27FC236}">
                      <a16:creationId xmlns:a16="http://schemas.microsoft.com/office/drawing/2014/main" id="{B3C771E8-4CCF-450F-B3A3-DCF04DC3B462}"/>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310" name="Frihåndsform: figur 309">
                <a:extLst>
                  <a:ext uri="{FF2B5EF4-FFF2-40B4-BE49-F238E27FC236}">
                    <a16:creationId xmlns:a16="http://schemas.microsoft.com/office/drawing/2014/main" id="{8BFD8574-EEE8-4633-B19A-FC4BABA4568C}"/>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311" name="Frihåndsform: figur 310">
                <a:extLst>
                  <a:ext uri="{FF2B5EF4-FFF2-40B4-BE49-F238E27FC236}">
                    <a16:creationId xmlns:a16="http://schemas.microsoft.com/office/drawing/2014/main" id="{4F3B4F59-1301-479D-8213-A637E720DDFE}"/>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312" name="Frihåndsform: figur 311">
                <a:extLst>
                  <a:ext uri="{FF2B5EF4-FFF2-40B4-BE49-F238E27FC236}">
                    <a16:creationId xmlns:a16="http://schemas.microsoft.com/office/drawing/2014/main" id="{BB421F67-C5A5-45FE-955F-33B3B0823D67}"/>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313" name="Frihåndsform: figur 312">
                <a:extLst>
                  <a:ext uri="{FF2B5EF4-FFF2-40B4-BE49-F238E27FC236}">
                    <a16:creationId xmlns:a16="http://schemas.microsoft.com/office/drawing/2014/main" id="{DBAD4585-B4C0-4E88-83CF-D91EB7FCEC3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314" name="Frihåndsform: figur 313">
                <a:extLst>
                  <a:ext uri="{FF2B5EF4-FFF2-40B4-BE49-F238E27FC236}">
                    <a16:creationId xmlns:a16="http://schemas.microsoft.com/office/drawing/2014/main" id="{874A7C18-22B9-4C7E-A865-6C2A3D3E29B4}"/>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315" name="dasdasda">
                <a:extLst>
                  <a:ext uri="{FF2B5EF4-FFF2-40B4-BE49-F238E27FC236}">
                    <a16:creationId xmlns:a16="http://schemas.microsoft.com/office/drawing/2014/main" id="{236A5264-B644-4A3C-9684-493A64726637}"/>
                  </a:ext>
                </a:extLst>
              </p:cNvPr>
              <p:cNvGrpSpPr/>
              <p:nvPr/>
            </p:nvGrpSpPr>
            <p:grpSpPr>
              <a:xfrm>
                <a:off x="7230481" y="615983"/>
                <a:ext cx="263446" cy="302058"/>
                <a:chOff x="10083640" y="703431"/>
                <a:chExt cx="259825" cy="302469"/>
              </a:xfrm>
              <a:solidFill>
                <a:srgbClr val="EBEBEB"/>
              </a:solidFill>
            </p:grpSpPr>
            <p:sp>
              <p:nvSpPr>
                <p:cNvPr id="366" name="Frihåndsform: figur 365">
                  <a:extLst>
                    <a:ext uri="{FF2B5EF4-FFF2-40B4-BE49-F238E27FC236}">
                      <a16:creationId xmlns:a16="http://schemas.microsoft.com/office/drawing/2014/main" id="{2F9E0F68-B5D9-411D-888C-9E204E6BAA72}"/>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367" name="Frihåndsform: figur 366">
                  <a:extLst>
                    <a:ext uri="{FF2B5EF4-FFF2-40B4-BE49-F238E27FC236}">
                      <a16:creationId xmlns:a16="http://schemas.microsoft.com/office/drawing/2014/main" id="{27F0162D-523D-4CB0-8F32-F482CDB4B74B}"/>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368" name="Frihåndsform: figur 367">
                  <a:extLst>
                    <a:ext uri="{FF2B5EF4-FFF2-40B4-BE49-F238E27FC236}">
                      <a16:creationId xmlns:a16="http://schemas.microsoft.com/office/drawing/2014/main" id="{8C11756F-1BA7-4CDC-B600-EEB0375F27AE}"/>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369" name="Frihåndsform: figur 368">
                  <a:extLst>
                    <a:ext uri="{FF2B5EF4-FFF2-40B4-BE49-F238E27FC236}">
                      <a16:creationId xmlns:a16="http://schemas.microsoft.com/office/drawing/2014/main" id="{AB627A12-CDA1-4E8A-B66D-9DA7EB286A1F}"/>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370" name="Frihåndsform: figur 369">
                  <a:extLst>
                    <a:ext uri="{FF2B5EF4-FFF2-40B4-BE49-F238E27FC236}">
                      <a16:creationId xmlns:a16="http://schemas.microsoft.com/office/drawing/2014/main" id="{E727413A-AA30-46D7-807C-4DC3C7E0F31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316" name="Frihåndsform: figur 315">
                <a:extLst>
                  <a:ext uri="{FF2B5EF4-FFF2-40B4-BE49-F238E27FC236}">
                    <a16:creationId xmlns:a16="http://schemas.microsoft.com/office/drawing/2014/main" id="{5DCB6228-9CAF-4A07-B2F8-6242141C59F5}"/>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317" name="Frihåndsform: figur 316">
                <a:extLst>
                  <a:ext uri="{FF2B5EF4-FFF2-40B4-BE49-F238E27FC236}">
                    <a16:creationId xmlns:a16="http://schemas.microsoft.com/office/drawing/2014/main" id="{A841AD59-A427-460E-84E5-9372E81C627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318" name="dasdasda">
                <a:extLst>
                  <a:ext uri="{FF2B5EF4-FFF2-40B4-BE49-F238E27FC236}">
                    <a16:creationId xmlns:a16="http://schemas.microsoft.com/office/drawing/2014/main" id="{4691DF18-2703-4606-8087-B271BF50A3A0}"/>
                  </a:ext>
                </a:extLst>
              </p:cNvPr>
              <p:cNvGrpSpPr/>
              <p:nvPr/>
            </p:nvGrpSpPr>
            <p:grpSpPr>
              <a:xfrm>
                <a:off x="7313697" y="689583"/>
                <a:ext cx="184846" cy="280827"/>
                <a:chOff x="10165712" y="777131"/>
                <a:chExt cx="182305" cy="281209"/>
              </a:xfrm>
              <a:solidFill>
                <a:srgbClr val="EBEBEB"/>
              </a:solidFill>
            </p:grpSpPr>
            <p:sp>
              <p:nvSpPr>
                <p:cNvPr id="362" name="Frihåndsform: figur 361">
                  <a:extLst>
                    <a:ext uri="{FF2B5EF4-FFF2-40B4-BE49-F238E27FC236}">
                      <a16:creationId xmlns:a16="http://schemas.microsoft.com/office/drawing/2014/main" id="{834C0A31-977F-4583-8FE7-F7A7CAADB10F}"/>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363" name="Frihåndsform: figur 362">
                  <a:extLst>
                    <a:ext uri="{FF2B5EF4-FFF2-40B4-BE49-F238E27FC236}">
                      <a16:creationId xmlns:a16="http://schemas.microsoft.com/office/drawing/2014/main" id="{BE785C5A-C760-4A4F-8C1C-C13AEBF98167}"/>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364" name="Frihåndsform: figur 363">
                  <a:extLst>
                    <a:ext uri="{FF2B5EF4-FFF2-40B4-BE49-F238E27FC236}">
                      <a16:creationId xmlns:a16="http://schemas.microsoft.com/office/drawing/2014/main" id="{4181EC82-09C5-46E2-AD00-CBE6BAAF9727}"/>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365" name="Frihåndsform: figur 364">
                  <a:extLst>
                    <a:ext uri="{FF2B5EF4-FFF2-40B4-BE49-F238E27FC236}">
                      <a16:creationId xmlns:a16="http://schemas.microsoft.com/office/drawing/2014/main" id="{3E2FA133-115D-4CA9-AD7B-283944DAC442}"/>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319" name="Frihåndsform: figur 318">
                <a:extLst>
                  <a:ext uri="{FF2B5EF4-FFF2-40B4-BE49-F238E27FC236}">
                    <a16:creationId xmlns:a16="http://schemas.microsoft.com/office/drawing/2014/main" id="{216E1C01-38FB-4C61-8841-51E75C294E2E}"/>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320" name="Frihåndsform: figur 319">
                <a:extLst>
                  <a:ext uri="{FF2B5EF4-FFF2-40B4-BE49-F238E27FC236}">
                    <a16:creationId xmlns:a16="http://schemas.microsoft.com/office/drawing/2014/main" id="{DD39CB94-26E1-410D-9285-FCBB23ABA7D3}"/>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321" name="dasdasda">
                <a:extLst>
                  <a:ext uri="{FF2B5EF4-FFF2-40B4-BE49-F238E27FC236}">
                    <a16:creationId xmlns:a16="http://schemas.microsoft.com/office/drawing/2014/main" id="{2970DA19-C3EB-41EB-8BD4-76616AE7E4C9}"/>
                  </a:ext>
                </a:extLst>
              </p:cNvPr>
              <p:cNvGrpSpPr/>
              <p:nvPr/>
            </p:nvGrpSpPr>
            <p:grpSpPr>
              <a:xfrm>
                <a:off x="7384275" y="819309"/>
                <a:ext cx="47343" cy="29249"/>
                <a:chOff x="10235320" y="907033"/>
                <a:chExt cx="46692" cy="29289"/>
              </a:xfrm>
              <a:solidFill>
                <a:srgbClr val="EBEBEB"/>
              </a:solidFill>
            </p:grpSpPr>
            <p:sp>
              <p:nvSpPr>
                <p:cNvPr id="360" name="Frihåndsform: figur 359">
                  <a:extLst>
                    <a:ext uri="{FF2B5EF4-FFF2-40B4-BE49-F238E27FC236}">
                      <a16:creationId xmlns:a16="http://schemas.microsoft.com/office/drawing/2014/main" id="{65893ACD-647E-4924-B8D0-6057B2B14A73}"/>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361" name="Frihåndsform: figur 360">
                  <a:extLst>
                    <a:ext uri="{FF2B5EF4-FFF2-40B4-BE49-F238E27FC236}">
                      <a16:creationId xmlns:a16="http://schemas.microsoft.com/office/drawing/2014/main" id="{DB0C2D79-770E-46BD-B8AD-89AA51846F4C}"/>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322" name="Frihåndsform: figur 321">
                <a:extLst>
                  <a:ext uri="{FF2B5EF4-FFF2-40B4-BE49-F238E27FC236}">
                    <a16:creationId xmlns:a16="http://schemas.microsoft.com/office/drawing/2014/main" id="{33FCB702-11D2-4581-9863-8B530DA08203}"/>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323" name="Frihåndsform: figur 322">
                <a:extLst>
                  <a:ext uri="{FF2B5EF4-FFF2-40B4-BE49-F238E27FC236}">
                    <a16:creationId xmlns:a16="http://schemas.microsoft.com/office/drawing/2014/main" id="{122598B0-644A-40D8-8FE1-2B262A15FD4D}"/>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324" name="Frihåndsform: figur 323">
                <a:extLst>
                  <a:ext uri="{FF2B5EF4-FFF2-40B4-BE49-F238E27FC236}">
                    <a16:creationId xmlns:a16="http://schemas.microsoft.com/office/drawing/2014/main" id="{8BA882A0-D382-40F6-90AD-957182A17C3D}"/>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325" name="Frihåndsform: figur 324">
                <a:extLst>
                  <a:ext uri="{FF2B5EF4-FFF2-40B4-BE49-F238E27FC236}">
                    <a16:creationId xmlns:a16="http://schemas.microsoft.com/office/drawing/2014/main" id="{2C6A3B21-07F2-4D6F-8FF8-8439D7F544ED}"/>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326" name="Frihåndsform: figur 325">
                <a:extLst>
                  <a:ext uri="{FF2B5EF4-FFF2-40B4-BE49-F238E27FC236}">
                    <a16:creationId xmlns:a16="http://schemas.microsoft.com/office/drawing/2014/main" id="{94163B46-8D78-4BB3-8BF1-EFA4DB1C31FC}"/>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327" name="dasdasda">
                <a:extLst>
                  <a:ext uri="{FF2B5EF4-FFF2-40B4-BE49-F238E27FC236}">
                    <a16:creationId xmlns:a16="http://schemas.microsoft.com/office/drawing/2014/main" id="{44E0907B-994A-45B7-9556-97048D1E7429}"/>
                  </a:ext>
                </a:extLst>
              </p:cNvPr>
              <p:cNvGrpSpPr/>
              <p:nvPr/>
            </p:nvGrpSpPr>
            <p:grpSpPr>
              <a:xfrm>
                <a:off x="7299630" y="954068"/>
                <a:ext cx="40604" cy="19028"/>
                <a:chOff x="10151839" y="1041976"/>
                <a:chExt cx="40046" cy="19054"/>
              </a:xfrm>
              <a:solidFill>
                <a:srgbClr val="EBEBEB"/>
              </a:solidFill>
            </p:grpSpPr>
            <p:sp>
              <p:nvSpPr>
                <p:cNvPr id="358" name="Frihåndsform: figur 357">
                  <a:extLst>
                    <a:ext uri="{FF2B5EF4-FFF2-40B4-BE49-F238E27FC236}">
                      <a16:creationId xmlns:a16="http://schemas.microsoft.com/office/drawing/2014/main" id="{3B77F623-C45E-440B-96BA-B0D3C3FD74DF}"/>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359" name="Frihåndsform: figur 358">
                  <a:extLst>
                    <a:ext uri="{FF2B5EF4-FFF2-40B4-BE49-F238E27FC236}">
                      <a16:creationId xmlns:a16="http://schemas.microsoft.com/office/drawing/2014/main" id="{98E56CCC-57C2-4DF1-A414-D2F23FE07424}"/>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328" name="Frihåndsform: figur 327">
                <a:extLst>
                  <a:ext uri="{FF2B5EF4-FFF2-40B4-BE49-F238E27FC236}">
                    <a16:creationId xmlns:a16="http://schemas.microsoft.com/office/drawing/2014/main" id="{9B74CB48-E88C-454C-BACD-6C7E097CDFCD}"/>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329" name="Frihåndsform: figur 328">
                <a:extLst>
                  <a:ext uri="{FF2B5EF4-FFF2-40B4-BE49-F238E27FC236}">
                    <a16:creationId xmlns:a16="http://schemas.microsoft.com/office/drawing/2014/main" id="{D7B3934B-CF8B-4B50-8FE3-6A9B840689C8}"/>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330" name="Frihåndsform: figur 329">
                <a:extLst>
                  <a:ext uri="{FF2B5EF4-FFF2-40B4-BE49-F238E27FC236}">
                    <a16:creationId xmlns:a16="http://schemas.microsoft.com/office/drawing/2014/main" id="{4A2EF32C-3B78-4CCB-B8FE-883747E4A59E}"/>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331" name="dasdasda">
                <a:extLst>
                  <a:ext uri="{FF2B5EF4-FFF2-40B4-BE49-F238E27FC236}">
                    <a16:creationId xmlns:a16="http://schemas.microsoft.com/office/drawing/2014/main" id="{0387149E-DCAA-4BD0-89C9-D582219B54B8}"/>
                  </a:ext>
                </a:extLst>
              </p:cNvPr>
              <p:cNvGrpSpPr/>
              <p:nvPr/>
            </p:nvGrpSpPr>
            <p:grpSpPr>
              <a:xfrm>
                <a:off x="7260854" y="614368"/>
                <a:ext cx="185227" cy="239128"/>
                <a:chOff x="10113596" y="701814"/>
                <a:chExt cx="182681" cy="239453"/>
              </a:xfrm>
              <a:solidFill>
                <a:srgbClr val="EBEBEB"/>
              </a:solidFill>
            </p:grpSpPr>
            <p:sp>
              <p:nvSpPr>
                <p:cNvPr id="342" name="Frihåndsform: figur 341">
                  <a:extLst>
                    <a:ext uri="{FF2B5EF4-FFF2-40B4-BE49-F238E27FC236}">
                      <a16:creationId xmlns:a16="http://schemas.microsoft.com/office/drawing/2014/main" id="{2D490AE0-7FFE-431E-8FC6-F24F7EE4783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343" name="Frihåndsform: figur 342">
                  <a:extLst>
                    <a:ext uri="{FF2B5EF4-FFF2-40B4-BE49-F238E27FC236}">
                      <a16:creationId xmlns:a16="http://schemas.microsoft.com/office/drawing/2014/main" id="{B972A547-2955-4136-995A-8E8D94A882D8}"/>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344" name="Frihåndsform: figur 343">
                  <a:extLst>
                    <a:ext uri="{FF2B5EF4-FFF2-40B4-BE49-F238E27FC236}">
                      <a16:creationId xmlns:a16="http://schemas.microsoft.com/office/drawing/2014/main" id="{747E52AC-7DEF-4F82-9135-1C73E6F7BF83}"/>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345" name="Frihåndsform: figur 344">
                  <a:extLst>
                    <a:ext uri="{FF2B5EF4-FFF2-40B4-BE49-F238E27FC236}">
                      <a16:creationId xmlns:a16="http://schemas.microsoft.com/office/drawing/2014/main" id="{39025729-40C7-405C-988C-D4E42563B4C1}"/>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346" name="Frihåndsform: figur 345">
                  <a:extLst>
                    <a:ext uri="{FF2B5EF4-FFF2-40B4-BE49-F238E27FC236}">
                      <a16:creationId xmlns:a16="http://schemas.microsoft.com/office/drawing/2014/main" id="{DD4581A4-720E-4A5C-938D-80EB39ED2D91}"/>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347" name="Frihåndsform: figur 346">
                  <a:extLst>
                    <a:ext uri="{FF2B5EF4-FFF2-40B4-BE49-F238E27FC236}">
                      <a16:creationId xmlns:a16="http://schemas.microsoft.com/office/drawing/2014/main" id="{DD595906-36F2-4AA9-884C-B4FAA9EDD3A1}"/>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348" name="Frihåndsform: figur 347">
                  <a:extLst>
                    <a:ext uri="{FF2B5EF4-FFF2-40B4-BE49-F238E27FC236}">
                      <a16:creationId xmlns:a16="http://schemas.microsoft.com/office/drawing/2014/main" id="{35FF9648-BB58-4E7A-ACD1-A52CFA0CBE6D}"/>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349" name="Frihåndsform: figur 348">
                  <a:extLst>
                    <a:ext uri="{FF2B5EF4-FFF2-40B4-BE49-F238E27FC236}">
                      <a16:creationId xmlns:a16="http://schemas.microsoft.com/office/drawing/2014/main" id="{5C156058-AEF9-426A-86CE-25FF2F7AE491}"/>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350" name="Frihåndsform: figur 349">
                  <a:extLst>
                    <a:ext uri="{FF2B5EF4-FFF2-40B4-BE49-F238E27FC236}">
                      <a16:creationId xmlns:a16="http://schemas.microsoft.com/office/drawing/2014/main" id="{35FFBDE5-5604-4245-B677-8734DDB1A484}"/>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351" name="Frihåndsform: figur 350">
                  <a:extLst>
                    <a:ext uri="{FF2B5EF4-FFF2-40B4-BE49-F238E27FC236}">
                      <a16:creationId xmlns:a16="http://schemas.microsoft.com/office/drawing/2014/main" id="{738817B2-FF33-4FC5-AC52-936E2F171FAC}"/>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352" name="Frihåndsform: figur 351">
                  <a:extLst>
                    <a:ext uri="{FF2B5EF4-FFF2-40B4-BE49-F238E27FC236}">
                      <a16:creationId xmlns:a16="http://schemas.microsoft.com/office/drawing/2014/main" id="{E9CA1967-D577-465C-90A5-C9F6F534EDD1}"/>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353" name="Frihåndsform: figur 352">
                  <a:extLst>
                    <a:ext uri="{FF2B5EF4-FFF2-40B4-BE49-F238E27FC236}">
                      <a16:creationId xmlns:a16="http://schemas.microsoft.com/office/drawing/2014/main" id="{33F3268B-7583-4417-9C10-6EF973892B09}"/>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354" name="Frihåndsform: figur 353">
                  <a:extLst>
                    <a:ext uri="{FF2B5EF4-FFF2-40B4-BE49-F238E27FC236}">
                      <a16:creationId xmlns:a16="http://schemas.microsoft.com/office/drawing/2014/main" id="{D003321E-C473-4365-9D3D-3DF5C4F528A7}"/>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355" name="Frihåndsform: figur 354">
                  <a:extLst>
                    <a:ext uri="{FF2B5EF4-FFF2-40B4-BE49-F238E27FC236}">
                      <a16:creationId xmlns:a16="http://schemas.microsoft.com/office/drawing/2014/main" id="{31F857EA-79D3-450B-B413-9D7FD60086FE}"/>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356" name="Frihåndsform: figur 355">
                  <a:extLst>
                    <a:ext uri="{FF2B5EF4-FFF2-40B4-BE49-F238E27FC236}">
                      <a16:creationId xmlns:a16="http://schemas.microsoft.com/office/drawing/2014/main" id="{8B994734-EF45-4D40-AD7D-CA9C9A72476D}"/>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357" name="Frihåndsform: figur 356">
                  <a:extLst>
                    <a:ext uri="{FF2B5EF4-FFF2-40B4-BE49-F238E27FC236}">
                      <a16:creationId xmlns:a16="http://schemas.microsoft.com/office/drawing/2014/main" id="{F28817FF-AF5C-4606-A456-ED5448444454}"/>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332" name="Frihåndsform: figur 331">
                <a:extLst>
                  <a:ext uri="{FF2B5EF4-FFF2-40B4-BE49-F238E27FC236}">
                    <a16:creationId xmlns:a16="http://schemas.microsoft.com/office/drawing/2014/main" id="{9689E63D-4051-4014-B975-A6EC3D5EB2D9}"/>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333" name="dasdasda">
                <a:extLst>
                  <a:ext uri="{FF2B5EF4-FFF2-40B4-BE49-F238E27FC236}">
                    <a16:creationId xmlns:a16="http://schemas.microsoft.com/office/drawing/2014/main" id="{BE5EC426-B5F6-4A90-ACC4-BC932016EFB9}"/>
                  </a:ext>
                </a:extLst>
              </p:cNvPr>
              <p:cNvGrpSpPr/>
              <p:nvPr/>
            </p:nvGrpSpPr>
            <p:grpSpPr>
              <a:xfrm>
                <a:off x="7293059" y="716934"/>
                <a:ext cx="7809" cy="7977"/>
                <a:chOff x="10145358" y="804519"/>
                <a:chExt cx="7702" cy="7988"/>
              </a:xfrm>
              <a:solidFill>
                <a:srgbClr val="EBEBEB"/>
              </a:solidFill>
            </p:grpSpPr>
            <p:sp>
              <p:nvSpPr>
                <p:cNvPr id="340" name="Frihåndsform: figur 339">
                  <a:extLst>
                    <a:ext uri="{FF2B5EF4-FFF2-40B4-BE49-F238E27FC236}">
                      <a16:creationId xmlns:a16="http://schemas.microsoft.com/office/drawing/2014/main" id="{09E2C84C-A0D3-4FBA-BEE9-B209691121B1}"/>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341" name="Frihåndsform: figur 340">
                  <a:extLst>
                    <a:ext uri="{FF2B5EF4-FFF2-40B4-BE49-F238E27FC236}">
                      <a16:creationId xmlns:a16="http://schemas.microsoft.com/office/drawing/2014/main" id="{EA715555-2537-4CD8-88F3-1E18E7ADE33A}"/>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334" name="Frihåndsform: figur 333">
                <a:extLst>
                  <a:ext uri="{FF2B5EF4-FFF2-40B4-BE49-F238E27FC236}">
                    <a16:creationId xmlns:a16="http://schemas.microsoft.com/office/drawing/2014/main" id="{F09FD2D5-80B1-4057-8F36-85A553A52C20}"/>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335" name="dasdasda">
                <a:extLst>
                  <a:ext uri="{FF2B5EF4-FFF2-40B4-BE49-F238E27FC236}">
                    <a16:creationId xmlns:a16="http://schemas.microsoft.com/office/drawing/2014/main" id="{9A9598B2-77D2-4ADB-8757-73E985CAB4A4}"/>
                  </a:ext>
                </a:extLst>
              </p:cNvPr>
              <p:cNvGrpSpPr/>
              <p:nvPr/>
            </p:nvGrpSpPr>
            <p:grpSpPr>
              <a:xfrm>
                <a:off x="7341849" y="920925"/>
                <a:ext cx="1037997" cy="87179"/>
                <a:chOff x="10193477" y="1008787"/>
                <a:chExt cx="1023730" cy="87298"/>
              </a:xfrm>
              <a:solidFill>
                <a:schemeClr val="bg1"/>
              </a:solidFill>
            </p:grpSpPr>
            <p:sp>
              <p:nvSpPr>
                <p:cNvPr id="337" name="Frihåndsform: figur 336">
                  <a:extLst>
                    <a:ext uri="{FF2B5EF4-FFF2-40B4-BE49-F238E27FC236}">
                      <a16:creationId xmlns:a16="http://schemas.microsoft.com/office/drawing/2014/main" id="{10A0F7E5-6953-4B37-9781-1F1FF073D6C7}"/>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338" name="Frihåndsform: figur 337">
                  <a:extLst>
                    <a:ext uri="{FF2B5EF4-FFF2-40B4-BE49-F238E27FC236}">
                      <a16:creationId xmlns:a16="http://schemas.microsoft.com/office/drawing/2014/main" id="{767F4949-3180-4276-B471-11F755EE1234}"/>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339" name="Frihåndsform: figur 338">
                  <a:extLst>
                    <a:ext uri="{FF2B5EF4-FFF2-40B4-BE49-F238E27FC236}">
                      <a16:creationId xmlns:a16="http://schemas.microsoft.com/office/drawing/2014/main" id="{4BFA70C2-33BE-4E9E-A9D8-3CC4CA503F63}"/>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336" name="Frihåndsform: figur 335">
                <a:extLst>
                  <a:ext uri="{FF2B5EF4-FFF2-40B4-BE49-F238E27FC236}">
                    <a16:creationId xmlns:a16="http://schemas.microsoft.com/office/drawing/2014/main" id="{0457D0DE-5312-4E17-B736-063EAB6A62A5}"/>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
        <p:nvSpPr>
          <p:cNvPr id="422" name="Plassholder for tekst 6">
            <a:extLst>
              <a:ext uri="{FF2B5EF4-FFF2-40B4-BE49-F238E27FC236}">
                <a16:creationId xmlns:a16="http://schemas.microsoft.com/office/drawing/2014/main" id="{00C0C721-BBED-4C9A-8AC8-810FE45FCF5E}"/>
              </a:ext>
            </a:extLst>
          </p:cNvPr>
          <p:cNvSpPr>
            <a:spLocks noGrp="1"/>
          </p:cNvSpPr>
          <p:nvPr>
            <p:ph type="body" sz="quarter" idx="16" hasCustomPrompt="1"/>
          </p:nvPr>
        </p:nvSpPr>
        <p:spPr>
          <a:xfrm>
            <a:off x="10818689" y="144014"/>
            <a:ext cx="1179545" cy="469900"/>
          </a:xfrm>
          <a:prstGeom prst="rect">
            <a:avLst/>
          </a:prstGeom>
          <a:blipFill dpi="0" rotWithShape="1">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p:spPr>
        <p:txBody>
          <a:bodyPr/>
          <a:lstStyle>
            <a:lvl1pPr>
              <a:defRPr sz="100">
                <a:solidFill>
                  <a:srgbClr val="000000"/>
                </a:solidFill>
                <a:latin typeface="+mn-lt"/>
              </a:defRPr>
            </a:lvl1pPr>
            <a:lvl2pPr>
              <a:defRPr sz="100">
                <a:solidFill>
                  <a:srgbClr val="000000"/>
                </a:solidFill>
              </a:defRPr>
            </a:lvl2pPr>
            <a:lvl3pPr>
              <a:defRPr sz="100">
                <a:solidFill>
                  <a:srgbClr val="000000"/>
                </a:solidFill>
              </a:defRPr>
            </a:lvl3pPr>
            <a:lvl4pPr>
              <a:defRPr sz="100">
                <a:solidFill>
                  <a:srgbClr val="000000"/>
                </a:solidFill>
              </a:defRPr>
            </a:lvl4pPr>
            <a:lvl5pPr>
              <a:defRPr sz="100">
                <a:solidFill>
                  <a:srgbClr val="000000"/>
                </a:solidFill>
              </a:defRPr>
            </a:lvl5pPr>
          </a:lstStyle>
          <a:p>
            <a:pPr lvl="0"/>
            <a:r>
              <a:rPr lang="nb-NO"/>
              <a:t> </a:t>
            </a:r>
          </a:p>
        </p:txBody>
      </p:sp>
    </p:spTree>
    <p:extLst>
      <p:ext uri="{BB962C8B-B14F-4D97-AF65-F5344CB8AC3E}">
        <p14:creationId xmlns:p14="http://schemas.microsoft.com/office/powerpoint/2010/main" val="35958777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image" Target="../media/image2.sv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89A2710-C5A6-4298-A3E0-877637FFEB57}"/>
              </a:ext>
            </a:extLst>
          </p:cNvPr>
          <p:cNvSpPr>
            <a:spLocks noGrp="1"/>
          </p:cNvSpPr>
          <p:nvPr>
            <p:ph type="title"/>
          </p:nvPr>
        </p:nvSpPr>
        <p:spPr>
          <a:xfrm>
            <a:off x="838200" y="365125"/>
            <a:ext cx="10515600" cy="1325563"/>
          </a:xfrm>
          <a:prstGeom prst="rect">
            <a:avLst/>
          </a:prstGeom>
        </p:spPr>
        <p:txBody>
          <a:bodyPr vert="horz" lIns="91440" tIns="45720" rIns="91440" bIns="45720" rtlCol="0" anchor="b">
            <a:normAutofit/>
          </a:bodyPr>
          <a:lstStyle/>
          <a:p>
            <a:r>
              <a:rPr lang="nb-NO"/>
              <a:t>Klikk for å redigere tittelstil</a:t>
            </a:r>
          </a:p>
        </p:txBody>
      </p:sp>
      <p:sp>
        <p:nvSpPr>
          <p:cNvPr id="3" name="Text Placeholder 2">
            <a:extLst>
              <a:ext uri="{FF2B5EF4-FFF2-40B4-BE49-F238E27FC236}">
                <a16:creationId xmlns:a16="http://schemas.microsoft.com/office/drawing/2014/main" id="{47AB4C70-4847-4FFD-B7A3-CB21DF63E89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4" name="Date Placeholder 3">
            <a:extLst>
              <a:ext uri="{FF2B5EF4-FFF2-40B4-BE49-F238E27FC236}">
                <a16:creationId xmlns:a16="http://schemas.microsoft.com/office/drawing/2014/main" id="{E503D4FF-B199-4DFF-A449-AE4505768EB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mn-lt"/>
              </a:defRPr>
            </a:lvl1pPr>
          </a:lstStyle>
          <a:p>
            <a:fld id="{9129AD9B-5E55-4321-AF73-6FDFF7E8D469}" type="datetimeFigureOut">
              <a:rPr lang="nb-NO" smtClean="0"/>
              <a:pPr/>
              <a:t>31.01.2024</a:t>
            </a:fld>
            <a:endParaRPr lang="nb-NO"/>
          </a:p>
        </p:txBody>
      </p:sp>
      <p:sp>
        <p:nvSpPr>
          <p:cNvPr id="5" name="Footer Placeholder 4">
            <a:extLst>
              <a:ext uri="{FF2B5EF4-FFF2-40B4-BE49-F238E27FC236}">
                <a16:creationId xmlns:a16="http://schemas.microsoft.com/office/drawing/2014/main" id="{752C59A7-BB27-4651-9314-07E68F52B40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mn-lt"/>
              </a:defRPr>
            </a:lvl1pPr>
          </a:lstStyle>
          <a:p>
            <a:endParaRPr lang="nb-NO"/>
          </a:p>
        </p:txBody>
      </p:sp>
      <p:sp>
        <p:nvSpPr>
          <p:cNvPr id="6" name="Slide Number Placeholder 5">
            <a:extLst>
              <a:ext uri="{FF2B5EF4-FFF2-40B4-BE49-F238E27FC236}">
                <a16:creationId xmlns:a16="http://schemas.microsoft.com/office/drawing/2014/main" id="{21405C29-3FC5-4601-AAA1-892B34AEDC1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mn-lt"/>
              </a:defRPr>
            </a:lvl1pPr>
          </a:lstStyle>
          <a:p>
            <a:fld id="{064C4A7E-88F8-49D2-A0A4-9E88FAFB49BA}" type="slidenum">
              <a:rPr lang="nb-NO" smtClean="0"/>
              <a:pPr/>
              <a:t>‹#›</a:t>
            </a:fld>
            <a:endParaRPr lang="nb-NO"/>
          </a:p>
        </p:txBody>
      </p:sp>
      <p:grpSp>
        <p:nvGrpSpPr>
          <p:cNvPr id="7" name="Fokuspunkt" hidden="1">
            <a:extLst>
              <a:ext uri="{FF2B5EF4-FFF2-40B4-BE49-F238E27FC236}">
                <a16:creationId xmlns:a16="http://schemas.microsoft.com/office/drawing/2014/main" id="{4B5D1898-895E-4CBE-9385-0ABA0DCDA400}"/>
              </a:ext>
            </a:extLst>
          </p:cNvPr>
          <p:cNvGrpSpPr/>
          <p:nvPr userDrawn="1"/>
        </p:nvGrpSpPr>
        <p:grpSpPr>
          <a:xfrm>
            <a:off x="5879757" y="1504643"/>
            <a:ext cx="4263931" cy="2920219"/>
            <a:chOff x="5879757" y="1504643"/>
            <a:chExt cx="4263931" cy="2920219"/>
          </a:xfrm>
        </p:grpSpPr>
        <p:grpSp>
          <p:nvGrpSpPr>
            <p:cNvPr id="18" name="Fokuspunkt">
              <a:extLst>
                <a:ext uri="{FF2B5EF4-FFF2-40B4-BE49-F238E27FC236}">
                  <a16:creationId xmlns:a16="http://schemas.microsoft.com/office/drawing/2014/main" id="{F108752D-EEA7-4E0C-BEF7-AF121DEF0605}"/>
                </a:ext>
              </a:extLst>
            </p:cNvPr>
            <p:cNvGrpSpPr/>
            <p:nvPr userDrawn="1"/>
          </p:nvGrpSpPr>
          <p:grpSpPr>
            <a:xfrm rot="10800000">
              <a:off x="8547653" y="1504643"/>
              <a:ext cx="1596035" cy="1716954"/>
              <a:chOff x="9362424" y="2919123"/>
              <a:chExt cx="1596035" cy="1716954"/>
            </a:xfrm>
            <a:solidFill>
              <a:schemeClr val="bg1"/>
            </a:solidFill>
          </p:grpSpPr>
          <p:pic>
            <p:nvPicPr>
              <p:cNvPr id="15" name="Grafikk 14">
                <a:extLst>
                  <a:ext uri="{FF2B5EF4-FFF2-40B4-BE49-F238E27FC236}">
                    <a16:creationId xmlns:a16="http://schemas.microsoft.com/office/drawing/2014/main" id="{CACC84F5-1A83-43BF-9D46-021E51665C4A}"/>
                  </a:ext>
                </a:extLst>
              </p:cNvPr>
              <p:cNvPicPr>
                <a:picLocks noChangeAspect="1"/>
              </p:cNvPicPr>
              <p:nvPr userDrawn="1"/>
            </p:nvPicPr>
            <p:blipFill>
              <a:blip r:embed="rId37">
                <a:extLst>
                  <a:ext uri="{96DAC541-7B7A-43D3-8B79-37D633B846F1}">
                    <asvg:svgBlip xmlns:asvg="http://schemas.microsoft.com/office/drawing/2016/SVG/main" r:embed="rId38"/>
                  </a:ext>
                </a:extLst>
              </a:blip>
              <a:stretch>
                <a:fillRect/>
              </a:stretch>
            </p:blipFill>
            <p:spPr>
              <a:xfrm rot="15136257">
                <a:off x="9362424" y="3040042"/>
                <a:ext cx="1596035" cy="1596035"/>
              </a:xfrm>
              <a:prstGeom prst="rect">
                <a:avLst/>
              </a:prstGeom>
            </p:spPr>
          </p:pic>
          <p:cxnSp>
            <p:nvCxnSpPr>
              <p:cNvPr id="16" name="Rett linje 15">
                <a:extLst>
                  <a:ext uri="{FF2B5EF4-FFF2-40B4-BE49-F238E27FC236}">
                    <a16:creationId xmlns:a16="http://schemas.microsoft.com/office/drawing/2014/main" id="{41AD61B8-A637-4375-9F43-174CF0057D19}"/>
                  </a:ext>
                </a:extLst>
              </p:cNvPr>
              <p:cNvCxnSpPr>
                <a:cxnSpLocks/>
              </p:cNvCxnSpPr>
              <p:nvPr userDrawn="1"/>
            </p:nvCxnSpPr>
            <p:spPr>
              <a:xfrm rot="10800000">
                <a:off x="10160441" y="2919123"/>
                <a:ext cx="0" cy="567497"/>
              </a:xfrm>
              <a:prstGeom prst="line">
                <a:avLst/>
              </a:prstGeom>
              <a:grpFill/>
              <a:ln w="44450">
                <a:solidFill>
                  <a:schemeClr val="bg1"/>
                </a:solidFill>
                <a:headEnd type="none" w="sm" len="sm"/>
                <a:tailEnd type="oval" w="lg" len="lg"/>
              </a:ln>
            </p:spPr>
            <p:style>
              <a:lnRef idx="1">
                <a:schemeClr val="accent1"/>
              </a:lnRef>
              <a:fillRef idx="0">
                <a:schemeClr val="accent1"/>
              </a:fillRef>
              <a:effectRef idx="0">
                <a:schemeClr val="accent1"/>
              </a:effectRef>
              <a:fontRef idx="minor">
                <a:schemeClr val="tx1"/>
              </a:fontRef>
            </p:style>
          </p:cxnSp>
        </p:grpSp>
        <p:sp>
          <p:nvSpPr>
            <p:cNvPr id="146" name="TekstSylinder 145">
              <a:extLst>
                <a:ext uri="{FF2B5EF4-FFF2-40B4-BE49-F238E27FC236}">
                  <a16:creationId xmlns:a16="http://schemas.microsoft.com/office/drawing/2014/main" id="{6276C26F-77E4-4CCC-A9B0-BF96553624CE}"/>
                </a:ext>
              </a:extLst>
            </p:cNvPr>
            <p:cNvSpPr txBox="1"/>
            <p:nvPr userDrawn="1"/>
          </p:nvSpPr>
          <p:spPr>
            <a:xfrm>
              <a:off x="5879757" y="4055530"/>
              <a:ext cx="2462786" cy="369332"/>
            </a:xfrm>
            <a:prstGeom prst="rect">
              <a:avLst/>
            </a:prstGeom>
            <a:noFill/>
          </p:spPr>
          <p:txBody>
            <a:bodyPr wrap="square" rtlCol="0">
              <a:spAutoFit/>
            </a:bodyPr>
            <a:lstStyle/>
            <a:p>
              <a:pPr algn="r"/>
              <a:r>
                <a:rPr lang="nb-NO">
                  <a:latin typeface="Drammen Medium" pitchFamily="2" charset="0"/>
                </a:rPr>
                <a:t>Tekst</a:t>
              </a:r>
            </a:p>
          </p:txBody>
        </p:sp>
        <p:cxnSp>
          <p:nvCxnSpPr>
            <p:cNvPr id="147" name="Rett linje 146">
              <a:extLst>
                <a:ext uri="{FF2B5EF4-FFF2-40B4-BE49-F238E27FC236}">
                  <a16:creationId xmlns:a16="http://schemas.microsoft.com/office/drawing/2014/main" id="{F3B5A614-8B16-4CE8-8634-801B8CA1A4A4}"/>
                </a:ext>
              </a:extLst>
            </p:cNvPr>
            <p:cNvCxnSpPr>
              <a:cxnSpLocks/>
            </p:cNvCxnSpPr>
            <p:nvPr userDrawn="1"/>
          </p:nvCxnSpPr>
          <p:spPr>
            <a:xfrm flipH="1">
              <a:off x="8458200" y="3221597"/>
              <a:ext cx="889285" cy="1018599"/>
            </a:xfrm>
            <a:prstGeom prst="line">
              <a:avLst/>
            </a:prstGeom>
            <a:ln w="5715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5" name="Fokuspunkt2" hidden="1">
            <a:extLst>
              <a:ext uri="{FF2B5EF4-FFF2-40B4-BE49-F238E27FC236}">
                <a16:creationId xmlns:a16="http://schemas.microsoft.com/office/drawing/2014/main" id="{84862520-2910-4D5D-A660-CEF1791CF778}"/>
              </a:ext>
            </a:extLst>
          </p:cNvPr>
          <p:cNvGrpSpPr/>
          <p:nvPr userDrawn="1"/>
        </p:nvGrpSpPr>
        <p:grpSpPr>
          <a:xfrm>
            <a:off x="5879757" y="1590520"/>
            <a:ext cx="4185504" cy="2834342"/>
            <a:chOff x="-957680" y="-2791762"/>
            <a:chExt cx="4185504" cy="2834342"/>
          </a:xfrm>
        </p:grpSpPr>
        <p:grpSp>
          <p:nvGrpSpPr>
            <p:cNvPr id="24" name="Gruppe 23">
              <a:extLst>
                <a:ext uri="{FF2B5EF4-FFF2-40B4-BE49-F238E27FC236}">
                  <a16:creationId xmlns:a16="http://schemas.microsoft.com/office/drawing/2014/main" id="{9E06FED7-ED0C-4579-B522-92DFE251BEF4}"/>
                </a:ext>
              </a:extLst>
            </p:cNvPr>
            <p:cNvGrpSpPr/>
            <p:nvPr userDrawn="1"/>
          </p:nvGrpSpPr>
          <p:grpSpPr>
            <a:xfrm>
              <a:off x="1790999" y="-2791762"/>
              <a:ext cx="1436825" cy="1631077"/>
              <a:chOff x="1790999" y="-2791762"/>
              <a:chExt cx="1436825" cy="1631077"/>
            </a:xfrm>
          </p:grpSpPr>
          <p:sp>
            <p:nvSpPr>
              <p:cNvPr id="20" name="Frihåndsform: figur 19">
                <a:extLst>
                  <a:ext uri="{FF2B5EF4-FFF2-40B4-BE49-F238E27FC236}">
                    <a16:creationId xmlns:a16="http://schemas.microsoft.com/office/drawing/2014/main" id="{214A0985-2D7D-4AAF-BEAD-4A9217A49CC3}"/>
                  </a:ext>
                </a:extLst>
              </p:cNvPr>
              <p:cNvSpPr/>
              <p:nvPr/>
            </p:nvSpPr>
            <p:spPr>
              <a:xfrm rot="4336257">
                <a:off x="2117384" y="-2465340"/>
                <a:ext cx="783999" cy="783999"/>
              </a:xfrm>
              <a:custGeom>
                <a:avLst/>
                <a:gdLst>
                  <a:gd name="connsiteX0" fmla="*/ 392000 w 783999"/>
                  <a:gd name="connsiteY0" fmla="*/ 783999 h 783999"/>
                  <a:gd name="connsiteX1" fmla="*/ 0 w 783999"/>
                  <a:gd name="connsiteY1" fmla="*/ 392000 h 783999"/>
                  <a:gd name="connsiteX2" fmla="*/ 392000 w 783999"/>
                  <a:gd name="connsiteY2" fmla="*/ 0 h 783999"/>
                  <a:gd name="connsiteX3" fmla="*/ 783999 w 783999"/>
                  <a:gd name="connsiteY3" fmla="*/ 392000 h 783999"/>
                  <a:gd name="connsiteX4" fmla="*/ 748814 w 783999"/>
                  <a:gd name="connsiteY4" fmla="*/ 427186 h 783999"/>
                  <a:gd name="connsiteX5" fmla="*/ 713628 w 783999"/>
                  <a:gd name="connsiteY5" fmla="*/ 392000 h 783999"/>
                  <a:gd name="connsiteX6" fmla="*/ 392000 w 783999"/>
                  <a:gd name="connsiteY6" fmla="*/ 70372 h 783999"/>
                  <a:gd name="connsiteX7" fmla="*/ 70372 w 783999"/>
                  <a:gd name="connsiteY7" fmla="*/ 392000 h 783999"/>
                  <a:gd name="connsiteX8" fmla="*/ 392000 w 783999"/>
                  <a:gd name="connsiteY8" fmla="*/ 713628 h 783999"/>
                  <a:gd name="connsiteX9" fmla="*/ 650631 w 783999"/>
                  <a:gd name="connsiteY9" fmla="*/ 583214 h 783999"/>
                  <a:gd name="connsiteX10" fmla="*/ 699469 w 783999"/>
                  <a:gd name="connsiteY10" fmla="*/ 573756 h 783999"/>
                  <a:gd name="connsiteX11" fmla="*/ 708927 w 783999"/>
                  <a:gd name="connsiteY11" fmla="*/ 622623 h 783999"/>
                  <a:gd name="connsiteX12" fmla="*/ 392000 w 783999"/>
                  <a:gd name="connsiteY12" fmla="*/ 783999 h 78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999" h="783999">
                    <a:moveTo>
                      <a:pt x="392000" y="783999"/>
                    </a:moveTo>
                    <a:cubicBezTo>
                      <a:pt x="175845" y="783999"/>
                      <a:pt x="0" y="608154"/>
                      <a:pt x="0" y="392000"/>
                    </a:cubicBezTo>
                    <a:cubicBezTo>
                      <a:pt x="0" y="175845"/>
                      <a:pt x="175845" y="0"/>
                      <a:pt x="392000" y="0"/>
                    </a:cubicBezTo>
                    <a:cubicBezTo>
                      <a:pt x="608154" y="0"/>
                      <a:pt x="783999" y="175845"/>
                      <a:pt x="783999" y="392000"/>
                    </a:cubicBezTo>
                    <a:cubicBezTo>
                      <a:pt x="783999" y="411422"/>
                      <a:pt x="768236" y="427186"/>
                      <a:pt x="748814" y="427186"/>
                    </a:cubicBezTo>
                    <a:cubicBezTo>
                      <a:pt x="729391" y="427186"/>
                      <a:pt x="713628" y="411422"/>
                      <a:pt x="713628" y="392000"/>
                    </a:cubicBezTo>
                    <a:cubicBezTo>
                      <a:pt x="713628" y="214662"/>
                      <a:pt x="569337" y="70372"/>
                      <a:pt x="392000" y="70372"/>
                    </a:cubicBezTo>
                    <a:cubicBezTo>
                      <a:pt x="214662" y="70372"/>
                      <a:pt x="70372" y="214662"/>
                      <a:pt x="70372" y="392000"/>
                    </a:cubicBezTo>
                    <a:cubicBezTo>
                      <a:pt x="70372" y="569337"/>
                      <a:pt x="214662" y="713628"/>
                      <a:pt x="392000" y="713628"/>
                    </a:cubicBezTo>
                    <a:cubicBezTo>
                      <a:pt x="503581" y="713628"/>
                      <a:pt x="593010" y="668533"/>
                      <a:pt x="650631" y="583214"/>
                    </a:cubicBezTo>
                    <a:cubicBezTo>
                      <a:pt x="661496" y="567113"/>
                      <a:pt x="683396" y="562863"/>
                      <a:pt x="699469" y="573756"/>
                    </a:cubicBezTo>
                    <a:cubicBezTo>
                      <a:pt x="715570" y="584650"/>
                      <a:pt x="719820" y="606493"/>
                      <a:pt x="708927" y="622623"/>
                    </a:cubicBezTo>
                    <a:cubicBezTo>
                      <a:pt x="638639" y="726689"/>
                      <a:pt x="526072" y="783999"/>
                      <a:pt x="392000" y="783999"/>
                    </a:cubicBezTo>
                    <a:close/>
                  </a:path>
                </a:pathLst>
              </a:custGeom>
              <a:solidFill>
                <a:srgbClr val="003963"/>
              </a:solidFill>
              <a:ln w="2805" cap="flat">
                <a:noFill/>
                <a:prstDash val="solid"/>
                <a:miter/>
              </a:ln>
            </p:spPr>
            <p:txBody>
              <a:bodyPr rtlCol="0" anchor="ctr"/>
              <a:lstStyle/>
              <a:p>
                <a:endParaRPr lang="nb-NO" b="0"/>
              </a:p>
            </p:txBody>
          </p:sp>
          <p:sp>
            <p:nvSpPr>
              <p:cNvPr id="21" name="Frihåndsform: figur 20">
                <a:extLst>
                  <a:ext uri="{FF2B5EF4-FFF2-40B4-BE49-F238E27FC236}">
                    <a16:creationId xmlns:a16="http://schemas.microsoft.com/office/drawing/2014/main" id="{7BAA3A4B-90CD-43B3-BA15-EF360FADEA99}"/>
                  </a:ext>
                </a:extLst>
              </p:cNvPr>
              <p:cNvSpPr/>
              <p:nvPr/>
            </p:nvSpPr>
            <p:spPr>
              <a:xfrm rot="4336257">
                <a:off x="1961529" y="-2623380"/>
                <a:ext cx="1097548" cy="1097689"/>
              </a:xfrm>
              <a:custGeom>
                <a:avLst/>
                <a:gdLst>
                  <a:gd name="connsiteX0" fmla="*/ 160673 w 1097548"/>
                  <a:gd name="connsiteY0" fmla="*/ 160729 h 1097689"/>
                  <a:gd name="connsiteX1" fmla="*/ 548732 w 1097548"/>
                  <a:gd name="connsiteY1" fmla="*/ 0 h 1097689"/>
                  <a:gd name="connsiteX2" fmla="*/ 1097549 w 1097548"/>
                  <a:gd name="connsiteY2" fmla="*/ 548817 h 1097689"/>
                  <a:gd name="connsiteX3" fmla="*/ 1062363 w 1097548"/>
                  <a:gd name="connsiteY3" fmla="*/ 584002 h 1097689"/>
                  <a:gd name="connsiteX4" fmla="*/ 1027177 w 1097548"/>
                  <a:gd name="connsiteY4" fmla="*/ 548817 h 1097689"/>
                  <a:gd name="connsiteX5" fmla="*/ 548732 w 1097548"/>
                  <a:gd name="connsiteY5" fmla="*/ 70372 h 1097689"/>
                  <a:gd name="connsiteX6" fmla="*/ 210412 w 1097548"/>
                  <a:gd name="connsiteY6" fmla="*/ 210525 h 1097689"/>
                  <a:gd name="connsiteX7" fmla="*/ 70259 w 1097548"/>
                  <a:gd name="connsiteY7" fmla="*/ 548845 h 1097689"/>
                  <a:gd name="connsiteX8" fmla="*/ 210412 w 1097548"/>
                  <a:gd name="connsiteY8" fmla="*/ 887165 h 1097689"/>
                  <a:gd name="connsiteX9" fmla="*/ 548732 w 1097548"/>
                  <a:gd name="connsiteY9" fmla="*/ 1027317 h 1097689"/>
                  <a:gd name="connsiteX10" fmla="*/ 933864 w 1097548"/>
                  <a:gd name="connsiteY10" fmla="*/ 832781 h 1097689"/>
                  <a:gd name="connsiteX11" fmla="*/ 982730 w 1097548"/>
                  <a:gd name="connsiteY11" fmla="*/ 823323 h 1097689"/>
                  <a:gd name="connsiteX12" fmla="*/ 992188 w 1097548"/>
                  <a:gd name="connsiteY12" fmla="*/ 872190 h 1097689"/>
                  <a:gd name="connsiteX13" fmla="*/ 803704 w 1097548"/>
                  <a:gd name="connsiteY13" fmla="*/ 1040097 h 1097689"/>
                  <a:gd name="connsiteX14" fmla="*/ 548788 w 1097548"/>
                  <a:gd name="connsiteY14" fmla="*/ 1097689 h 1097689"/>
                  <a:gd name="connsiteX15" fmla="*/ 160730 w 1097548"/>
                  <a:gd name="connsiteY15" fmla="*/ 936960 h 1097689"/>
                  <a:gd name="connsiteX16" fmla="*/ 0 w 1097548"/>
                  <a:gd name="connsiteY16" fmla="*/ 548901 h 1097689"/>
                  <a:gd name="connsiteX17" fmla="*/ 160673 w 1097548"/>
                  <a:gd name="connsiteY17" fmla="*/ 160729 h 109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7548" h="1097689">
                    <a:moveTo>
                      <a:pt x="160673" y="160729"/>
                    </a:moveTo>
                    <a:cubicBezTo>
                      <a:pt x="264345" y="57058"/>
                      <a:pt x="402162" y="-28"/>
                      <a:pt x="548732" y="0"/>
                    </a:cubicBezTo>
                    <a:cubicBezTo>
                      <a:pt x="851360" y="0"/>
                      <a:pt x="1097549" y="246189"/>
                      <a:pt x="1097549" y="548817"/>
                    </a:cubicBezTo>
                    <a:cubicBezTo>
                      <a:pt x="1097549" y="568239"/>
                      <a:pt x="1081785" y="584002"/>
                      <a:pt x="1062363" y="584002"/>
                    </a:cubicBezTo>
                    <a:cubicBezTo>
                      <a:pt x="1042940" y="584002"/>
                      <a:pt x="1027177" y="568239"/>
                      <a:pt x="1027177" y="548817"/>
                    </a:cubicBezTo>
                    <a:cubicBezTo>
                      <a:pt x="1027177" y="285006"/>
                      <a:pt x="812542" y="70372"/>
                      <a:pt x="548732" y="70372"/>
                    </a:cubicBezTo>
                    <a:cubicBezTo>
                      <a:pt x="420937" y="70372"/>
                      <a:pt x="300798" y="120139"/>
                      <a:pt x="210412" y="210525"/>
                    </a:cubicBezTo>
                    <a:cubicBezTo>
                      <a:pt x="120026" y="300910"/>
                      <a:pt x="70288" y="421021"/>
                      <a:pt x="70259" y="548845"/>
                    </a:cubicBezTo>
                    <a:cubicBezTo>
                      <a:pt x="70259" y="676640"/>
                      <a:pt x="120026" y="796779"/>
                      <a:pt x="210412" y="887165"/>
                    </a:cubicBezTo>
                    <a:cubicBezTo>
                      <a:pt x="300798" y="977550"/>
                      <a:pt x="420909" y="1027289"/>
                      <a:pt x="548732" y="1027317"/>
                    </a:cubicBezTo>
                    <a:cubicBezTo>
                      <a:pt x="714697" y="1027317"/>
                      <a:pt x="847841" y="960042"/>
                      <a:pt x="933864" y="832781"/>
                    </a:cubicBezTo>
                    <a:cubicBezTo>
                      <a:pt x="944729" y="816708"/>
                      <a:pt x="966629" y="812430"/>
                      <a:pt x="982730" y="823323"/>
                    </a:cubicBezTo>
                    <a:cubicBezTo>
                      <a:pt x="998831" y="834217"/>
                      <a:pt x="1003081" y="856088"/>
                      <a:pt x="992188" y="872190"/>
                    </a:cubicBezTo>
                    <a:cubicBezTo>
                      <a:pt x="942843" y="945207"/>
                      <a:pt x="879424" y="1001702"/>
                      <a:pt x="803704" y="1040097"/>
                    </a:cubicBezTo>
                    <a:cubicBezTo>
                      <a:pt x="728378" y="1078295"/>
                      <a:pt x="642608" y="1097661"/>
                      <a:pt x="548788" y="1097689"/>
                    </a:cubicBezTo>
                    <a:cubicBezTo>
                      <a:pt x="402162" y="1097689"/>
                      <a:pt x="264345" y="1040604"/>
                      <a:pt x="160730" y="936960"/>
                    </a:cubicBezTo>
                    <a:cubicBezTo>
                      <a:pt x="57058" y="833288"/>
                      <a:pt x="-28" y="695472"/>
                      <a:pt x="0" y="548901"/>
                    </a:cubicBezTo>
                    <a:cubicBezTo>
                      <a:pt x="-84" y="402190"/>
                      <a:pt x="57001" y="264373"/>
                      <a:pt x="160673" y="160729"/>
                    </a:cubicBezTo>
                    <a:close/>
                  </a:path>
                </a:pathLst>
              </a:custGeom>
              <a:solidFill>
                <a:srgbClr val="5C7E97"/>
              </a:solidFill>
              <a:ln w="2805" cap="flat">
                <a:noFill/>
                <a:prstDash val="solid"/>
                <a:miter/>
              </a:ln>
            </p:spPr>
            <p:txBody>
              <a:bodyPr rtlCol="0" anchor="ctr"/>
              <a:lstStyle/>
              <a:p>
                <a:endParaRPr lang="nb-NO" b="0"/>
              </a:p>
            </p:txBody>
          </p:sp>
          <p:sp>
            <p:nvSpPr>
              <p:cNvPr id="23" name="Frihåndsform: figur 22">
                <a:extLst>
                  <a:ext uri="{FF2B5EF4-FFF2-40B4-BE49-F238E27FC236}">
                    <a16:creationId xmlns:a16="http://schemas.microsoft.com/office/drawing/2014/main" id="{0DAAAC93-6492-49CB-B85C-4FA5EBAD806C}"/>
                  </a:ext>
                </a:extLst>
              </p:cNvPr>
              <p:cNvSpPr/>
              <p:nvPr/>
            </p:nvSpPr>
            <p:spPr>
              <a:xfrm rot="4336257">
                <a:off x="1790999" y="-2791762"/>
                <a:ext cx="1436825" cy="1436825"/>
              </a:xfrm>
              <a:custGeom>
                <a:avLst/>
                <a:gdLst>
                  <a:gd name="connsiteX0" fmla="*/ 1436826 w 1436825"/>
                  <a:gd name="connsiteY0" fmla="*/ 718413 h 1436825"/>
                  <a:gd name="connsiteX1" fmla="*/ 1401640 w 1436825"/>
                  <a:gd name="connsiteY1" fmla="*/ 753599 h 1436825"/>
                  <a:gd name="connsiteX2" fmla="*/ 1366454 w 1436825"/>
                  <a:gd name="connsiteY2" fmla="*/ 718413 h 1436825"/>
                  <a:gd name="connsiteX3" fmla="*/ 1176647 w 1436825"/>
                  <a:gd name="connsiteY3" fmla="*/ 260179 h 1436825"/>
                  <a:gd name="connsiteX4" fmla="*/ 718413 w 1436825"/>
                  <a:gd name="connsiteY4" fmla="*/ 70372 h 1436825"/>
                  <a:gd name="connsiteX5" fmla="*/ 260179 w 1436825"/>
                  <a:gd name="connsiteY5" fmla="*/ 260179 h 1436825"/>
                  <a:gd name="connsiteX6" fmla="*/ 70372 w 1436825"/>
                  <a:gd name="connsiteY6" fmla="*/ 718413 h 1436825"/>
                  <a:gd name="connsiteX7" fmla="*/ 260179 w 1436825"/>
                  <a:gd name="connsiteY7" fmla="*/ 1176647 h 1436825"/>
                  <a:gd name="connsiteX8" fmla="*/ 718413 w 1436825"/>
                  <a:gd name="connsiteY8" fmla="*/ 1366454 h 1436825"/>
                  <a:gd name="connsiteX9" fmla="*/ 1240319 w 1436825"/>
                  <a:gd name="connsiteY9" fmla="*/ 1102587 h 1436825"/>
                  <a:gd name="connsiteX10" fmla="*/ 1289185 w 1436825"/>
                  <a:gd name="connsiteY10" fmla="*/ 1093129 h 1436825"/>
                  <a:gd name="connsiteX11" fmla="*/ 1298643 w 1436825"/>
                  <a:gd name="connsiteY11" fmla="*/ 1141996 h 1436825"/>
                  <a:gd name="connsiteX12" fmla="*/ 1052257 w 1436825"/>
                  <a:gd name="connsiteY12" fmla="*/ 1361500 h 1436825"/>
                  <a:gd name="connsiteX13" fmla="*/ 718413 w 1436825"/>
                  <a:gd name="connsiteY13" fmla="*/ 1436826 h 1436825"/>
                  <a:gd name="connsiteX14" fmla="*/ 210412 w 1436825"/>
                  <a:gd name="connsiteY14" fmla="*/ 1226414 h 1436825"/>
                  <a:gd name="connsiteX15" fmla="*/ 0 w 1436825"/>
                  <a:gd name="connsiteY15" fmla="*/ 718413 h 1436825"/>
                  <a:gd name="connsiteX16" fmla="*/ 210412 w 1436825"/>
                  <a:gd name="connsiteY16" fmla="*/ 210412 h 1436825"/>
                  <a:gd name="connsiteX17" fmla="*/ 718413 w 1436825"/>
                  <a:gd name="connsiteY17" fmla="*/ 0 h 1436825"/>
                  <a:gd name="connsiteX18" fmla="*/ 1226414 w 1436825"/>
                  <a:gd name="connsiteY18" fmla="*/ 210412 h 1436825"/>
                  <a:gd name="connsiteX19" fmla="*/ 1436826 w 1436825"/>
                  <a:gd name="connsiteY19" fmla="*/ 718413 h 143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36825" h="1436825">
                    <a:moveTo>
                      <a:pt x="1436826" y="718413"/>
                    </a:moveTo>
                    <a:cubicBezTo>
                      <a:pt x="1436826" y="737835"/>
                      <a:pt x="1421062" y="753599"/>
                      <a:pt x="1401640" y="753599"/>
                    </a:cubicBezTo>
                    <a:cubicBezTo>
                      <a:pt x="1382217" y="753599"/>
                      <a:pt x="1366454" y="737835"/>
                      <a:pt x="1366454" y="718413"/>
                    </a:cubicBezTo>
                    <a:cubicBezTo>
                      <a:pt x="1366454" y="545326"/>
                      <a:pt x="1299037" y="382570"/>
                      <a:pt x="1176647" y="260179"/>
                    </a:cubicBezTo>
                    <a:cubicBezTo>
                      <a:pt x="1054256" y="137788"/>
                      <a:pt x="891500" y="70372"/>
                      <a:pt x="718413" y="70372"/>
                    </a:cubicBezTo>
                    <a:cubicBezTo>
                      <a:pt x="545326" y="70372"/>
                      <a:pt x="382570" y="137788"/>
                      <a:pt x="260179" y="260179"/>
                    </a:cubicBezTo>
                    <a:cubicBezTo>
                      <a:pt x="137788" y="382570"/>
                      <a:pt x="70372" y="545326"/>
                      <a:pt x="70372" y="718413"/>
                    </a:cubicBezTo>
                    <a:cubicBezTo>
                      <a:pt x="70372" y="891500"/>
                      <a:pt x="137788" y="1054256"/>
                      <a:pt x="260179" y="1176647"/>
                    </a:cubicBezTo>
                    <a:cubicBezTo>
                      <a:pt x="382570" y="1299037"/>
                      <a:pt x="545326" y="1366454"/>
                      <a:pt x="718413" y="1366454"/>
                    </a:cubicBezTo>
                    <a:cubicBezTo>
                      <a:pt x="943209" y="1366454"/>
                      <a:pt x="1123699" y="1275224"/>
                      <a:pt x="1240319" y="1102587"/>
                    </a:cubicBezTo>
                    <a:cubicBezTo>
                      <a:pt x="1251213" y="1086486"/>
                      <a:pt x="1273084" y="1082264"/>
                      <a:pt x="1289185" y="1093129"/>
                    </a:cubicBezTo>
                    <a:cubicBezTo>
                      <a:pt x="1305286" y="1104023"/>
                      <a:pt x="1309509" y="1125866"/>
                      <a:pt x="1298643" y="1141996"/>
                    </a:cubicBezTo>
                    <a:cubicBezTo>
                      <a:pt x="1234126" y="1237476"/>
                      <a:pt x="1151256" y="1311310"/>
                      <a:pt x="1052257" y="1361500"/>
                    </a:cubicBezTo>
                    <a:cubicBezTo>
                      <a:pt x="953680" y="1411492"/>
                      <a:pt x="841339" y="1436826"/>
                      <a:pt x="718413" y="1436826"/>
                    </a:cubicBezTo>
                    <a:cubicBezTo>
                      <a:pt x="526523" y="1436826"/>
                      <a:pt x="346117" y="1362091"/>
                      <a:pt x="210412" y="1226414"/>
                    </a:cubicBezTo>
                    <a:cubicBezTo>
                      <a:pt x="74707" y="1090737"/>
                      <a:pt x="0" y="910303"/>
                      <a:pt x="0" y="718413"/>
                    </a:cubicBezTo>
                    <a:cubicBezTo>
                      <a:pt x="0" y="526523"/>
                      <a:pt x="74735" y="346117"/>
                      <a:pt x="210412" y="210412"/>
                    </a:cubicBezTo>
                    <a:cubicBezTo>
                      <a:pt x="346089" y="74707"/>
                      <a:pt x="526523" y="0"/>
                      <a:pt x="718413" y="0"/>
                    </a:cubicBezTo>
                    <a:cubicBezTo>
                      <a:pt x="910303" y="0"/>
                      <a:pt x="1090708" y="74735"/>
                      <a:pt x="1226414" y="210412"/>
                    </a:cubicBezTo>
                    <a:cubicBezTo>
                      <a:pt x="1362091" y="346117"/>
                      <a:pt x="1436826" y="526523"/>
                      <a:pt x="1436826" y="718413"/>
                    </a:cubicBezTo>
                    <a:close/>
                  </a:path>
                </a:pathLst>
              </a:custGeom>
              <a:solidFill>
                <a:srgbClr val="B8C3CC"/>
              </a:solidFill>
              <a:ln w="2805" cap="flat">
                <a:noFill/>
                <a:prstDash val="solid"/>
                <a:miter/>
              </a:ln>
            </p:spPr>
            <p:txBody>
              <a:bodyPr rtlCol="0" anchor="ctr"/>
              <a:lstStyle/>
              <a:p>
                <a:endParaRPr lang="nb-NO" b="0"/>
              </a:p>
            </p:txBody>
          </p:sp>
          <p:cxnSp>
            <p:nvCxnSpPr>
              <p:cNvPr id="294" name="Rett linje 293">
                <a:extLst>
                  <a:ext uri="{FF2B5EF4-FFF2-40B4-BE49-F238E27FC236}">
                    <a16:creationId xmlns:a16="http://schemas.microsoft.com/office/drawing/2014/main" id="{27A3CD66-F1A1-43DC-92BD-20AF984A8D44}"/>
                  </a:ext>
                </a:extLst>
              </p:cNvPr>
              <p:cNvCxnSpPr>
                <a:cxnSpLocks/>
              </p:cNvCxnSpPr>
              <p:nvPr userDrawn="1"/>
            </p:nvCxnSpPr>
            <p:spPr>
              <a:xfrm>
                <a:off x="2508234" y="-1728182"/>
                <a:ext cx="0" cy="567497"/>
              </a:xfrm>
              <a:prstGeom prst="line">
                <a:avLst/>
              </a:prstGeom>
              <a:solidFill>
                <a:schemeClr val="bg1"/>
              </a:solidFill>
              <a:ln w="44450">
                <a:solidFill>
                  <a:schemeClr val="accent6"/>
                </a:solidFill>
                <a:headEnd type="none" w="sm" len="sm"/>
                <a:tailEnd type="oval" w="lg" len="lg"/>
              </a:ln>
            </p:spPr>
            <p:style>
              <a:lnRef idx="1">
                <a:schemeClr val="accent1"/>
              </a:lnRef>
              <a:fillRef idx="0">
                <a:schemeClr val="accent1"/>
              </a:fillRef>
              <a:effectRef idx="0">
                <a:schemeClr val="accent1"/>
              </a:effectRef>
              <a:fontRef idx="minor">
                <a:schemeClr val="tx1"/>
              </a:fontRef>
            </p:style>
          </p:cxnSp>
        </p:grpSp>
        <p:sp>
          <p:nvSpPr>
            <p:cNvPr id="291" name="TekstSylinder 290">
              <a:extLst>
                <a:ext uri="{FF2B5EF4-FFF2-40B4-BE49-F238E27FC236}">
                  <a16:creationId xmlns:a16="http://schemas.microsoft.com/office/drawing/2014/main" id="{DFEEBD9F-42DD-4210-BC74-F9A66860D4B1}"/>
                </a:ext>
              </a:extLst>
            </p:cNvPr>
            <p:cNvSpPr txBox="1"/>
            <p:nvPr userDrawn="1"/>
          </p:nvSpPr>
          <p:spPr>
            <a:xfrm>
              <a:off x="-957680" y="-326752"/>
              <a:ext cx="2462786" cy="369332"/>
            </a:xfrm>
            <a:prstGeom prst="rect">
              <a:avLst/>
            </a:prstGeom>
            <a:noFill/>
          </p:spPr>
          <p:txBody>
            <a:bodyPr wrap="square" rtlCol="0">
              <a:spAutoFit/>
            </a:bodyPr>
            <a:lstStyle/>
            <a:p>
              <a:pPr algn="r"/>
              <a:r>
                <a:rPr lang="nb-NO" b="0">
                  <a:latin typeface="Drammen Medium" pitchFamily="2" charset="0"/>
                </a:rPr>
                <a:t>Tekst</a:t>
              </a:r>
            </a:p>
          </p:txBody>
        </p:sp>
        <p:cxnSp>
          <p:nvCxnSpPr>
            <p:cNvPr id="292" name="Rett linje 291">
              <a:extLst>
                <a:ext uri="{FF2B5EF4-FFF2-40B4-BE49-F238E27FC236}">
                  <a16:creationId xmlns:a16="http://schemas.microsoft.com/office/drawing/2014/main" id="{298F4EC3-D865-48BC-8DDF-56F5639926E8}"/>
                </a:ext>
              </a:extLst>
            </p:cNvPr>
            <p:cNvCxnSpPr>
              <a:cxnSpLocks/>
            </p:cNvCxnSpPr>
            <p:nvPr userDrawn="1"/>
          </p:nvCxnSpPr>
          <p:spPr>
            <a:xfrm flipH="1">
              <a:off x="1620763" y="-1160685"/>
              <a:ext cx="889285" cy="1018599"/>
            </a:xfrm>
            <a:prstGeom prst="line">
              <a:avLst/>
            </a:prstGeom>
            <a:ln w="57150">
              <a:solidFill>
                <a:schemeClr val="accent6"/>
              </a:solidFill>
              <a:headEnd type="oval"/>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255054357"/>
      </p:ext>
    </p:extLst>
  </p:cSld>
  <p:clrMap bg1="lt1" tx1="dk1" bg2="lt2" tx2="dk2" accent1="accent1" accent2="accent2" accent3="accent3" accent4="accent4" accent5="accent5" accent6="accent6" hlink="hlink" folHlink="folHlink"/>
  <p:sldLayoutIdLst>
    <p:sldLayoutId id="2147483713" r:id="rId1"/>
    <p:sldLayoutId id="2147483727" r:id="rId2"/>
    <p:sldLayoutId id="2147483728" r:id="rId3"/>
    <p:sldLayoutId id="2147483729" r:id="rId4"/>
    <p:sldLayoutId id="2147483715" r:id="rId5"/>
    <p:sldLayoutId id="2147483737" r:id="rId6"/>
    <p:sldLayoutId id="2147483738" r:id="rId7"/>
    <p:sldLayoutId id="2147483736" r:id="rId8"/>
    <p:sldLayoutId id="2147483716" r:id="rId9"/>
    <p:sldLayoutId id="2147483740" r:id="rId10"/>
    <p:sldLayoutId id="2147483741" r:id="rId11"/>
    <p:sldLayoutId id="2147483739" r:id="rId12"/>
    <p:sldLayoutId id="2147483733" r:id="rId13"/>
    <p:sldLayoutId id="2147483718" r:id="rId14"/>
    <p:sldLayoutId id="2147483734" r:id="rId15"/>
    <p:sldLayoutId id="2147483717" r:id="rId16"/>
    <p:sldLayoutId id="2147483735" r:id="rId17"/>
    <p:sldLayoutId id="2147483743" r:id="rId18"/>
    <p:sldLayoutId id="2147483744" r:id="rId19"/>
    <p:sldLayoutId id="2147483745" r:id="rId20"/>
    <p:sldLayoutId id="2147483742" r:id="rId21"/>
    <p:sldLayoutId id="2147483746" r:id="rId22"/>
    <p:sldLayoutId id="2147483719" r:id="rId23"/>
    <p:sldLayoutId id="2147483720" r:id="rId24"/>
    <p:sldLayoutId id="2147483721" r:id="rId25"/>
    <p:sldLayoutId id="2147483722" r:id="rId26"/>
    <p:sldLayoutId id="2147483723" r:id="rId27"/>
    <p:sldLayoutId id="2147483747" r:id="rId28"/>
    <p:sldLayoutId id="2147483748" r:id="rId29"/>
    <p:sldLayoutId id="2147483724" r:id="rId30"/>
    <p:sldLayoutId id="2147483725" r:id="rId31"/>
    <p:sldLayoutId id="2147483731" r:id="rId32"/>
    <p:sldLayoutId id="2147483730" r:id="rId33"/>
    <p:sldLayoutId id="2147483726" r:id="rId34"/>
    <p:sldLayoutId id="2147483732" r:id="rId35"/>
  </p:sldLayoutIdLst>
  <p:txStyles>
    <p:titleStyle>
      <a:lvl1pPr algn="l" defTabSz="914400" rtl="0" eaLnBrk="1" latinLnBrk="0" hangingPunct="1">
        <a:lnSpc>
          <a:spcPct val="90000"/>
        </a:lnSpc>
        <a:spcBef>
          <a:spcPct val="0"/>
        </a:spcBef>
        <a:buNone/>
        <a:defRPr sz="4400" b="1" kern="1200">
          <a:solidFill>
            <a:schemeClr val="tx1"/>
          </a:solidFill>
          <a:latin typeface="Drammen" pitchFamily="2" charset="77"/>
          <a:ea typeface="Drammen" pitchFamily="2" charset="77"/>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hyperlink" Target="https://www.udir.no/tall-og-forskning/brukerundersokelser/elevundersokelsen/mobbetallene-fortsetter-a-oke/" TargetMode="Externa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xml"/><Relationship Id="rId1" Type="http://schemas.openxmlformats.org/officeDocument/2006/relationships/slideLayout" Target="../slideLayouts/slideLayout24.xml"/><Relationship Id="rId4" Type="http://schemas.openxmlformats.org/officeDocument/2006/relationships/image" Target="../media/image32.png"/></Relationships>
</file>

<file path=ppt/slides/_rels/slide5.xml.rels><?xml version="1.0" encoding="UTF-8" standalone="yes"?>
<Relationships xmlns="http://schemas.openxmlformats.org/package/2006/relationships"><Relationship Id="rId3" Type="http://schemas.openxmlformats.org/officeDocument/2006/relationships/hyperlink" Target="https://www.udir.no/tall-og-forskning/brukerundersokelser/elevundersokelsen/mobbetallene-fortsetter-a-oke/" TargetMode="External"/><Relationship Id="rId2" Type="http://schemas.openxmlformats.org/officeDocument/2006/relationships/image" Target="../media/image33.png"/><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jpeg"/><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Plassholder for bilde 13">
            <a:extLst>
              <a:ext uri="{FF2B5EF4-FFF2-40B4-BE49-F238E27FC236}">
                <a16:creationId xmlns:a16="http://schemas.microsoft.com/office/drawing/2014/main" id="{9AB55B87-B861-E08B-6C8E-67AC4909CD1C}"/>
              </a:ext>
            </a:extLst>
          </p:cNvPr>
          <p:cNvSpPr>
            <a:spLocks noGrp="1"/>
          </p:cNvSpPr>
          <p:nvPr>
            <p:ph type="pic" sz="quarter" idx="14"/>
          </p:nvPr>
        </p:nvSpPr>
        <p:spPr/>
        <p:txBody>
          <a:bodyPr/>
          <a:lstStyle/>
          <a:p>
            <a:endParaRPr lang="nb-NO"/>
          </a:p>
        </p:txBody>
      </p:sp>
      <p:sp>
        <p:nvSpPr>
          <p:cNvPr id="12" name="Plassholder for tekst 11">
            <a:extLst>
              <a:ext uri="{FF2B5EF4-FFF2-40B4-BE49-F238E27FC236}">
                <a16:creationId xmlns:a16="http://schemas.microsoft.com/office/drawing/2014/main" id="{157A7593-ABDB-526C-0624-AA719ABEFFFE}"/>
              </a:ext>
            </a:extLst>
          </p:cNvPr>
          <p:cNvSpPr>
            <a:spLocks noGrp="1"/>
          </p:cNvSpPr>
          <p:nvPr>
            <p:ph type="body" sz="quarter" idx="11"/>
          </p:nvPr>
        </p:nvSpPr>
        <p:spPr/>
        <p:txBody>
          <a:bodyPr/>
          <a:lstStyle/>
          <a:p>
            <a:endParaRPr lang="nb-NO"/>
          </a:p>
        </p:txBody>
      </p:sp>
      <p:sp>
        <p:nvSpPr>
          <p:cNvPr id="13" name="Plassholder for tekst 12">
            <a:extLst>
              <a:ext uri="{FF2B5EF4-FFF2-40B4-BE49-F238E27FC236}">
                <a16:creationId xmlns:a16="http://schemas.microsoft.com/office/drawing/2014/main" id="{55EB6048-22B5-6530-9B42-030DE99BFADB}"/>
              </a:ext>
            </a:extLst>
          </p:cNvPr>
          <p:cNvSpPr>
            <a:spLocks noGrp="1"/>
          </p:cNvSpPr>
          <p:nvPr>
            <p:ph type="body" sz="quarter" idx="13"/>
          </p:nvPr>
        </p:nvSpPr>
        <p:spPr/>
        <p:txBody>
          <a:bodyPr/>
          <a:lstStyle/>
          <a:p>
            <a:endParaRPr lang="nb-NO"/>
          </a:p>
        </p:txBody>
      </p:sp>
      <p:sp>
        <p:nvSpPr>
          <p:cNvPr id="15" name="Plassholder for tekst 14">
            <a:extLst>
              <a:ext uri="{FF2B5EF4-FFF2-40B4-BE49-F238E27FC236}">
                <a16:creationId xmlns:a16="http://schemas.microsoft.com/office/drawing/2014/main" id="{FF3F0F49-033A-E06B-ECE5-73EDB9AD0ED1}"/>
              </a:ext>
            </a:extLst>
          </p:cNvPr>
          <p:cNvSpPr>
            <a:spLocks noGrp="1"/>
          </p:cNvSpPr>
          <p:nvPr>
            <p:ph type="body" sz="quarter" idx="16"/>
          </p:nvPr>
        </p:nvSpPr>
        <p:spPr/>
        <p:txBody>
          <a:bodyPr/>
          <a:lstStyle/>
          <a:p>
            <a:endParaRPr lang="nb-NO"/>
          </a:p>
        </p:txBody>
      </p:sp>
      <p:sp>
        <p:nvSpPr>
          <p:cNvPr id="3" name="Tittel 2">
            <a:extLst>
              <a:ext uri="{FF2B5EF4-FFF2-40B4-BE49-F238E27FC236}">
                <a16:creationId xmlns:a16="http://schemas.microsoft.com/office/drawing/2014/main" id="{5429E4A7-EF77-9AD3-1DB4-66613708444A}"/>
              </a:ext>
            </a:extLst>
          </p:cNvPr>
          <p:cNvSpPr>
            <a:spLocks noGrp="1"/>
          </p:cNvSpPr>
          <p:nvPr>
            <p:ph type="ctrTitle"/>
          </p:nvPr>
        </p:nvSpPr>
        <p:spPr/>
        <p:txBody>
          <a:bodyPr/>
          <a:lstStyle/>
          <a:p>
            <a:r>
              <a:rPr lang="nb-NO"/>
              <a:t>Orientering om elevundersøkelsen 2023</a:t>
            </a:r>
          </a:p>
        </p:txBody>
      </p:sp>
      <p:sp>
        <p:nvSpPr>
          <p:cNvPr id="6" name="Undertittel 5">
            <a:extLst>
              <a:ext uri="{FF2B5EF4-FFF2-40B4-BE49-F238E27FC236}">
                <a16:creationId xmlns:a16="http://schemas.microsoft.com/office/drawing/2014/main" id="{CAF53641-61ED-9791-2532-9B3B0BA13DFF}"/>
              </a:ext>
            </a:extLst>
          </p:cNvPr>
          <p:cNvSpPr>
            <a:spLocks noGrp="1"/>
          </p:cNvSpPr>
          <p:nvPr>
            <p:ph type="subTitle" idx="1"/>
          </p:nvPr>
        </p:nvSpPr>
        <p:spPr/>
        <p:txBody>
          <a:bodyPr/>
          <a:lstStyle/>
          <a:p>
            <a:r>
              <a:rPr lang="nb-NO"/>
              <a:t>Hovedutvalg for oppvekst og utdanning, 31.01.24</a:t>
            </a:r>
          </a:p>
        </p:txBody>
      </p:sp>
      <p:grpSp>
        <p:nvGrpSpPr>
          <p:cNvPr id="404" name="logoshape">
            <a:extLst>
              <a:ext uri="{FF2B5EF4-FFF2-40B4-BE49-F238E27FC236}">
                <a16:creationId xmlns:a16="http://schemas.microsoft.com/office/drawing/2014/main" id="{A30988BB-BC19-E056-C3E8-4F788F6EEC1F}"/>
              </a:ext>
            </a:extLst>
          </p:cNvPr>
          <p:cNvGrpSpPr/>
          <p:nvPr/>
        </p:nvGrpSpPr>
        <p:grpSpPr>
          <a:xfrm>
            <a:off x="8991232" y="1437"/>
            <a:ext cx="3010067" cy="696569"/>
            <a:chOff x="5369779" y="394353"/>
            <a:chExt cx="3010067" cy="696569"/>
          </a:xfrm>
        </p:grpSpPr>
        <p:pic>
          <p:nvPicPr>
            <p:cNvPr id="405" name="Grafikk 404">
              <a:extLst>
                <a:ext uri="{FF2B5EF4-FFF2-40B4-BE49-F238E27FC236}">
                  <a16:creationId xmlns:a16="http://schemas.microsoft.com/office/drawing/2014/main" id="{DE3C9330-A5AC-A4D7-A510-BEE99D340FA1}"/>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69779" y="394353"/>
              <a:ext cx="1564895" cy="696569"/>
            </a:xfrm>
            <a:prstGeom prst="rect">
              <a:avLst/>
            </a:prstGeom>
          </p:spPr>
        </p:pic>
        <p:grpSp>
          <p:nvGrpSpPr>
            <p:cNvPr id="406" name="Gruppe 405">
              <a:extLst>
                <a:ext uri="{FF2B5EF4-FFF2-40B4-BE49-F238E27FC236}">
                  <a16:creationId xmlns:a16="http://schemas.microsoft.com/office/drawing/2014/main" id="{A2C38414-A69F-354C-EF7E-E6B13BAC9F28}"/>
                </a:ext>
              </a:extLst>
            </p:cNvPr>
            <p:cNvGrpSpPr/>
            <p:nvPr userDrawn="1"/>
          </p:nvGrpSpPr>
          <p:grpSpPr>
            <a:xfrm>
              <a:off x="7200301" y="538204"/>
              <a:ext cx="1179545" cy="469900"/>
              <a:chOff x="7200301" y="538204"/>
              <a:chExt cx="1179545" cy="469900"/>
            </a:xfrm>
          </p:grpSpPr>
          <p:grpSp>
            <p:nvGrpSpPr>
              <p:cNvPr id="407" name="dasdasda">
                <a:extLst>
                  <a:ext uri="{FF2B5EF4-FFF2-40B4-BE49-F238E27FC236}">
                    <a16:creationId xmlns:a16="http://schemas.microsoft.com/office/drawing/2014/main" id="{494C76EC-70F9-A988-6143-67A1EA7848D3}"/>
                  </a:ext>
                </a:extLst>
              </p:cNvPr>
              <p:cNvGrpSpPr/>
              <p:nvPr/>
            </p:nvGrpSpPr>
            <p:grpSpPr>
              <a:xfrm>
                <a:off x="7573262" y="652925"/>
                <a:ext cx="609773" cy="108263"/>
                <a:chOff x="10421710" y="740423"/>
                <a:chExt cx="601392" cy="108410"/>
              </a:xfrm>
              <a:solidFill>
                <a:schemeClr val="bg1"/>
              </a:solidFill>
            </p:grpSpPr>
            <p:sp>
              <p:nvSpPr>
                <p:cNvPr id="531" name="Frihåndsform: figur 530">
                  <a:extLst>
                    <a:ext uri="{FF2B5EF4-FFF2-40B4-BE49-F238E27FC236}">
                      <a16:creationId xmlns:a16="http://schemas.microsoft.com/office/drawing/2014/main" id="{FB53A6C9-479D-C6CA-BBA3-927743BD8CE1}"/>
                    </a:ext>
                  </a:extLst>
                </p:cNvPr>
                <p:cNvSpPr/>
                <p:nvPr/>
              </p:nvSpPr>
              <p:spPr>
                <a:xfrm>
                  <a:off x="10421710" y="740423"/>
                  <a:ext cx="97189" cy="108315"/>
                </a:xfrm>
                <a:custGeom>
                  <a:avLst/>
                  <a:gdLst>
                    <a:gd name="connsiteX0" fmla="*/ 40416 w 97189"/>
                    <a:gd name="connsiteY0" fmla="*/ 88060 h 108315"/>
                    <a:gd name="connsiteX1" fmla="*/ 57439 w 97189"/>
                    <a:gd name="connsiteY1" fmla="*/ 83780 h 108315"/>
                    <a:gd name="connsiteX2" fmla="*/ 69326 w 97189"/>
                    <a:gd name="connsiteY2" fmla="*/ 71798 h 108315"/>
                    <a:gd name="connsiteX3" fmla="*/ 73700 w 97189"/>
                    <a:gd name="connsiteY3" fmla="*/ 54586 h 108315"/>
                    <a:gd name="connsiteX4" fmla="*/ 69421 w 97189"/>
                    <a:gd name="connsiteY4" fmla="*/ 36612 h 108315"/>
                    <a:gd name="connsiteX5" fmla="*/ 57629 w 97189"/>
                    <a:gd name="connsiteY5" fmla="*/ 24630 h 108315"/>
                    <a:gd name="connsiteX6" fmla="*/ 40321 w 97189"/>
                    <a:gd name="connsiteY6" fmla="*/ 20351 h 108315"/>
                    <a:gd name="connsiteX7" fmla="*/ 23109 w 97189"/>
                    <a:gd name="connsiteY7" fmla="*/ 20351 h 108315"/>
                    <a:gd name="connsiteX8" fmla="*/ 23109 w 97189"/>
                    <a:gd name="connsiteY8" fmla="*/ 88155 h 108315"/>
                    <a:gd name="connsiteX9" fmla="*/ 40416 w 97189"/>
                    <a:gd name="connsiteY9" fmla="*/ 88155 h 108315"/>
                    <a:gd name="connsiteX10" fmla="*/ 0 w 97189"/>
                    <a:gd name="connsiteY10" fmla="*/ 0 h 108315"/>
                    <a:gd name="connsiteX11" fmla="*/ 39275 w 97189"/>
                    <a:gd name="connsiteY11" fmla="*/ 0 h 108315"/>
                    <a:gd name="connsiteX12" fmla="*/ 81783 w 97189"/>
                    <a:gd name="connsiteY12" fmla="*/ 13979 h 108315"/>
                    <a:gd name="connsiteX13" fmla="*/ 97189 w 97189"/>
                    <a:gd name="connsiteY13" fmla="*/ 54205 h 108315"/>
                    <a:gd name="connsiteX14" fmla="*/ 89676 w 97189"/>
                    <a:gd name="connsiteY14" fmla="*/ 82734 h 108315"/>
                    <a:gd name="connsiteX15" fmla="*/ 68945 w 97189"/>
                    <a:gd name="connsiteY15" fmla="*/ 101659 h 108315"/>
                    <a:gd name="connsiteX16" fmla="*/ 39275 w 97189"/>
                    <a:gd name="connsiteY16" fmla="*/ 108315 h 108315"/>
                    <a:gd name="connsiteX17" fmla="*/ 0 w 97189"/>
                    <a:gd name="connsiteY17" fmla="*/ 108315 h 108315"/>
                    <a:gd name="connsiteX18" fmla="*/ 0 w 97189"/>
                    <a:gd name="connsiteY18"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189" h="108315">
                      <a:moveTo>
                        <a:pt x="40416" y="88060"/>
                      </a:moveTo>
                      <a:cubicBezTo>
                        <a:pt x="46693" y="88060"/>
                        <a:pt x="52398" y="86633"/>
                        <a:pt x="57439" y="83780"/>
                      </a:cubicBezTo>
                      <a:cubicBezTo>
                        <a:pt x="62479" y="80927"/>
                        <a:pt x="66473" y="76838"/>
                        <a:pt x="69326" y="71798"/>
                      </a:cubicBezTo>
                      <a:cubicBezTo>
                        <a:pt x="72179" y="66663"/>
                        <a:pt x="73700" y="60957"/>
                        <a:pt x="73700" y="54586"/>
                      </a:cubicBezTo>
                      <a:cubicBezTo>
                        <a:pt x="73700" y="47739"/>
                        <a:pt x="72274" y="41843"/>
                        <a:pt x="69421" y="36612"/>
                      </a:cubicBezTo>
                      <a:cubicBezTo>
                        <a:pt x="66568" y="31477"/>
                        <a:pt x="62669" y="27483"/>
                        <a:pt x="57629" y="24630"/>
                      </a:cubicBezTo>
                      <a:cubicBezTo>
                        <a:pt x="52589" y="21777"/>
                        <a:pt x="46883" y="20351"/>
                        <a:pt x="40321" y="20351"/>
                      </a:cubicBezTo>
                      <a:lnTo>
                        <a:pt x="23109" y="20351"/>
                      </a:lnTo>
                      <a:lnTo>
                        <a:pt x="23109" y="88155"/>
                      </a:lnTo>
                      <a:lnTo>
                        <a:pt x="40416" y="88155"/>
                      </a:lnTo>
                      <a:close/>
                      <a:moveTo>
                        <a:pt x="0" y="0"/>
                      </a:moveTo>
                      <a:lnTo>
                        <a:pt x="39275" y="0"/>
                      </a:lnTo>
                      <a:cubicBezTo>
                        <a:pt x="57343" y="0"/>
                        <a:pt x="71513" y="4660"/>
                        <a:pt x="81783" y="13979"/>
                      </a:cubicBezTo>
                      <a:cubicBezTo>
                        <a:pt x="92054" y="23299"/>
                        <a:pt x="97189" y="36707"/>
                        <a:pt x="97189" y="54205"/>
                      </a:cubicBezTo>
                      <a:cubicBezTo>
                        <a:pt x="97189" y="65046"/>
                        <a:pt x="94716" y="74556"/>
                        <a:pt x="89676" y="82734"/>
                      </a:cubicBezTo>
                      <a:cubicBezTo>
                        <a:pt x="84636" y="90913"/>
                        <a:pt x="77789" y="97284"/>
                        <a:pt x="68945" y="101659"/>
                      </a:cubicBezTo>
                      <a:cubicBezTo>
                        <a:pt x="60101" y="106128"/>
                        <a:pt x="50211" y="108315"/>
                        <a:pt x="39275" y="108315"/>
                      </a:cubicBezTo>
                      <a:lnTo>
                        <a:pt x="0" y="108315"/>
                      </a:lnTo>
                      <a:lnTo>
                        <a:pt x="0" y="0"/>
                      </a:lnTo>
                      <a:close/>
                    </a:path>
                  </a:pathLst>
                </a:custGeom>
                <a:grpFill/>
                <a:ln w="9452" cap="flat">
                  <a:noFill/>
                  <a:prstDash val="solid"/>
                  <a:miter/>
                </a:ln>
              </p:spPr>
              <p:txBody>
                <a:bodyPr rtlCol="0" anchor="ctr"/>
                <a:lstStyle/>
                <a:p>
                  <a:endParaRPr lang="nb-NO"/>
                </a:p>
              </p:txBody>
            </p:sp>
            <p:sp>
              <p:nvSpPr>
                <p:cNvPr id="532" name="Frihåndsform: figur 531">
                  <a:extLst>
                    <a:ext uri="{FF2B5EF4-FFF2-40B4-BE49-F238E27FC236}">
                      <a16:creationId xmlns:a16="http://schemas.microsoft.com/office/drawing/2014/main" id="{C1E091AC-8E57-A91E-A37E-4E3D72C8CDE3}"/>
                    </a:ext>
                  </a:extLst>
                </p:cNvPr>
                <p:cNvSpPr/>
                <p:nvPr/>
              </p:nvSpPr>
              <p:spPr>
                <a:xfrm>
                  <a:off x="10530976" y="740423"/>
                  <a:ext cx="86538" cy="108410"/>
                </a:xfrm>
                <a:custGeom>
                  <a:avLst/>
                  <a:gdLst>
                    <a:gd name="connsiteX0" fmla="*/ 44030 w 86538"/>
                    <a:gd name="connsiteY0" fmla="*/ 45647 h 108410"/>
                    <a:gd name="connsiteX1" fmla="*/ 54966 w 86538"/>
                    <a:gd name="connsiteY1" fmla="*/ 42033 h 108410"/>
                    <a:gd name="connsiteX2" fmla="*/ 59245 w 86538"/>
                    <a:gd name="connsiteY2" fmla="*/ 32523 h 108410"/>
                    <a:gd name="connsiteX3" fmla="*/ 55346 w 86538"/>
                    <a:gd name="connsiteY3" fmla="*/ 23489 h 108410"/>
                    <a:gd name="connsiteX4" fmla="*/ 44030 w 86538"/>
                    <a:gd name="connsiteY4" fmla="*/ 20351 h 108410"/>
                    <a:gd name="connsiteX5" fmla="*/ 23299 w 86538"/>
                    <a:gd name="connsiteY5" fmla="*/ 20351 h 108410"/>
                    <a:gd name="connsiteX6" fmla="*/ 23299 w 86538"/>
                    <a:gd name="connsiteY6" fmla="*/ 45742 h 108410"/>
                    <a:gd name="connsiteX7" fmla="*/ 44030 w 86538"/>
                    <a:gd name="connsiteY7" fmla="*/ 45742 h 108410"/>
                    <a:gd name="connsiteX8" fmla="*/ 0 w 86538"/>
                    <a:gd name="connsiteY8" fmla="*/ 0 h 108410"/>
                    <a:gd name="connsiteX9" fmla="*/ 42698 w 86538"/>
                    <a:gd name="connsiteY9" fmla="*/ 0 h 108410"/>
                    <a:gd name="connsiteX10" fmla="*/ 72844 w 86538"/>
                    <a:gd name="connsiteY10" fmla="*/ 8178 h 108410"/>
                    <a:gd name="connsiteX11" fmla="*/ 83020 w 86538"/>
                    <a:gd name="connsiteY11" fmla="*/ 32523 h 108410"/>
                    <a:gd name="connsiteX12" fmla="*/ 76458 w 86538"/>
                    <a:gd name="connsiteY12" fmla="*/ 51828 h 108410"/>
                    <a:gd name="connsiteX13" fmla="*/ 59055 w 86538"/>
                    <a:gd name="connsiteY13" fmla="*/ 62574 h 108410"/>
                    <a:gd name="connsiteX14" fmla="*/ 74271 w 86538"/>
                    <a:gd name="connsiteY14" fmla="*/ 85112 h 108410"/>
                    <a:gd name="connsiteX15" fmla="*/ 86538 w 86538"/>
                    <a:gd name="connsiteY15" fmla="*/ 108410 h 108410"/>
                    <a:gd name="connsiteX16" fmla="*/ 58675 w 86538"/>
                    <a:gd name="connsiteY16" fmla="*/ 108410 h 108410"/>
                    <a:gd name="connsiteX17" fmla="*/ 47073 w 86538"/>
                    <a:gd name="connsiteY17" fmla="*/ 84826 h 108410"/>
                    <a:gd name="connsiteX18" fmla="*/ 35186 w 86538"/>
                    <a:gd name="connsiteY18" fmla="*/ 66092 h 108410"/>
                    <a:gd name="connsiteX19" fmla="*/ 23299 w 86538"/>
                    <a:gd name="connsiteY19" fmla="*/ 66092 h 108410"/>
                    <a:gd name="connsiteX20" fmla="*/ 23299 w 86538"/>
                    <a:gd name="connsiteY20" fmla="*/ 108315 h 108410"/>
                    <a:gd name="connsiteX21" fmla="*/ 95 w 86538"/>
                    <a:gd name="connsiteY21" fmla="*/ 108315 h 108410"/>
                    <a:gd name="connsiteX22" fmla="*/ 95 w 86538"/>
                    <a:gd name="connsiteY22" fmla="*/ 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538" h="108410">
                      <a:moveTo>
                        <a:pt x="44030" y="45647"/>
                      </a:moveTo>
                      <a:cubicBezTo>
                        <a:pt x="48499" y="45647"/>
                        <a:pt x="52113" y="44410"/>
                        <a:pt x="54966" y="42033"/>
                      </a:cubicBezTo>
                      <a:cubicBezTo>
                        <a:pt x="57819" y="39655"/>
                        <a:pt x="59245" y="36422"/>
                        <a:pt x="59245" y="32523"/>
                      </a:cubicBezTo>
                      <a:cubicBezTo>
                        <a:pt x="59245" y="28624"/>
                        <a:pt x="57914" y="25581"/>
                        <a:pt x="55346" y="23489"/>
                      </a:cubicBezTo>
                      <a:cubicBezTo>
                        <a:pt x="52779" y="21397"/>
                        <a:pt x="48975" y="20351"/>
                        <a:pt x="44030" y="20351"/>
                      </a:cubicBezTo>
                      <a:lnTo>
                        <a:pt x="23299" y="20351"/>
                      </a:lnTo>
                      <a:lnTo>
                        <a:pt x="23299" y="45742"/>
                      </a:lnTo>
                      <a:lnTo>
                        <a:pt x="44030" y="45742"/>
                      </a:lnTo>
                      <a:close/>
                      <a:moveTo>
                        <a:pt x="0" y="0"/>
                      </a:moveTo>
                      <a:lnTo>
                        <a:pt x="42698" y="0"/>
                      </a:lnTo>
                      <a:cubicBezTo>
                        <a:pt x="56012" y="0"/>
                        <a:pt x="66092" y="2758"/>
                        <a:pt x="72844" y="8178"/>
                      </a:cubicBezTo>
                      <a:cubicBezTo>
                        <a:pt x="79596" y="13599"/>
                        <a:pt x="83020" y="21777"/>
                        <a:pt x="83020" y="32523"/>
                      </a:cubicBezTo>
                      <a:cubicBezTo>
                        <a:pt x="83020" y="39941"/>
                        <a:pt x="80832" y="46407"/>
                        <a:pt x="76458" y="51828"/>
                      </a:cubicBezTo>
                      <a:cubicBezTo>
                        <a:pt x="72083" y="57248"/>
                        <a:pt x="66282" y="60862"/>
                        <a:pt x="59055" y="62574"/>
                      </a:cubicBezTo>
                      <a:cubicBezTo>
                        <a:pt x="63810" y="68660"/>
                        <a:pt x="68850" y="76173"/>
                        <a:pt x="74271" y="85112"/>
                      </a:cubicBezTo>
                      <a:cubicBezTo>
                        <a:pt x="79596" y="94051"/>
                        <a:pt x="83685" y="101849"/>
                        <a:pt x="86538" y="108410"/>
                      </a:cubicBezTo>
                      <a:lnTo>
                        <a:pt x="58675" y="108410"/>
                      </a:lnTo>
                      <a:cubicBezTo>
                        <a:pt x="54681" y="99471"/>
                        <a:pt x="50782" y="91578"/>
                        <a:pt x="47073" y="84826"/>
                      </a:cubicBezTo>
                      <a:cubicBezTo>
                        <a:pt x="43364" y="78170"/>
                        <a:pt x="39370" y="71893"/>
                        <a:pt x="35186" y="66092"/>
                      </a:cubicBezTo>
                      <a:lnTo>
                        <a:pt x="23299" y="66092"/>
                      </a:lnTo>
                      <a:lnTo>
                        <a:pt x="23299" y="108315"/>
                      </a:lnTo>
                      <a:lnTo>
                        <a:pt x="95" y="108315"/>
                      </a:lnTo>
                      <a:lnTo>
                        <a:pt x="95" y="0"/>
                      </a:lnTo>
                      <a:close/>
                    </a:path>
                  </a:pathLst>
                </a:custGeom>
                <a:grpFill/>
                <a:ln w="9452" cap="flat">
                  <a:noFill/>
                  <a:prstDash val="solid"/>
                  <a:miter/>
                </a:ln>
              </p:spPr>
              <p:txBody>
                <a:bodyPr rtlCol="0" anchor="ctr"/>
                <a:lstStyle/>
                <a:p>
                  <a:endParaRPr lang="nb-NO"/>
                </a:p>
              </p:txBody>
            </p:sp>
            <p:sp>
              <p:nvSpPr>
                <p:cNvPr id="533" name="Frihåndsform: figur 532">
                  <a:extLst>
                    <a:ext uri="{FF2B5EF4-FFF2-40B4-BE49-F238E27FC236}">
                      <a16:creationId xmlns:a16="http://schemas.microsoft.com/office/drawing/2014/main" id="{FADAF475-7B52-EC90-6FA7-8A3D08A66459}"/>
                    </a:ext>
                  </a:extLst>
                </p:cNvPr>
                <p:cNvSpPr/>
                <p:nvPr/>
              </p:nvSpPr>
              <p:spPr>
                <a:xfrm>
                  <a:off x="10626548" y="740423"/>
                  <a:ext cx="101848" cy="108410"/>
                </a:xfrm>
                <a:custGeom>
                  <a:avLst/>
                  <a:gdLst>
                    <a:gd name="connsiteX0" fmla="*/ 63430 w 101848"/>
                    <a:gd name="connsiteY0" fmla="*/ 62384 h 108410"/>
                    <a:gd name="connsiteX1" fmla="*/ 49926 w 101848"/>
                    <a:gd name="connsiteY1" fmla="*/ 19685 h 108410"/>
                    <a:gd name="connsiteX2" fmla="*/ 35661 w 101848"/>
                    <a:gd name="connsiteY2" fmla="*/ 62384 h 108410"/>
                    <a:gd name="connsiteX3" fmla="*/ 63430 w 101848"/>
                    <a:gd name="connsiteY3" fmla="*/ 62384 h 108410"/>
                    <a:gd name="connsiteX4" fmla="*/ 0 w 101848"/>
                    <a:gd name="connsiteY4" fmla="*/ 108410 h 108410"/>
                    <a:gd name="connsiteX5" fmla="*/ 14360 w 101848"/>
                    <a:gd name="connsiteY5" fmla="*/ 56392 h 108410"/>
                    <a:gd name="connsiteX6" fmla="*/ 36232 w 101848"/>
                    <a:gd name="connsiteY6" fmla="*/ 0 h 108410"/>
                    <a:gd name="connsiteX7" fmla="*/ 64666 w 101848"/>
                    <a:gd name="connsiteY7" fmla="*/ 0 h 108410"/>
                    <a:gd name="connsiteX8" fmla="*/ 85587 w 101848"/>
                    <a:gd name="connsiteY8" fmla="*/ 54300 h 108410"/>
                    <a:gd name="connsiteX9" fmla="*/ 101849 w 101848"/>
                    <a:gd name="connsiteY9" fmla="*/ 108315 h 108410"/>
                    <a:gd name="connsiteX10" fmla="*/ 76268 w 101848"/>
                    <a:gd name="connsiteY10" fmla="*/ 108315 h 108410"/>
                    <a:gd name="connsiteX11" fmla="*/ 69326 w 101848"/>
                    <a:gd name="connsiteY11" fmla="*/ 82734 h 108410"/>
                    <a:gd name="connsiteX12" fmla="*/ 30146 w 101848"/>
                    <a:gd name="connsiteY12" fmla="*/ 82734 h 108410"/>
                    <a:gd name="connsiteX13" fmla="*/ 24535 w 101848"/>
                    <a:gd name="connsiteY13" fmla="*/ 108315 h 108410"/>
                    <a:gd name="connsiteX14" fmla="*/ 0 w 101848"/>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48" h="108410">
                      <a:moveTo>
                        <a:pt x="63430" y="62384"/>
                      </a:moveTo>
                      <a:cubicBezTo>
                        <a:pt x="58199" y="44220"/>
                        <a:pt x="53635" y="29956"/>
                        <a:pt x="49926" y="19685"/>
                      </a:cubicBezTo>
                      <a:cubicBezTo>
                        <a:pt x="44981" y="33379"/>
                        <a:pt x="40226" y="47644"/>
                        <a:pt x="35661" y="62384"/>
                      </a:cubicBezTo>
                      <a:lnTo>
                        <a:pt x="63430" y="62384"/>
                      </a:lnTo>
                      <a:close/>
                      <a:moveTo>
                        <a:pt x="0" y="108410"/>
                      </a:moveTo>
                      <a:cubicBezTo>
                        <a:pt x="2568" y="94526"/>
                        <a:pt x="7322" y="77124"/>
                        <a:pt x="14360" y="56392"/>
                      </a:cubicBezTo>
                      <a:cubicBezTo>
                        <a:pt x="21302" y="35661"/>
                        <a:pt x="28624" y="16832"/>
                        <a:pt x="36232" y="0"/>
                      </a:cubicBezTo>
                      <a:lnTo>
                        <a:pt x="64666" y="0"/>
                      </a:lnTo>
                      <a:cubicBezTo>
                        <a:pt x="71798" y="16357"/>
                        <a:pt x="78740" y="34425"/>
                        <a:pt x="85587" y="54300"/>
                      </a:cubicBezTo>
                      <a:cubicBezTo>
                        <a:pt x="92434" y="74271"/>
                        <a:pt x="97855" y="92244"/>
                        <a:pt x="101849" y="108315"/>
                      </a:cubicBezTo>
                      <a:lnTo>
                        <a:pt x="76268" y="108315"/>
                      </a:lnTo>
                      <a:cubicBezTo>
                        <a:pt x="73985" y="99471"/>
                        <a:pt x="71703" y="90913"/>
                        <a:pt x="69326" y="82734"/>
                      </a:cubicBezTo>
                      <a:lnTo>
                        <a:pt x="30146" y="82734"/>
                      </a:lnTo>
                      <a:cubicBezTo>
                        <a:pt x="27388" y="93575"/>
                        <a:pt x="25486" y="102039"/>
                        <a:pt x="24535" y="108315"/>
                      </a:cubicBezTo>
                      <a:lnTo>
                        <a:pt x="0" y="108315"/>
                      </a:lnTo>
                      <a:close/>
                    </a:path>
                  </a:pathLst>
                </a:custGeom>
                <a:grpFill/>
                <a:ln w="9452" cap="flat">
                  <a:noFill/>
                  <a:prstDash val="solid"/>
                  <a:miter/>
                </a:ln>
              </p:spPr>
              <p:txBody>
                <a:bodyPr rtlCol="0" anchor="ctr"/>
                <a:lstStyle/>
                <a:p>
                  <a:endParaRPr lang="nb-NO"/>
                </a:p>
              </p:txBody>
            </p:sp>
            <p:sp>
              <p:nvSpPr>
                <p:cNvPr id="534" name="Frihåndsform: figur 533">
                  <a:extLst>
                    <a:ext uri="{FF2B5EF4-FFF2-40B4-BE49-F238E27FC236}">
                      <a16:creationId xmlns:a16="http://schemas.microsoft.com/office/drawing/2014/main" id="{B3D5E970-0E6B-C893-B337-2CF4F76F9EB0}"/>
                    </a:ext>
                  </a:extLst>
                </p:cNvPr>
                <p:cNvSpPr/>
                <p:nvPr/>
              </p:nvSpPr>
              <p:spPr>
                <a:xfrm>
                  <a:off x="10740094" y="740423"/>
                  <a:ext cx="134466" cy="108315"/>
                </a:xfrm>
                <a:custGeom>
                  <a:avLst/>
                  <a:gdLst>
                    <a:gd name="connsiteX0" fmla="*/ 32048 w 134466"/>
                    <a:gd name="connsiteY0" fmla="*/ 24155 h 108315"/>
                    <a:gd name="connsiteX1" fmla="*/ 25676 w 134466"/>
                    <a:gd name="connsiteY1" fmla="*/ 108315 h 108315"/>
                    <a:gd name="connsiteX2" fmla="*/ 0 w 134466"/>
                    <a:gd name="connsiteY2" fmla="*/ 108315 h 108315"/>
                    <a:gd name="connsiteX3" fmla="*/ 5706 w 134466"/>
                    <a:gd name="connsiteY3" fmla="*/ 49070 h 108315"/>
                    <a:gd name="connsiteX4" fmla="*/ 12933 w 134466"/>
                    <a:gd name="connsiteY4" fmla="*/ 0 h 108315"/>
                    <a:gd name="connsiteX5" fmla="*/ 46883 w 134466"/>
                    <a:gd name="connsiteY5" fmla="*/ 0 h 108315"/>
                    <a:gd name="connsiteX6" fmla="*/ 67329 w 134466"/>
                    <a:gd name="connsiteY6" fmla="*/ 73415 h 108315"/>
                    <a:gd name="connsiteX7" fmla="*/ 87109 w 134466"/>
                    <a:gd name="connsiteY7" fmla="*/ 0 h 108315"/>
                    <a:gd name="connsiteX8" fmla="*/ 120963 w 134466"/>
                    <a:gd name="connsiteY8" fmla="*/ 0 h 108315"/>
                    <a:gd name="connsiteX9" fmla="*/ 128191 w 134466"/>
                    <a:gd name="connsiteY9" fmla="*/ 49926 h 108315"/>
                    <a:gd name="connsiteX10" fmla="*/ 134467 w 134466"/>
                    <a:gd name="connsiteY10" fmla="*/ 108315 h 108315"/>
                    <a:gd name="connsiteX11" fmla="*/ 108410 w 134466"/>
                    <a:gd name="connsiteY11" fmla="*/ 108315 h 108315"/>
                    <a:gd name="connsiteX12" fmla="*/ 104987 w 134466"/>
                    <a:gd name="connsiteY12" fmla="*/ 64095 h 108315"/>
                    <a:gd name="connsiteX13" fmla="*/ 100517 w 134466"/>
                    <a:gd name="connsiteY13" fmla="*/ 24440 h 108315"/>
                    <a:gd name="connsiteX14" fmla="*/ 79881 w 134466"/>
                    <a:gd name="connsiteY14" fmla="*/ 98425 h 108315"/>
                    <a:gd name="connsiteX15" fmla="*/ 53920 w 134466"/>
                    <a:gd name="connsiteY15" fmla="*/ 98425 h 108315"/>
                    <a:gd name="connsiteX16" fmla="*/ 32048 w 134466"/>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66"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883" y="0"/>
                      </a:lnTo>
                      <a:lnTo>
                        <a:pt x="67329" y="73415"/>
                      </a:lnTo>
                      <a:lnTo>
                        <a:pt x="87109" y="0"/>
                      </a:lnTo>
                      <a:lnTo>
                        <a:pt x="120963" y="0"/>
                      </a:lnTo>
                      <a:cubicBezTo>
                        <a:pt x="123246" y="12648"/>
                        <a:pt x="125623" y="29290"/>
                        <a:pt x="128191" y="49926"/>
                      </a:cubicBezTo>
                      <a:cubicBezTo>
                        <a:pt x="130663" y="70467"/>
                        <a:pt x="132850" y="89962"/>
                        <a:pt x="134467" y="108315"/>
                      </a:cubicBezTo>
                      <a:lnTo>
                        <a:pt x="108410" y="108315"/>
                      </a:lnTo>
                      <a:cubicBezTo>
                        <a:pt x="107269" y="91673"/>
                        <a:pt x="106128" y="76933"/>
                        <a:pt x="104987" y="64095"/>
                      </a:cubicBezTo>
                      <a:cubicBezTo>
                        <a:pt x="103846" y="51257"/>
                        <a:pt x="102324" y="38039"/>
                        <a:pt x="100517" y="24440"/>
                      </a:cubicBezTo>
                      <a:lnTo>
                        <a:pt x="79881" y="98425"/>
                      </a:lnTo>
                      <a:lnTo>
                        <a:pt x="53920" y="98425"/>
                      </a:lnTo>
                      <a:lnTo>
                        <a:pt x="32048" y="24155"/>
                      </a:lnTo>
                      <a:close/>
                    </a:path>
                  </a:pathLst>
                </a:custGeom>
                <a:grpFill/>
                <a:ln w="9452" cap="flat">
                  <a:noFill/>
                  <a:prstDash val="solid"/>
                  <a:miter/>
                </a:ln>
              </p:spPr>
              <p:txBody>
                <a:bodyPr rtlCol="0" anchor="ctr"/>
                <a:lstStyle/>
                <a:p>
                  <a:endParaRPr lang="nb-NO"/>
                </a:p>
              </p:txBody>
            </p:sp>
            <p:sp>
              <p:nvSpPr>
                <p:cNvPr id="535" name="Frihåndsform: figur 534">
                  <a:extLst>
                    <a:ext uri="{FF2B5EF4-FFF2-40B4-BE49-F238E27FC236}">
                      <a16:creationId xmlns:a16="http://schemas.microsoft.com/office/drawing/2014/main" id="{971B633B-DAAC-8F3C-3461-61DBB051DFC4}"/>
                    </a:ext>
                  </a:extLst>
                </p:cNvPr>
                <p:cNvSpPr/>
                <p:nvPr/>
              </p:nvSpPr>
              <p:spPr>
                <a:xfrm>
                  <a:off x="10888731" y="740423"/>
                  <a:ext cx="134371" cy="108315"/>
                </a:xfrm>
                <a:custGeom>
                  <a:avLst/>
                  <a:gdLst>
                    <a:gd name="connsiteX0" fmla="*/ 32048 w 134371"/>
                    <a:gd name="connsiteY0" fmla="*/ 24155 h 108315"/>
                    <a:gd name="connsiteX1" fmla="*/ 25676 w 134371"/>
                    <a:gd name="connsiteY1" fmla="*/ 108315 h 108315"/>
                    <a:gd name="connsiteX2" fmla="*/ 0 w 134371"/>
                    <a:gd name="connsiteY2" fmla="*/ 108315 h 108315"/>
                    <a:gd name="connsiteX3" fmla="*/ 5706 w 134371"/>
                    <a:gd name="connsiteY3" fmla="*/ 49070 h 108315"/>
                    <a:gd name="connsiteX4" fmla="*/ 12933 w 134371"/>
                    <a:gd name="connsiteY4" fmla="*/ 0 h 108315"/>
                    <a:gd name="connsiteX5" fmla="*/ 46788 w 134371"/>
                    <a:gd name="connsiteY5" fmla="*/ 0 h 108315"/>
                    <a:gd name="connsiteX6" fmla="*/ 67233 w 134371"/>
                    <a:gd name="connsiteY6" fmla="*/ 73415 h 108315"/>
                    <a:gd name="connsiteX7" fmla="*/ 87014 w 134371"/>
                    <a:gd name="connsiteY7" fmla="*/ 0 h 108315"/>
                    <a:gd name="connsiteX8" fmla="*/ 120868 w 134371"/>
                    <a:gd name="connsiteY8" fmla="*/ 0 h 108315"/>
                    <a:gd name="connsiteX9" fmla="*/ 128095 w 134371"/>
                    <a:gd name="connsiteY9" fmla="*/ 49926 h 108315"/>
                    <a:gd name="connsiteX10" fmla="*/ 134372 w 134371"/>
                    <a:gd name="connsiteY10" fmla="*/ 108315 h 108315"/>
                    <a:gd name="connsiteX11" fmla="*/ 108315 w 134371"/>
                    <a:gd name="connsiteY11" fmla="*/ 108315 h 108315"/>
                    <a:gd name="connsiteX12" fmla="*/ 104892 w 134371"/>
                    <a:gd name="connsiteY12" fmla="*/ 64095 h 108315"/>
                    <a:gd name="connsiteX13" fmla="*/ 100422 w 134371"/>
                    <a:gd name="connsiteY13" fmla="*/ 24440 h 108315"/>
                    <a:gd name="connsiteX14" fmla="*/ 79786 w 134371"/>
                    <a:gd name="connsiteY14" fmla="*/ 98425 h 108315"/>
                    <a:gd name="connsiteX15" fmla="*/ 53730 w 134371"/>
                    <a:gd name="connsiteY15" fmla="*/ 98425 h 108315"/>
                    <a:gd name="connsiteX16" fmla="*/ 32048 w 134371"/>
                    <a:gd name="connsiteY16" fmla="*/ 24155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315">
                      <a:moveTo>
                        <a:pt x="32048" y="24155"/>
                      </a:moveTo>
                      <a:cubicBezTo>
                        <a:pt x="28719" y="55346"/>
                        <a:pt x="26627" y="83400"/>
                        <a:pt x="25676" y="108315"/>
                      </a:cubicBezTo>
                      <a:lnTo>
                        <a:pt x="0" y="108315"/>
                      </a:lnTo>
                      <a:cubicBezTo>
                        <a:pt x="1141" y="90437"/>
                        <a:pt x="3043" y="70752"/>
                        <a:pt x="5706" y="49070"/>
                      </a:cubicBezTo>
                      <a:cubicBezTo>
                        <a:pt x="8368" y="27388"/>
                        <a:pt x="10746" y="11031"/>
                        <a:pt x="12933" y="0"/>
                      </a:cubicBezTo>
                      <a:lnTo>
                        <a:pt x="46788" y="0"/>
                      </a:lnTo>
                      <a:lnTo>
                        <a:pt x="67233" y="73415"/>
                      </a:lnTo>
                      <a:lnTo>
                        <a:pt x="87014" y="0"/>
                      </a:lnTo>
                      <a:lnTo>
                        <a:pt x="120868" y="0"/>
                      </a:lnTo>
                      <a:cubicBezTo>
                        <a:pt x="123150" y="12648"/>
                        <a:pt x="125528" y="29290"/>
                        <a:pt x="128095" y="49926"/>
                      </a:cubicBezTo>
                      <a:cubicBezTo>
                        <a:pt x="130568" y="70467"/>
                        <a:pt x="132755" y="89962"/>
                        <a:pt x="134372" y="108315"/>
                      </a:cubicBezTo>
                      <a:lnTo>
                        <a:pt x="108315" y="108315"/>
                      </a:lnTo>
                      <a:cubicBezTo>
                        <a:pt x="107174" y="91673"/>
                        <a:pt x="106033" y="76933"/>
                        <a:pt x="104892" y="64095"/>
                      </a:cubicBezTo>
                      <a:cubicBezTo>
                        <a:pt x="103751" y="51257"/>
                        <a:pt x="102229" y="38039"/>
                        <a:pt x="100422" y="24440"/>
                      </a:cubicBezTo>
                      <a:lnTo>
                        <a:pt x="79786" y="98425"/>
                      </a:lnTo>
                      <a:lnTo>
                        <a:pt x="53730" y="98425"/>
                      </a:lnTo>
                      <a:lnTo>
                        <a:pt x="32048" y="24155"/>
                      </a:lnTo>
                      <a:close/>
                    </a:path>
                  </a:pathLst>
                </a:custGeom>
                <a:grpFill/>
                <a:ln w="9452" cap="flat">
                  <a:noFill/>
                  <a:prstDash val="solid"/>
                  <a:miter/>
                </a:ln>
              </p:spPr>
              <p:txBody>
                <a:bodyPr rtlCol="0" anchor="ctr"/>
                <a:lstStyle/>
                <a:p>
                  <a:endParaRPr lang="nb-NO"/>
                </a:p>
              </p:txBody>
            </p:sp>
          </p:grpSp>
          <p:sp>
            <p:nvSpPr>
              <p:cNvPr id="408" name="Frihåndsform: figur 407">
                <a:extLst>
                  <a:ext uri="{FF2B5EF4-FFF2-40B4-BE49-F238E27FC236}">
                    <a16:creationId xmlns:a16="http://schemas.microsoft.com/office/drawing/2014/main" id="{D2FB39B1-01BD-5FF1-B193-D156D108CBB8}"/>
                  </a:ext>
                </a:extLst>
              </p:cNvPr>
              <p:cNvSpPr/>
              <p:nvPr/>
            </p:nvSpPr>
            <p:spPr>
              <a:xfrm>
                <a:off x="8198849" y="652925"/>
                <a:ext cx="71931" cy="108263"/>
              </a:xfrm>
              <a:custGeom>
                <a:avLst/>
                <a:gdLst>
                  <a:gd name="connsiteX0" fmla="*/ 0 w 70942"/>
                  <a:gd name="connsiteY0" fmla="*/ 0 h 108410"/>
                  <a:gd name="connsiteX1" fmla="*/ 70942 w 70942"/>
                  <a:gd name="connsiteY1" fmla="*/ 0 h 108410"/>
                  <a:gd name="connsiteX2" fmla="*/ 70942 w 70942"/>
                  <a:gd name="connsiteY2" fmla="*/ 20256 h 108410"/>
                  <a:gd name="connsiteX3" fmla="*/ 23299 w 70942"/>
                  <a:gd name="connsiteY3" fmla="*/ 20256 h 108410"/>
                  <a:gd name="connsiteX4" fmla="*/ 23299 w 70942"/>
                  <a:gd name="connsiteY4" fmla="*/ 43174 h 108410"/>
                  <a:gd name="connsiteX5" fmla="*/ 65046 w 70942"/>
                  <a:gd name="connsiteY5" fmla="*/ 43174 h 108410"/>
                  <a:gd name="connsiteX6" fmla="*/ 65046 w 70942"/>
                  <a:gd name="connsiteY6" fmla="*/ 63620 h 108410"/>
                  <a:gd name="connsiteX7" fmla="*/ 23299 w 70942"/>
                  <a:gd name="connsiteY7" fmla="*/ 63620 h 108410"/>
                  <a:gd name="connsiteX8" fmla="*/ 23299 w 70942"/>
                  <a:gd name="connsiteY8" fmla="*/ 88060 h 108410"/>
                  <a:gd name="connsiteX9" fmla="*/ 70942 w 70942"/>
                  <a:gd name="connsiteY9" fmla="*/ 88060 h 108410"/>
                  <a:gd name="connsiteX10" fmla="*/ 70942 w 70942"/>
                  <a:gd name="connsiteY10" fmla="*/ 108410 h 108410"/>
                  <a:gd name="connsiteX11" fmla="*/ 0 w 70942"/>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42" h="108410">
                    <a:moveTo>
                      <a:pt x="0" y="0"/>
                    </a:moveTo>
                    <a:lnTo>
                      <a:pt x="70942" y="0"/>
                    </a:lnTo>
                    <a:lnTo>
                      <a:pt x="70942" y="20256"/>
                    </a:lnTo>
                    <a:lnTo>
                      <a:pt x="23299" y="20256"/>
                    </a:lnTo>
                    <a:lnTo>
                      <a:pt x="23299" y="43174"/>
                    </a:lnTo>
                    <a:lnTo>
                      <a:pt x="65046" y="43174"/>
                    </a:lnTo>
                    <a:lnTo>
                      <a:pt x="65046" y="63620"/>
                    </a:lnTo>
                    <a:lnTo>
                      <a:pt x="23299" y="63620"/>
                    </a:lnTo>
                    <a:lnTo>
                      <a:pt x="23299" y="88060"/>
                    </a:lnTo>
                    <a:lnTo>
                      <a:pt x="70942" y="88060"/>
                    </a:lnTo>
                    <a:lnTo>
                      <a:pt x="70942" y="108410"/>
                    </a:lnTo>
                    <a:lnTo>
                      <a:pt x="0" y="108410"/>
                    </a:lnTo>
                    <a:close/>
                  </a:path>
                </a:pathLst>
              </a:custGeom>
              <a:solidFill>
                <a:schemeClr val="bg1"/>
              </a:solidFill>
              <a:ln w="9452" cap="flat">
                <a:noFill/>
                <a:prstDash val="solid"/>
                <a:miter/>
              </a:ln>
            </p:spPr>
            <p:txBody>
              <a:bodyPr rtlCol="0" anchor="ctr"/>
              <a:lstStyle/>
              <a:p>
                <a:endParaRPr lang="nb-NO"/>
              </a:p>
            </p:txBody>
          </p:sp>
          <p:grpSp>
            <p:nvGrpSpPr>
              <p:cNvPr id="409" name="dasdasda">
                <a:extLst>
                  <a:ext uri="{FF2B5EF4-FFF2-40B4-BE49-F238E27FC236}">
                    <a16:creationId xmlns:a16="http://schemas.microsoft.com/office/drawing/2014/main" id="{9474ACC3-E43E-BB0F-4A9B-11CAE2B20B64}"/>
                  </a:ext>
                </a:extLst>
              </p:cNvPr>
              <p:cNvGrpSpPr/>
              <p:nvPr/>
            </p:nvGrpSpPr>
            <p:grpSpPr>
              <a:xfrm>
                <a:off x="7573262" y="652925"/>
                <a:ext cx="805703" cy="252234"/>
                <a:chOff x="10421710" y="740423"/>
                <a:chExt cx="794629" cy="252577"/>
              </a:xfrm>
              <a:solidFill>
                <a:schemeClr val="bg1"/>
              </a:solidFill>
            </p:grpSpPr>
            <p:sp>
              <p:nvSpPr>
                <p:cNvPr id="524" name="Frihåndsform: figur 523">
                  <a:extLst>
                    <a:ext uri="{FF2B5EF4-FFF2-40B4-BE49-F238E27FC236}">
                      <a16:creationId xmlns:a16="http://schemas.microsoft.com/office/drawing/2014/main" id="{04B52B42-3B7B-9ABB-9CA0-809CFBF98100}"/>
                    </a:ext>
                  </a:extLst>
                </p:cNvPr>
                <p:cNvSpPr/>
                <p:nvPr/>
              </p:nvSpPr>
              <p:spPr>
                <a:xfrm>
                  <a:off x="11123430" y="740423"/>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629"/>
                        <a:pt x="21016" y="34901"/>
                      </a:cubicBezTo>
                      <a:lnTo>
                        <a:pt x="21016" y="108410"/>
                      </a:lnTo>
                      <a:lnTo>
                        <a:pt x="0" y="108410"/>
                      </a:lnTo>
                      <a:lnTo>
                        <a:pt x="0" y="0"/>
                      </a:lnTo>
                      <a:lnTo>
                        <a:pt x="23869" y="0"/>
                      </a:lnTo>
                      <a:cubicBezTo>
                        <a:pt x="35091" y="13884"/>
                        <a:pt x="44600" y="26152"/>
                        <a:pt x="52208" y="37088"/>
                      </a:cubicBezTo>
                      <a:cubicBezTo>
                        <a:pt x="59816" y="48024"/>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sp>
              <p:nvSpPr>
                <p:cNvPr id="525" name="Frihåndsform: figur 524">
                  <a:extLst>
                    <a:ext uri="{FF2B5EF4-FFF2-40B4-BE49-F238E27FC236}">
                      <a16:creationId xmlns:a16="http://schemas.microsoft.com/office/drawing/2014/main" id="{8604C947-F3EB-373D-728C-C8A8B1625D98}"/>
                    </a:ext>
                  </a:extLst>
                </p:cNvPr>
                <p:cNvSpPr/>
                <p:nvPr/>
              </p:nvSpPr>
              <p:spPr>
                <a:xfrm>
                  <a:off x="10421710" y="882974"/>
                  <a:ext cx="91673" cy="108410"/>
                </a:xfrm>
                <a:custGeom>
                  <a:avLst/>
                  <a:gdLst>
                    <a:gd name="connsiteX0" fmla="*/ 61908 w 91673"/>
                    <a:gd name="connsiteY0" fmla="*/ 108410 h 108410"/>
                    <a:gd name="connsiteX1" fmla="*/ 44600 w 91673"/>
                    <a:gd name="connsiteY1" fmla="*/ 81974 h 108410"/>
                    <a:gd name="connsiteX2" fmla="*/ 23204 w 91673"/>
                    <a:gd name="connsiteY2" fmla="*/ 59626 h 108410"/>
                    <a:gd name="connsiteX3" fmla="*/ 23204 w 91673"/>
                    <a:gd name="connsiteY3" fmla="*/ 108410 h 108410"/>
                    <a:gd name="connsiteX4" fmla="*/ 0 w 91673"/>
                    <a:gd name="connsiteY4" fmla="*/ 108410 h 108410"/>
                    <a:gd name="connsiteX5" fmla="*/ 0 w 91673"/>
                    <a:gd name="connsiteY5" fmla="*/ 0 h 108410"/>
                    <a:gd name="connsiteX6" fmla="*/ 23204 w 91673"/>
                    <a:gd name="connsiteY6" fmla="*/ 0 h 108410"/>
                    <a:gd name="connsiteX7" fmla="*/ 23204 w 91673"/>
                    <a:gd name="connsiteY7" fmla="*/ 45076 h 108410"/>
                    <a:gd name="connsiteX8" fmla="*/ 43935 w 91673"/>
                    <a:gd name="connsiteY8" fmla="*/ 24630 h 108410"/>
                    <a:gd name="connsiteX9" fmla="*/ 61147 w 91673"/>
                    <a:gd name="connsiteY9" fmla="*/ 0 h 108410"/>
                    <a:gd name="connsiteX10" fmla="*/ 88725 w 91673"/>
                    <a:gd name="connsiteY10" fmla="*/ 0 h 108410"/>
                    <a:gd name="connsiteX11" fmla="*/ 45551 w 91673"/>
                    <a:gd name="connsiteY11" fmla="*/ 51543 h 108410"/>
                    <a:gd name="connsiteX12" fmla="*/ 71893 w 91673"/>
                    <a:gd name="connsiteY12" fmla="*/ 78170 h 108410"/>
                    <a:gd name="connsiteX13" fmla="*/ 91673 w 91673"/>
                    <a:gd name="connsiteY13" fmla="*/ 108315 h 108410"/>
                    <a:gd name="connsiteX14" fmla="*/ 61908 w 91673"/>
                    <a:gd name="connsiteY14" fmla="*/ 10831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3" h="108410">
                      <a:moveTo>
                        <a:pt x="61908" y="108410"/>
                      </a:moveTo>
                      <a:cubicBezTo>
                        <a:pt x="57439" y="99757"/>
                        <a:pt x="51733" y="90913"/>
                        <a:pt x="44600" y="81974"/>
                      </a:cubicBezTo>
                      <a:cubicBezTo>
                        <a:pt x="37468" y="73034"/>
                        <a:pt x="30336" y="65617"/>
                        <a:pt x="23204" y="59626"/>
                      </a:cubicBezTo>
                      <a:lnTo>
                        <a:pt x="23204" y="108410"/>
                      </a:lnTo>
                      <a:lnTo>
                        <a:pt x="0" y="108410"/>
                      </a:lnTo>
                      <a:lnTo>
                        <a:pt x="0" y="0"/>
                      </a:lnTo>
                      <a:lnTo>
                        <a:pt x="23204" y="0"/>
                      </a:lnTo>
                      <a:lnTo>
                        <a:pt x="23204" y="45076"/>
                      </a:lnTo>
                      <a:cubicBezTo>
                        <a:pt x="30241" y="39465"/>
                        <a:pt x="37183" y="32713"/>
                        <a:pt x="43935" y="24630"/>
                      </a:cubicBezTo>
                      <a:cubicBezTo>
                        <a:pt x="50782" y="16547"/>
                        <a:pt x="56488" y="8369"/>
                        <a:pt x="61147" y="0"/>
                      </a:cubicBezTo>
                      <a:lnTo>
                        <a:pt x="88725" y="0"/>
                      </a:lnTo>
                      <a:cubicBezTo>
                        <a:pt x="76173" y="20161"/>
                        <a:pt x="61718" y="37278"/>
                        <a:pt x="45551" y="51543"/>
                      </a:cubicBezTo>
                      <a:cubicBezTo>
                        <a:pt x="54300" y="58485"/>
                        <a:pt x="63049" y="67329"/>
                        <a:pt x="71893" y="78170"/>
                      </a:cubicBezTo>
                      <a:cubicBezTo>
                        <a:pt x="80642" y="89011"/>
                        <a:pt x="87299" y="99091"/>
                        <a:pt x="91673" y="108315"/>
                      </a:cubicBezTo>
                      <a:lnTo>
                        <a:pt x="61908" y="108315"/>
                      </a:lnTo>
                      <a:close/>
                    </a:path>
                  </a:pathLst>
                </a:custGeom>
                <a:grpFill/>
                <a:ln w="9452" cap="flat">
                  <a:noFill/>
                  <a:prstDash val="solid"/>
                  <a:miter/>
                </a:ln>
              </p:spPr>
              <p:txBody>
                <a:bodyPr rtlCol="0" anchor="ctr"/>
                <a:lstStyle/>
                <a:p>
                  <a:endParaRPr lang="nb-NO"/>
                </a:p>
              </p:txBody>
            </p:sp>
            <p:sp>
              <p:nvSpPr>
                <p:cNvPr id="526" name="Frihåndsform: figur 525">
                  <a:extLst>
                    <a:ext uri="{FF2B5EF4-FFF2-40B4-BE49-F238E27FC236}">
                      <a16:creationId xmlns:a16="http://schemas.microsoft.com/office/drawing/2014/main" id="{06F2E650-1D99-13C8-D4CB-09EC687BE9BC}"/>
                    </a:ext>
                  </a:extLst>
                </p:cNvPr>
                <p:cNvSpPr/>
                <p:nvPr/>
              </p:nvSpPr>
              <p:spPr>
                <a:xfrm>
                  <a:off x="10511291" y="881547"/>
                  <a:ext cx="109456" cy="111453"/>
                </a:xfrm>
                <a:custGeom>
                  <a:avLst/>
                  <a:gdLst>
                    <a:gd name="connsiteX0" fmla="*/ 32143 w 109456"/>
                    <a:gd name="connsiteY0" fmla="*/ 81213 h 111453"/>
                    <a:gd name="connsiteX1" fmla="*/ 54776 w 109456"/>
                    <a:gd name="connsiteY1" fmla="*/ 90532 h 111453"/>
                    <a:gd name="connsiteX2" fmla="*/ 77409 w 109456"/>
                    <a:gd name="connsiteY2" fmla="*/ 81213 h 111453"/>
                    <a:gd name="connsiteX3" fmla="*/ 85587 w 109456"/>
                    <a:gd name="connsiteY3" fmla="*/ 55727 h 111453"/>
                    <a:gd name="connsiteX4" fmla="*/ 77409 w 109456"/>
                    <a:gd name="connsiteY4" fmla="*/ 30241 h 111453"/>
                    <a:gd name="connsiteX5" fmla="*/ 54776 w 109456"/>
                    <a:gd name="connsiteY5" fmla="*/ 20921 h 111453"/>
                    <a:gd name="connsiteX6" fmla="*/ 32143 w 109456"/>
                    <a:gd name="connsiteY6" fmla="*/ 30241 h 111453"/>
                    <a:gd name="connsiteX7" fmla="*/ 23869 w 109456"/>
                    <a:gd name="connsiteY7" fmla="*/ 55822 h 111453"/>
                    <a:gd name="connsiteX8" fmla="*/ 32143 w 109456"/>
                    <a:gd name="connsiteY8" fmla="*/ 81213 h 111453"/>
                    <a:gd name="connsiteX9" fmla="*/ 6942 w 109456"/>
                    <a:gd name="connsiteY9" fmla="*/ 26912 h 111453"/>
                    <a:gd name="connsiteX10" fmla="*/ 26247 w 109456"/>
                    <a:gd name="connsiteY10" fmla="*/ 7132 h 111453"/>
                    <a:gd name="connsiteX11" fmla="*/ 54776 w 109456"/>
                    <a:gd name="connsiteY11" fmla="*/ 0 h 111453"/>
                    <a:gd name="connsiteX12" fmla="*/ 83305 w 109456"/>
                    <a:gd name="connsiteY12" fmla="*/ 7132 h 111453"/>
                    <a:gd name="connsiteX13" fmla="*/ 102610 w 109456"/>
                    <a:gd name="connsiteY13" fmla="*/ 26912 h 111453"/>
                    <a:gd name="connsiteX14" fmla="*/ 109457 w 109456"/>
                    <a:gd name="connsiteY14" fmla="*/ 55727 h 111453"/>
                    <a:gd name="connsiteX15" fmla="*/ 102610 w 109456"/>
                    <a:gd name="connsiteY15" fmla="*/ 84541 h 111453"/>
                    <a:gd name="connsiteX16" fmla="*/ 83305 w 109456"/>
                    <a:gd name="connsiteY16" fmla="*/ 104321 h 111453"/>
                    <a:gd name="connsiteX17" fmla="*/ 54776 w 109456"/>
                    <a:gd name="connsiteY17" fmla="*/ 111454 h 111453"/>
                    <a:gd name="connsiteX18" fmla="*/ 26247 w 109456"/>
                    <a:gd name="connsiteY18" fmla="*/ 104321 h 111453"/>
                    <a:gd name="connsiteX19" fmla="*/ 6942 w 109456"/>
                    <a:gd name="connsiteY19" fmla="*/ 84541 h 111453"/>
                    <a:gd name="connsiteX20" fmla="*/ 0 w 109456"/>
                    <a:gd name="connsiteY20" fmla="*/ 55727 h 111453"/>
                    <a:gd name="connsiteX21" fmla="*/ 6942 w 109456"/>
                    <a:gd name="connsiteY21" fmla="*/ 26912 h 11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456" h="111453">
                      <a:moveTo>
                        <a:pt x="32143" y="81213"/>
                      </a:moveTo>
                      <a:cubicBezTo>
                        <a:pt x="37658" y="87394"/>
                        <a:pt x="45266" y="90532"/>
                        <a:pt x="54776" y="90532"/>
                      </a:cubicBezTo>
                      <a:cubicBezTo>
                        <a:pt x="64286" y="90532"/>
                        <a:pt x="71893" y="87394"/>
                        <a:pt x="77409" y="81213"/>
                      </a:cubicBezTo>
                      <a:cubicBezTo>
                        <a:pt x="82924" y="74936"/>
                        <a:pt x="85587" y="66473"/>
                        <a:pt x="85587" y="55727"/>
                      </a:cubicBezTo>
                      <a:cubicBezTo>
                        <a:pt x="85587" y="44981"/>
                        <a:pt x="82829" y="36517"/>
                        <a:pt x="77409" y="30241"/>
                      </a:cubicBezTo>
                      <a:cubicBezTo>
                        <a:pt x="71893" y="23964"/>
                        <a:pt x="64381" y="20921"/>
                        <a:pt x="54776" y="20921"/>
                      </a:cubicBezTo>
                      <a:cubicBezTo>
                        <a:pt x="45171" y="20921"/>
                        <a:pt x="37658" y="24060"/>
                        <a:pt x="32143" y="30241"/>
                      </a:cubicBezTo>
                      <a:cubicBezTo>
                        <a:pt x="26627" y="36422"/>
                        <a:pt x="23869" y="44981"/>
                        <a:pt x="23869" y="55822"/>
                      </a:cubicBezTo>
                      <a:cubicBezTo>
                        <a:pt x="23869" y="66568"/>
                        <a:pt x="26627" y="75031"/>
                        <a:pt x="32143" y="81213"/>
                      </a:cubicBezTo>
                      <a:moveTo>
                        <a:pt x="6942" y="26912"/>
                      </a:moveTo>
                      <a:cubicBezTo>
                        <a:pt x="11507" y="18449"/>
                        <a:pt x="17973" y="11887"/>
                        <a:pt x="26247" y="7132"/>
                      </a:cubicBezTo>
                      <a:cubicBezTo>
                        <a:pt x="34520" y="2377"/>
                        <a:pt x="44030" y="0"/>
                        <a:pt x="54776" y="0"/>
                      </a:cubicBezTo>
                      <a:cubicBezTo>
                        <a:pt x="65522" y="0"/>
                        <a:pt x="75031" y="2377"/>
                        <a:pt x="83305" y="7132"/>
                      </a:cubicBezTo>
                      <a:cubicBezTo>
                        <a:pt x="91578" y="11887"/>
                        <a:pt x="98045" y="18449"/>
                        <a:pt x="102610" y="26912"/>
                      </a:cubicBezTo>
                      <a:cubicBezTo>
                        <a:pt x="107174" y="35376"/>
                        <a:pt x="109457" y="44981"/>
                        <a:pt x="109457" y="55727"/>
                      </a:cubicBezTo>
                      <a:cubicBezTo>
                        <a:pt x="109457" y="66473"/>
                        <a:pt x="107174" y="76078"/>
                        <a:pt x="102610" y="84541"/>
                      </a:cubicBezTo>
                      <a:cubicBezTo>
                        <a:pt x="98045" y="93005"/>
                        <a:pt x="91578" y="99566"/>
                        <a:pt x="83305" y="104321"/>
                      </a:cubicBezTo>
                      <a:cubicBezTo>
                        <a:pt x="75031" y="109076"/>
                        <a:pt x="65522" y="111454"/>
                        <a:pt x="54776" y="111454"/>
                      </a:cubicBezTo>
                      <a:cubicBezTo>
                        <a:pt x="44030" y="111454"/>
                        <a:pt x="34520" y="109076"/>
                        <a:pt x="26247" y="104321"/>
                      </a:cubicBezTo>
                      <a:cubicBezTo>
                        <a:pt x="17973" y="99566"/>
                        <a:pt x="11507" y="93005"/>
                        <a:pt x="6942" y="84541"/>
                      </a:cubicBezTo>
                      <a:cubicBezTo>
                        <a:pt x="2377" y="76078"/>
                        <a:pt x="0" y="66473"/>
                        <a:pt x="0" y="55727"/>
                      </a:cubicBezTo>
                      <a:cubicBezTo>
                        <a:pt x="0" y="44981"/>
                        <a:pt x="2377" y="35376"/>
                        <a:pt x="6942" y="26912"/>
                      </a:cubicBezTo>
                    </a:path>
                  </a:pathLst>
                </a:custGeom>
                <a:grpFill/>
                <a:ln w="9452" cap="flat">
                  <a:noFill/>
                  <a:prstDash val="solid"/>
                  <a:miter/>
                </a:ln>
              </p:spPr>
              <p:txBody>
                <a:bodyPr rtlCol="0" anchor="ctr"/>
                <a:lstStyle/>
                <a:p>
                  <a:endParaRPr lang="nb-NO"/>
                </a:p>
              </p:txBody>
            </p:sp>
            <p:sp>
              <p:nvSpPr>
                <p:cNvPr id="527" name="Frihåndsform: figur 526">
                  <a:extLst>
                    <a:ext uri="{FF2B5EF4-FFF2-40B4-BE49-F238E27FC236}">
                      <a16:creationId xmlns:a16="http://schemas.microsoft.com/office/drawing/2014/main" id="{5D215195-9AF0-AD58-368D-D34F308CE74E}"/>
                    </a:ext>
                  </a:extLst>
                </p:cNvPr>
                <p:cNvSpPr/>
                <p:nvPr/>
              </p:nvSpPr>
              <p:spPr>
                <a:xfrm>
                  <a:off x="10632540" y="883069"/>
                  <a:ext cx="134276" cy="108410"/>
                </a:xfrm>
                <a:custGeom>
                  <a:avLst/>
                  <a:gdLst>
                    <a:gd name="connsiteX0" fmla="*/ 32048 w 134276"/>
                    <a:gd name="connsiteY0" fmla="*/ 24155 h 108410"/>
                    <a:gd name="connsiteX1" fmla="*/ 25676 w 134276"/>
                    <a:gd name="connsiteY1" fmla="*/ 108315 h 108410"/>
                    <a:gd name="connsiteX2" fmla="*/ 0 w 134276"/>
                    <a:gd name="connsiteY2" fmla="*/ 108315 h 108410"/>
                    <a:gd name="connsiteX3" fmla="*/ 5611 w 134276"/>
                    <a:gd name="connsiteY3" fmla="*/ 49070 h 108410"/>
                    <a:gd name="connsiteX4" fmla="*/ 12838 w 134276"/>
                    <a:gd name="connsiteY4" fmla="*/ 0 h 108410"/>
                    <a:gd name="connsiteX5" fmla="*/ 46693 w 134276"/>
                    <a:gd name="connsiteY5" fmla="*/ 0 h 108410"/>
                    <a:gd name="connsiteX6" fmla="*/ 67138 w 134276"/>
                    <a:gd name="connsiteY6" fmla="*/ 73415 h 108410"/>
                    <a:gd name="connsiteX7" fmla="*/ 86919 w 134276"/>
                    <a:gd name="connsiteY7" fmla="*/ 0 h 108410"/>
                    <a:gd name="connsiteX8" fmla="*/ 120773 w 134276"/>
                    <a:gd name="connsiteY8" fmla="*/ 0 h 108410"/>
                    <a:gd name="connsiteX9" fmla="*/ 128000 w 134276"/>
                    <a:gd name="connsiteY9" fmla="*/ 49926 h 108410"/>
                    <a:gd name="connsiteX10" fmla="*/ 134277 w 134276"/>
                    <a:gd name="connsiteY10" fmla="*/ 108410 h 108410"/>
                    <a:gd name="connsiteX11" fmla="*/ 108220 w 134276"/>
                    <a:gd name="connsiteY11" fmla="*/ 108410 h 108410"/>
                    <a:gd name="connsiteX12" fmla="*/ 104797 w 134276"/>
                    <a:gd name="connsiteY12" fmla="*/ 64190 h 108410"/>
                    <a:gd name="connsiteX13" fmla="*/ 100327 w 134276"/>
                    <a:gd name="connsiteY13" fmla="*/ 24535 h 108410"/>
                    <a:gd name="connsiteX14" fmla="*/ 79691 w 134276"/>
                    <a:gd name="connsiteY14" fmla="*/ 98520 h 108410"/>
                    <a:gd name="connsiteX15" fmla="*/ 53635 w 134276"/>
                    <a:gd name="connsiteY15" fmla="*/ 98520 h 108410"/>
                    <a:gd name="connsiteX16" fmla="*/ 32048 w 134276"/>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276"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693" y="0"/>
                      </a:lnTo>
                      <a:lnTo>
                        <a:pt x="67138" y="73415"/>
                      </a:lnTo>
                      <a:lnTo>
                        <a:pt x="86919" y="0"/>
                      </a:lnTo>
                      <a:lnTo>
                        <a:pt x="120773" y="0"/>
                      </a:lnTo>
                      <a:cubicBezTo>
                        <a:pt x="123055" y="12743"/>
                        <a:pt x="125433" y="29385"/>
                        <a:pt x="128000" y="49926"/>
                      </a:cubicBezTo>
                      <a:cubicBezTo>
                        <a:pt x="130568" y="70562"/>
                        <a:pt x="132660" y="89962"/>
                        <a:pt x="134277" y="108410"/>
                      </a:cubicBezTo>
                      <a:lnTo>
                        <a:pt x="108220" y="108410"/>
                      </a:lnTo>
                      <a:cubicBezTo>
                        <a:pt x="107079" y="91769"/>
                        <a:pt x="105938" y="77028"/>
                        <a:pt x="104797" y="64190"/>
                      </a:cubicBezTo>
                      <a:cubicBezTo>
                        <a:pt x="103656" y="51352"/>
                        <a:pt x="102134" y="38134"/>
                        <a:pt x="100327" y="24535"/>
                      </a:cubicBezTo>
                      <a:lnTo>
                        <a:pt x="79691" y="98520"/>
                      </a:lnTo>
                      <a:lnTo>
                        <a:pt x="53635" y="98520"/>
                      </a:lnTo>
                      <a:lnTo>
                        <a:pt x="32048" y="24155"/>
                      </a:lnTo>
                      <a:close/>
                    </a:path>
                  </a:pathLst>
                </a:custGeom>
                <a:grpFill/>
                <a:ln w="9452" cap="flat">
                  <a:noFill/>
                  <a:prstDash val="solid"/>
                  <a:miter/>
                </a:ln>
              </p:spPr>
              <p:txBody>
                <a:bodyPr rtlCol="0" anchor="ctr"/>
                <a:lstStyle/>
                <a:p>
                  <a:endParaRPr lang="nb-NO"/>
                </a:p>
              </p:txBody>
            </p:sp>
            <p:sp>
              <p:nvSpPr>
                <p:cNvPr id="528" name="Frihåndsform: figur 527">
                  <a:extLst>
                    <a:ext uri="{FF2B5EF4-FFF2-40B4-BE49-F238E27FC236}">
                      <a16:creationId xmlns:a16="http://schemas.microsoft.com/office/drawing/2014/main" id="{976210D6-A988-D76E-9D3E-9950B37B8E4D}"/>
                    </a:ext>
                  </a:extLst>
                </p:cNvPr>
                <p:cNvSpPr/>
                <p:nvPr/>
              </p:nvSpPr>
              <p:spPr>
                <a:xfrm>
                  <a:off x="10781176" y="883069"/>
                  <a:ext cx="134371" cy="108410"/>
                </a:xfrm>
                <a:custGeom>
                  <a:avLst/>
                  <a:gdLst>
                    <a:gd name="connsiteX0" fmla="*/ 32048 w 134371"/>
                    <a:gd name="connsiteY0" fmla="*/ 24155 h 108410"/>
                    <a:gd name="connsiteX1" fmla="*/ 25676 w 134371"/>
                    <a:gd name="connsiteY1" fmla="*/ 108315 h 108410"/>
                    <a:gd name="connsiteX2" fmla="*/ 0 w 134371"/>
                    <a:gd name="connsiteY2" fmla="*/ 108315 h 108410"/>
                    <a:gd name="connsiteX3" fmla="*/ 5611 w 134371"/>
                    <a:gd name="connsiteY3" fmla="*/ 49070 h 108410"/>
                    <a:gd name="connsiteX4" fmla="*/ 12838 w 134371"/>
                    <a:gd name="connsiteY4" fmla="*/ 0 h 108410"/>
                    <a:gd name="connsiteX5" fmla="*/ 46788 w 134371"/>
                    <a:gd name="connsiteY5" fmla="*/ 0 h 108410"/>
                    <a:gd name="connsiteX6" fmla="*/ 67233 w 134371"/>
                    <a:gd name="connsiteY6" fmla="*/ 73415 h 108410"/>
                    <a:gd name="connsiteX7" fmla="*/ 87014 w 134371"/>
                    <a:gd name="connsiteY7" fmla="*/ 0 h 108410"/>
                    <a:gd name="connsiteX8" fmla="*/ 120868 w 134371"/>
                    <a:gd name="connsiteY8" fmla="*/ 0 h 108410"/>
                    <a:gd name="connsiteX9" fmla="*/ 128095 w 134371"/>
                    <a:gd name="connsiteY9" fmla="*/ 49926 h 108410"/>
                    <a:gd name="connsiteX10" fmla="*/ 134372 w 134371"/>
                    <a:gd name="connsiteY10" fmla="*/ 108410 h 108410"/>
                    <a:gd name="connsiteX11" fmla="*/ 108315 w 134371"/>
                    <a:gd name="connsiteY11" fmla="*/ 108410 h 108410"/>
                    <a:gd name="connsiteX12" fmla="*/ 104892 w 134371"/>
                    <a:gd name="connsiteY12" fmla="*/ 64190 h 108410"/>
                    <a:gd name="connsiteX13" fmla="*/ 100422 w 134371"/>
                    <a:gd name="connsiteY13" fmla="*/ 24535 h 108410"/>
                    <a:gd name="connsiteX14" fmla="*/ 79786 w 134371"/>
                    <a:gd name="connsiteY14" fmla="*/ 98520 h 108410"/>
                    <a:gd name="connsiteX15" fmla="*/ 53730 w 134371"/>
                    <a:gd name="connsiteY15" fmla="*/ 98520 h 108410"/>
                    <a:gd name="connsiteX16" fmla="*/ 32048 w 134371"/>
                    <a:gd name="connsiteY16" fmla="*/ 24155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71" h="108410">
                      <a:moveTo>
                        <a:pt x="32048" y="24155"/>
                      </a:moveTo>
                      <a:cubicBezTo>
                        <a:pt x="28719" y="55346"/>
                        <a:pt x="26627" y="83400"/>
                        <a:pt x="25676" y="108315"/>
                      </a:cubicBezTo>
                      <a:lnTo>
                        <a:pt x="0" y="108315"/>
                      </a:lnTo>
                      <a:cubicBezTo>
                        <a:pt x="1141" y="90437"/>
                        <a:pt x="3043" y="70752"/>
                        <a:pt x="5611" y="49070"/>
                      </a:cubicBezTo>
                      <a:cubicBezTo>
                        <a:pt x="8273" y="27388"/>
                        <a:pt x="10651" y="11031"/>
                        <a:pt x="12838" y="0"/>
                      </a:cubicBezTo>
                      <a:lnTo>
                        <a:pt x="46788" y="0"/>
                      </a:lnTo>
                      <a:lnTo>
                        <a:pt x="67233" y="73415"/>
                      </a:lnTo>
                      <a:lnTo>
                        <a:pt x="87014" y="0"/>
                      </a:lnTo>
                      <a:lnTo>
                        <a:pt x="120868" y="0"/>
                      </a:lnTo>
                      <a:cubicBezTo>
                        <a:pt x="123150" y="12743"/>
                        <a:pt x="125528" y="29385"/>
                        <a:pt x="128095" y="49926"/>
                      </a:cubicBezTo>
                      <a:cubicBezTo>
                        <a:pt x="130663" y="70562"/>
                        <a:pt x="132755" y="89962"/>
                        <a:pt x="134372" y="108410"/>
                      </a:cubicBezTo>
                      <a:lnTo>
                        <a:pt x="108315" y="108410"/>
                      </a:lnTo>
                      <a:cubicBezTo>
                        <a:pt x="107174" y="91769"/>
                        <a:pt x="106033" y="77028"/>
                        <a:pt x="104892" y="64190"/>
                      </a:cubicBezTo>
                      <a:cubicBezTo>
                        <a:pt x="103751" y="51352"/>
                        <a:pt x="102229" y="38134"/>
                        <a:pt x="100422" y="24535"/>
                      </a:cubicBezTo>
                      <a:lnTo>
                        <a:pt x="79786" y="98520"/>
                      </a:lnTo>
                      <a:lnTo>
                        <a:pt x="53730" y="98520"/>
                      </a:lnTo>
                      <a:lnTo>
                        <a:pt x="32048" y="24155"/>
                      </a:lnTo>
                      <a:close/>
                    </a:path>
                  </a:pathLst>
                </a:custGeom>
                <a:grpFill/>
                <a:ln w="9452" cap="flat">
                  <a:noFill/>
                  <a:prstDash val="solid"/>
                  <a:miter/>
                </a:ln>
              </p:spPr>
              <p:txBody>
                <a:bodyPr rtlCol="0" anchor="ctr"/>
                <a:lstStyle/>
                <a:p>
                  <a:endParaRPr lang="nb-NO"/>
                </a:p>
              </p:txBody>
            </p:sp>
            <p:sp>
              <p:nvSpPr>
                <p:cNvPr id="529" name="Frihåndsform: figur 528">
                  <a:extLst>
                    <a:ext uri="{FF2B5EF4-FFF2-40B4-BE49-F238E27FC236}">
                      <a16:creationId xmlns:a16="http://schemas.microsoft.com/office/drawing/2014/main" id="{A5919AC4-5FA5-C1B4-B711-037763B9B946}"/>
                    </a:ext>
                  </a:extLst>
                </p:cNvPr>
                <p:cNvSpPr/>
                <p:nvPr/>
              </p:nvSpPr>
              <p:spPr>
                <a:xfrm>
                  <a:off x="10931144" y="883069"/>
                  <a:ext cx="89200" cy="109932"/>
                </a:xfrm>
                <a:custGeom>
                  <a:avLst/>
                  <a:gdLst>
                    <a:gd name="connsiteX0" fmla="*/ 89201 w 89200"/>
                    <a:gd name="connsiteY0" fmla="*/ 0 h 109932"/>
                    <a:gd name="connsiteX1" fmla="*/ 89201 w 89200"/>
                    <a:gd name="connsiteY1" fmla="*/ 65997 h 109932"/>
                    <a:gd name="connsiteX2" fmla="*/ 83875 w 89200"/>
                    <a:gd name="connsiteY2" fmla="*/ 89201 h 109932"/>
                    <a:gd name="connsiteX3" fmla="*/ 68470 w 89200"/>
                    <a:gd name="connsiteY3" fmla="*/ 104511 h 109932"/>
                    <a:gd name="connsiteX4" fmla="*/ 44600 w 89200"/>
                    <a:gd name="connsiteY4" fmla="*/ 109932 h 109932"/>
                    <a:gd name="connsiteX5" fmla="*/ 20731 w 89200"/>
                    <a:gd name="connsiteY5" fmla="*/ 104511 h 109932"/>
                    <a:gd name="connsiteX6" fmla="*/ 5325 w 89200"/>
                    <a:gd name="connsiteY6" fmla="*/ 89201 h 109932"/>
                    <a:gd name="connsiteX7" fmla="*/ 0 w 89200"/>
                    <a:gd name="connsiteY7" fmla="*/ 65997 h 109932"/>
                    <a:gd name="connsiteX8" fmla="*/ 0 w 89200"/>
                    <a:gd name="connsiteY8" fmla="*/ 0 h 109932"/>
                    <a:gd name="connsiteX9" fmla="*/ 23204 w 89200"/>
                    <a:gd name="connsiteY9" fmla="*/ 0 h 109932"/>
                    <a:gd name="connsiteX10" fmla="*/ 23204 w 89200"/>
                    <a:gd name="connsiteY10" fmla="*/ 62954 h 109932"/>
                    <a:gd name="connsiteX11" fmla="*/ 28814 w 89200"/>
                    <a:gd name="connsiteY11" fmla="*/ 82259 h 109932"/>
                    <a:gd name="connsiteX12" fmla="*/ 45076 w 89200"/>
                    <a:gd name="connsiteY12" fmla="*/ 89011 h 109932"/>
                    <a:gd name="connsiteX13" fmla="*/ 61337 w 89200"/>
                    <a:gd name="connsiteY13" fmla="*/ 82259 h 109932"/>
                    <a:gd name="connsiteX14" fmla="*/ 66948 w 89200"/>
                    <a:gd name="connsiteY14" fmla="*/ 62954 h 109932"/>
                    <a:gd name="connsiteX15" fmla="*/ 66948 w 89200"/>
                    <a:gd name="connsiteY15" fmla="*/ 0 h 109932"/>
                    <a:gd name="connsiteX16" fmla="*/ 89201 w 89200"/>
                    <a:gd name="connsiteY16" fmla="*/ 0 h 10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200" h="109932">
                      <a:moveTo>
                        <a:pt x="89201" y="0"/>
                      </a:moveTo>
                      <a:lnTo>
                        <a:pt x="89201" y="65997"/>
                      </a:lnTo>
                      <a:cubicBezTo>
                        <a:pt x="89201" y="74841"/>
                        <a:pt x="87394" y="82639"/>
                        <a:pt x="83875" y="89201"/>
                      </a:cubicBezTo>
                      <a:cubicBezTo>
                        <a:pt x="80262" y="95763"/>
                        <a:pt x="75127" y="100898"/>
                        <a:pt x="68470" y="104511"/>
                      </a:cubicBezTo>
                      <a:cubicBezTo>
                        <a:pt x="61718" y="108125"/>
                        <a:pt x="53825" y="109932"/>
                        <a:pt x="44600" y="109932"/>
                      </a:cubicBezTo>
                      <a:cubicBezTo>
                        <a:pt x="35376" y="109932"/>
                        <a:pt x="27483" y="108125"/>
                        <a:pt x="20731" y="104511"/>
                      </a:cubicBezTo>
                      <a:cubicBezTo>
                        <a:pt x="14074" y="100898"/>
                        <a:pt x="8939" y="95763"/>
                        <a:pt x="5325" y="89201"/>
                      </a:cubicBezTo>
                      <a:cubicBezTo>
                        <a:pt x="1807" y="82639"/>
                        <a:pt x="0" y="74841"/>
                        <a:pt x="0" y="65997"/>
                      </a:cubicBezTo>
                      <a:lnTo>
                        <a:pt x="0" y="0"/>
                      </a:lnTo>
                      <a:lnTo>
                        <a:pt x="23204" y="0"/>
                      </a:lnTo>
                      <a:lnTo>
                        <a:pt x="23204" y="62954"/>
                      </a:lnTo>
                      <a:cubicBezTo>
                        <a:pt x="23204" y="71323"/>
                        <a:pt x="25010" y="77789"/>
                        <a:pt x="28814" y="82259"/>
                      </a:cubicBezTo>
                      <a:cubicBezTo>
                        <a:pt x="32523" y="86728"/>
                        <a:pt x="37944" y="89011"/>
                        <a:pt x="45076" y="89011"/>
                      </a:cubicBezTo>
                      <a:cubicBezTo>
                        <a:pt x="52208" y="89011"/>
                        <a:pt x="57629" y="86728"/>
                        <a:pt x="61337" y="82259"/>
                      </a:cubicBezTo>
                      <a:cubicBezTo>
                        <a:pt x="65046" y="77789"/>
                        <a:pt x="66948" y="71323"/>
                        <a:pt x="66948" y="62954"/>
                      </a:cubicBezTo>
                      <a:lnTo>
                        <a:pt x="66948" y="0"/>
                      </a:lnTo>
                      <a:lnTo>
                        <a:pt x="89201" y="0"/>
                      </a:lnTo>
                      <a:close/>
                    </a:path>
                  </a:pathLst>
                </a:custGeom>
                <a:grpFill/>
                <a:ln w="9452" cap="flat">
                  <a:noFill/>
                  <a:prstDash val="solid"/>
                  <a:miter/>
                </a:ln>
              </p:spPr>
              <p:txBody>
                <a:bodyPr rtlCol="0" anchor="ctr"/>
                <a:lstStyle/>
                <a:p>
                  <a:endParaRPr lang="nb-NO"/>
                </a:p>
              </p:txBody>
            </p:sp>
            <p:sp>
              <p:nvSpPr>
                <p:cNvPr id="530" name="Frihåndsform: figur 529">
                  <a:extLst>
                    <a:ext uri="{FF2B5EF4-FFF2-40B4-BE49-F238E27FC236}">
                      <a16:creationId xmlns:a16="http://schemas.microsoft.com/office/drawing/2014/main" id="{941F0B75-9336-B84C-5197-80BA4EA5FC63}"/>
                    </a:ext>
                  </a:extLst>
                </p:cNvPr>
                <p:cNvSpPr/>
                <p:nvPr/>
              </p:nvSpPr>
              <p:spPr>
                <a:xfrm>
                  <a:off x="11037082" y="882974"/>
                  <a:ext cx="92909" cy="108410"/>
                </a:xfrm>
                <a:custGeom>
                  <a:avLst/>
                  <a:gdLst>
                    <a:gd name="connsiteX0" fmla="*/ 69801 w 92909"/>
                    <a:gd name="connsiteY0" fmla="*/ 108410 h 108410"/>
                    <a:gd name="connsiteX1" fmla="*/ 21016 w 92909"/>
                    <a:gd name="connsiteY1" fmla="*/ 34901 h 108410"/>
                    <a:gd name="connsiteX2" fmla="*/ 21016 w 92909"/>
                    <a:gd name="connsiteY2" fmla="*/ 108410 h 108410"/>
                    <a:gd name="connsiteX3" fmla="*/ 0 w 92909"/>
                    <a:gd name="connsiteY3" fmla="*/ 108410 h 108410"/>
                    <a:gd name="connsiteX4" fmla="*/ 0 w 92909"/>
                    <a:gd name="connsiteY4" fmla="*/ 0 h 108410"/>
                    <a:gd name="connsiteX5" fmla="*/ 23869 w 92909"/>
                    <a:gd name="connsiteY5" fmla="*/ 0 h 108410"/>
                    <a:gd name="connsiteX6" fmla="*/ 52208 w 92909"/>
                    <a:gd name="connsiteY6" fmla="*/ 37088 h 108410"/>
                    <a:gd name="connsiteX7" fmla="*/ 71893 w 92909"/>
                    <a:gd name="connsiteY7" fmla="*/ 67994 h 108410"/>
                    <a:gd name="connsiteX8" fmla="*/ 71893 w 92909"/>
                    <a:gd name="connsiteY8" fmla="*/ 0 h 108410"/>
                    <a:gd name="connsiteX9" fmla="*/ 92910 w 92909"/>
                    <a:gd name="connsiteY9" fmla="*/ 0 h 108410"/>
                    <a:gd name="connsiteX10" fmla="*/ 92910 w 92909"/>
                    <a:gd name="connsiteY10" fmla="*/ 108410 h 108410"/>
                    <a:gd name="connsiteX11" fmla="*/ 69801 w 92909"/>
                    <a:gd name="connsiteY11" fmla="*/ 108410 h 10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909" h="108410">
                      <a:moveTo>
                        <a:pt x="69801" y="108410"/>
                      </a:moveTo>
                      <a:cubicBezTo>
                        <a:pt x="55251" y="82069"/>
                        <a:pt x="38990" y="57534"/>
                        <a:pt x="21016" y="34901"/>
                      </a:cubicBezTo>
                      <a:lnTo>
                        <a:pt x="21016" y="108410"/>
                      </a:lnTo>
                      <a:lnTo>
                        <a:pt x="0" y="108410"/>
                      </a:lnTo>
                      <a:lnTo>
                        <a:pt x="0" y="0"/>
                      </a:lnTo>
                      <a:lnTo>
                        <a:pt x="23869" y="0"/>
                      </a:lnTo>
                      <a:cubicBezTo>
                        <a:pt x="35091" y="13884"/>
                        <a:pt x="44600" y="26152"/>
                        <a:pt x="52208" y="37088"/>
                      </a:cubicBezTo>
                      <a:cubicBezTo>
                        <a:pt x="59816" y="47929"/>
                        <a:pt x="66378" y="58294"/>
                        <a:pt x="71893" y="67994"/>
                      </a:cubicBezTo>
                      <a:lnTo>
                        <a:pt x="71893" y="0"/>
                      </a:lnTo>
                      <a:lnTo>
                        <a:pt x="92910" y="0"/>
                      </a:lnTo>
                      <a:lnTo>
                        <a:pt x="92910" y="108410"/>
                      </a:lnTo>
                      <a:lnTo>
                        <a:pt x="69801" y="108410"/>
                      </a:lnTo>
                      <a:close/>
                    </a:path>
                  </a:pathLst>
                </a:custGeom>
                <a:grpFill/>
                <a:ln w="9452" cap="flat">
                  <a:noFill/>
                  <a:prstDash val="solid"/>
                  <a:miter/>
                </a:ln>
              </p:spPr>
              <p:txBody>
                <a:bodyPr rtlCol="0" anchor="ctr"/>
                <a:lstStyle/>
                <a:p>
                  <a:endParaRPr lang="nb-NO"/>
                </a:p>
              </p:txBody>
            </p:sp>
          </p:grpSp>
          <p:sp>
            <p:nvSpPr>
              <p:cNvPr id="410" name="Frihåndsform: figur 409">
                <a:extLst>
                  <a:ext uri="{FF2B5EF4-FFF2-40B4-BE49-F238E27FC236}">
                    <a16:creationId xmlns:a16="http://schemas.microsoft.com/office/drawing/2014/main" id="{4F93ACDF-35BE-3462-E48E-DD546572D343}"/>
                  </a:ext>
                </a:extLst>
              </p:cNvPr>
              <p:cNvSpPr/>
              <p:nvPr/>
            </p:nvSpPr>
            <p:spPr>
              <a:xfrm>
                <a:off x="8307999" y="795377"/>
                <a:ext cx="71834" cy="108168"/>
              </a:xfrm>
              <a:custGeom>
                <a:avLst/>
                <a:gdLst>
                  <a:gd name="connsiteX0" fmla="*/ 0 w 70847"/>
                  <a:gd name="connsiteY0" fmla="*/ 0 h 108315"/>
                  <a:gd name="connsiteX1" fmla="*/ 0 w 70847"/>
                  <a:gd name="connsiteY1" fmla="*/ 108315 h 108315"/>
                  <a:gd name="connsiteX2" fmla="*/ 70847 w 70847"/>
                  <a:gd name="connsiteY2" fmla="*/ 108315 h 108315"/>
                  <a:gd name="connsiteX3" fmla="*/ 70847 w 70847"/>
                  <a:gd name="connsiteY3" fmla="*/ 88060 h 108315"/>
                  <a:gd name="connsiteX4" fmla="*/ 23204 w 70847"/>
                  <a:gd name="connsiteY4" fmla="*/ 88060 h 108315"/>
                  <a:gd name="connsiteX5" fmla="*/ 23204 w 70847"/>
                  <a:gd name="connsiteY5" fmla="*/ 63620 h 108315"/>
                  <a:gd name="connsiteX6" fmla="*/ 64951 w 70847"/>
                  <a:gd name="connsiteY6" fmla="*/ 63620 h 108315"/>
                  <a:gd name="connsiteX7" fmla="*/ 64951 w 70847"/>
                  <a:gd name="connsiteY7" fmla="*/ 43174 h 108315"/>
                  <a:gd name="connsiteX8" fmla="*/ 23204 w 70847"/>
                  <a:gd name="connsiteY8" fmla="*/ 43174 h 108315"/>
                  <a:gd name="connsiteX9" fmla="*/ 23204 w 70847"/>
                  <a:gd name="connsiteY9" fmla="*/ 20256 h 108315"/>
                  <a:gd name="connsiteX10" fmla="*/ 70847 w 70847"/>
                  <a:gd name="connsiteY10" fmla="*/ 20256 h 108315"/>
                  <a:gd name="connsiteX11" fmla="*/ 70847 w 70847"/>
                  <a:gd name="connsiteY11" fmla="*/ 0 h 10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847" h="108315">
                    <a:moveTo>
                      <a:pt x="0" y="0"/>
                    </a:moveTo>
                    <a:lnTo>
                      <a:pt x="0" y="108315"/>
                    </a:lnTo>
                    <a:lnTo>
                      <a:pt x="70847" y="108315"/>
                    </a:lnTo>
                    <a:lnTo>
                      <a:pt x="70847" y="88060"/>
                    </a:lnTo>
                    <a:lnTo>
                      <a:pt x="23204" y="88060"/>
                    </a:lnTo>
                    <a:lnTo>
                      <a:pt x="23204" y="63620"/>
                    </a:lnTo>
                    <a:lnTo>
                      <a:pt x="64951" y="63620"/>
                    </a:lnTo>
                    <a:lnTo>
                      <a:pt x="64951" y="43174"/>
                    </a:lnTo>
                    <a:lnTo>
                      <a:pt x="23204" y="43174"/>
                    </a:lnTo>
                    <a:lnTo>
                      <a:pt x="23204" y="20256"/>
                    </a:lnTo>
                    <a:lnTo>
                      <a:pt x="70847" y="20256"/>
                    </a:lnTo>
                    <a:lnTo>
                      <a:pt x="70847" y="0"/>
                    </a:lnTo>
                    <a:close/>
                  </a:path>
                </a:pathLst>
              </a:custGeom>
              <a:solidFill>
                <a:schemeClr val="bg1"/>
              </a:solidFill>
              <a:ln w="9452" cap="flat">
                <a:noFill/>
                <a:prstDash val="solid"/>
                <a:miter/>
              </a:ln>
            </p:spPr>
            <p:txBody>
              <a:bodyPr rtlCol="0" anchor="ctr"/>
              <a:lstStyle/>
              <a:p>
                <a:endParaRPr lang="nb-NO"/>
              </a:p>
            </p:txBody>
          </p:sp>
          <p:grpSp>
            <p:nvGrpSpPr>
              <p:cNvPr id="411" name="dasdasda">
                <a:extLst>
                  <a:ext uri="{FF2B5EF4-FFF2-40B4-BE49-F238E27FC236}">
                    <a16:creationId xmlns:a16="http://schemas.microsoft.com/office/drawing/2014/main" id="{BF44472C-AFF9-108F-D13F-5CCD20DFD561}"/>
                  </a:ext>
                </a:extLst>
              </p:cNvPr>
              <p:cNvGrpSpPr/>
              <p:nvPr/>
            </p:nvGrpSpPr>
            <p:grpSpPr>
              <a:xfrm>
                <a:off x="7200301" y="538204"/>
                <a:ext cx="307104" cy="439700"/>
                <a:chOff x="10053875" y="625546"/>
                <a:chExt cx="302883" cy="440298"/>
              </a:xfrm>
            </p:grpSpPr>
            <p:sp>
              <p:nvSpPr>
                <p:cNvPr id="518" name="Frihåndsform: figur 517">
                  <a:extLst>
                    <a:ext uri="{FF2B5EF4-FFF2-40B4-BE49-F238E27FC236}">
                      <a16:creationId xmlns:a16="http://schemas.microsoft.com/office/drawing/2014/main" id="{DAAC91E2-4FD7-DF3C-1061-FA95CFDC09A0}"/>
                    </a:ext>
                  </a:extLst>
                </p:cNvPr>
                <p:cNvSpPr/>
                <p:nvPr/>
              </p:nvSpPr>
              <p:spPr>
                <a:xfrm>
                  <a:off x="10053875" y="915687"/>
                  <a:ext cx="302883" cy="150158"/>
                </a:xfrm>
                <a:custGeom>
                  <a:avLst/>
                  <a:gdLst>
                    <a:gd name="connsiteX0" fmla="*/ 151489 w 302883"/>
                    <a:gd name="connsiteY0" fmla="*/ 150158 h 150158"/>
                    <a:gd name="connsiteX1" fmla="*/ 224904 w 302883"/>
                    <a:gd name="connsiteY1" fmla="*/ 132375 h 150158"/>
                    <a:gd name="connsiteX2" fmla="*/ 268268 w 302883"/>
                    <a:gd name="connsiteY2" fmla="*/ 95858 h 150158"/>
                    <a:gd name="connsiteX3" fmla="*/ 302884 w 302883"/>
                    <a:gd name="connsiteY3" fmla="*/ 0 h 150158"/>
                    <a:gd name="connsiteX4" fmla="*/ 293944 w 302883"/>
                    <a:gd name="connsiteY4" fmla="*/ 0 h 150158"/>
                    <a:gd name="connsiteX5" fmla="*/ 293659 w 302883"/>
                    <a:gd name="connsiteY5" fmla="*/ 8844 h 150158"/>
                    <a:gd name="connsiteX6" fmla="*/ 287763 w 302883"/>
                    <a:gd name="connsiteY6" fmla="*/ 8939 h 150158"/>
                    <a:gd name="connsiteX7" fmla="*/ 288144 w 302883"/>
                    <a:gd name="connsiteY7" fmla="*/ 0 h 150158"/>
                    <a:gd name="connsiteX8" fmla="*/ 281011 w 302883"/>
                    <a:gd name="connsiteY8" fmla="*/ 0 h 150158"/>
                    <a:gd name="connsiteX9" fmla="*/ 251246 w 302883"/>
                    <a:gd name="connsiteY9" fmla="*/ 82164 h 150158"/>
                    <a:gd name="connsiteX10" fmla="*/ 151489 w 302883"/>
                    <a:gd name="connsiteY10" fmla="*/ 128286 h 150158"/>
                    <a:gd name="connsiteX11" fmla="*/ 51733 w 302883"/>
                    <a:gd name="connsiteY11" fmla="*/ 82164 h 150158"/>
                    <a:gd name="connsiteX12" fmla="*/ 21872 w 302883"/>
                    <a:gd name="connsiteY12" fmla="*/ 0 h 150158"/>
                    <a:gd name="connsiteX13" fmla="*/ 14835 w 302883"/>
                    <a:gd name="connsiteY13" fmla="*/ 0 h 150158"/>
                    <a:gd name="connsiteX14" fmla="*/ 15120 w 302883"/>
                    <a:gd name="connsiteY14" fmla="*/ 8939 h 150158"/>
                    <a:gd name="connsiteX15" fmla="*/ 9224 w 302883"/>
                    <a:gd name="connsiteY15" fmla="*/ 8844 h 150158"/>
                    <a:gd name="connsiteX16" fmla="*/ 8939 w 302883"/>
                    <a:gd name="connsiteY16" fmla="*/ 0 h 150158"/>
                    <a:gd name="connsiteX17" fmla="*/ 0 w 302883"/>
                    <a:gd name="connsiteY17" fmla="*/ 0 h 150158"/>
                    <a:gd name="connsiteX18" fmla="*/ 34615 w 302883"/>
                    <a:gd name="connsiteY18" fmla="*/ 95858 h 150158"/>
                    <a:gd name="connsiteX19" fmla="*/ 77884 w 302883"/>
                    <a:gd name="connsiteY19" fmla="*/ 132375 h 150158"/>
                    <a:gd name="connsiteX20" fmla="*/ 151489 w 302883"/>
                    <a:gd name="connsiteY20" fmla="*/ 150158 h 15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83" h="150158">
                      <a:moveTo>
                        <a:pt x="151489" y="150158"/>
                      </a:moveTo>
                      <a:cubicBezTo>
                        <a:pt x="178497" y="150158"/>
                        <a:pt x="203222" y="144167"/>
                        <a:pt x="224904" y="132375"/>
                      </a:cubicBezTo>
                      <a:cubicBezTo>
                        <a:pt x="241546" y="123246"/>
                        <a:pt x="256096" y="111073"/>
                        <a:pt x="268268" y="95858"/>
                      </a:cubicBezTo>
                      <a:cubicBezTo>
                        <a:pt x="289950" y="68755"/>
                        <a:pt x="302884" y="32904"/>
                        <a:pt x="302884" y="0"/>
                      </a:cubicBezTo>
                      <a:lnTo>
                        <a:pt x="293944" y="0"/>
                      </a:lnTo>
                      <a:cubicBezTo>
                        <a:pt x="293944" y="2948"/>
                        <a:pt x="293849" y="5896"/>
                        <a:pt x="293659" y="8844"/>
                      </a:cubicBezTo>
                      <a:lnTo>
                        <a:pt x="287763" y="8939"/>
                      </a:lnTo>
                      <a:cubicBezTo>
                        <a:pt x="287953" y="5991"/>
                        <a:pt x="288144" y="2948"/>
                        <a:pt x="288144" y="0"/>
                      </a:cubicBezTo>
                      <a:lnTo>
                        <a:pt x="281011" y="0"/>
                      </a:lnTo>
                      <a:cubicBezTo>
                        <a:pt x="281011" y="28054"/>
                        <a:pt x="269885" y="58770"/>
                        <a:pt x="251246" y="82164"/>
                      </a:cubicBezTo>
                      <a:cubicBezTo>
                        <a:pt x="234414" y="103180"/>
                        <a:pt x="203412" y="128286"/>
                        <a:pt x="151489" y="128286"/>
                      </a:cubicBezTo>
                      <a:cubicBezTo>
                        <a:pt x="99566" y="128286"/>
                        <a:pt x="68565" y="103180"/>
                        <a:pt x="51733" y="82164"/>
                      </a:cubicBezTo>
                      <a:cubicBezTo>
                        <a:pt x="33094" y="58865"/>
                        <a:pt x="21872" y="28149"/>
                        <a:pt x="21872" y="0"/>
                      </a:cubicBezTo>
                      <a:lnTo>
                        <a:pt x="14835" y="0"/>
                      </a:lnTo>
                      <a:cubicBezTo>
                        <a:pt x="14835" y="2948"/>
                        <a:pt x="14930" y="5896"/>
                        <a:pt x="15120" y="8939"/>
                      </a:cubicBezTo>
                      <a:lnTo>
                        <a:pt x="9224" y="8844"/>
                      </a:lnTo>
                      <a:cubicBezTo>
                        <a:pt x="9034" y="5896"/>
                        <a:pt x="8939" y="2948"/>
                        <a:pt x="8939" y="0"/>
                      </a:cubicBezTo>
                      <a:lnTo>
                        <a:pt x="0" y="0"/>
                      </a:lnTo>
                      <a:cubicBezTo>
                        <a:pt x="0" y="32904"/>
                        <a:pt x="12933" y="68755"/>
                        <a:pt x="34615" y="95858"/>
                      </a:cubicBezTo>
                      <a:cubicBezTo>
                        <a:pt x="46693" y="110978"/>
                        <a:pt x="61337" y="123246"/>
                        <a:pt x="77884" y="132375"/>
                      </a:cubicBezTo>
                      <a:cubicBezTo>
                        <a:pt x="99662" y="144072"/>
                        <a:pt x="124482" y="150158"/>
                        <a:pt x="151489" y="150158"/>
                      </a:cubicBezTo>
                    </a:path>
                  </a:pathLst>
                </a:custGeom>
                <a:solidFill>
                  <a:srgbClr val="0062AE"/>
                </a:solidFill>
                <a:ln w="9452" cap="flat">
                  <a:noFill/>
                  <a:prstDash val="solid"/>
                  <a:miter/>
                </a:ln>
              </p:spPr>
              <p:txBody>
                <a:bodyPr rtlCol="0" anchor="ctr"/>
                <a:lstStyle/>
                <a:p>
                  <a:endParaRPr lang="nb-NO"/>
                </a:p>
              </p:txBody>
            </p:sp>
            <p:sp>
              <p:nvSpPr>
                <p:cNvPr id="519" name="Frihåndsform: figur 518">
                  <a:extLst>
                    <a:ext uri="{FF2B5EF4-FFF2-40B4-BE49-F238E27FC236}">
                      <a16:creationId xmlns:a16="http://schemas.microsoft.com/office/drawing/2014/main" id="{27B45127-E5BB-8AAA-33A0-CCA52C1D17E3}"/>
                    </a:ext>
                  </a:extLst>
                </p:cNvPr>
                <p:cNvSpPr/>
                <p:nvPr/>
              </p:nvSpPr>
              <p:spPr>
                <a:xfrm>
                  <a:off x="10086113" y="625546"/>
                  <a:ext cx="237932" cy="408436"/>
                </a:xfrm>
                <a:custGeom>
                  <a:avLst/>
                  <a:gdLst>
                    <a:gd name="connsiteX0" fmla="*/ 209784 w 237932"/>
                    <a:gd name="connsiteY0" fmla="*/ 117350 h 408436"/>
                    <a:gd name="connsiteX1" fmla="*/ 237932 w 237932"/>
                    <a:gd name="connsiteY1" fmla="*/ 117350 h 408436"/>
                    <a:gd name="connsiteX2" fmla="*/ 237932 w 237932"/>
                    <a:gd name="connsiteY2" fmla="*/ 290426 h 408436"/>
                    <a:gd name="connsiteX3" fmla="*/ 190574 w 237932"/>
                    <a:gd name="connsiteY3" fmla="*/ 385428 h 408436"/>
                    <a:gd name="connsiteX4" fmla="*/ 46122 w 237932"/>
                    <a:gd name="connsiteY4" fmla="*/ 384477 h 408436"/>
                    <a:gd name="connsiteX5" fmla="*/ 0 w 237932"/>
                    <a:gd name="connsiteY5" fmla="*/ 290521 h 408436"/>
                    <a:gd name="connsiteX6" fmla="*/ 0 w 237932"/>
                    <a:gd name="connsiteY6" fmla="*/ 117445 h 408436"/>
                    <a:gd name="connsiteX7" fmla="*/ 27198 w 237932"/>
                    <a:gd name="connsiteY7" fmla="*/ 117445 h 408436"/>
                    <a:gd name="connsiteX8" fmla="*/ 24725 w 237932"/>
                    <a:gd name="connsiteY8" fmla="*/ 108696 h 408436"/>
                    <a:gd name="connsiteX9" fmla="*/ 24535 w 237932"/>
                    <a:gd name="connsiteY9" fmla="*/ 107840 h 408436"/>
                    <a:gd name="connsiteX10" fmla="*/ 24440 w 237932"/>
                    <a:gd name="connsiteY10" fmla="*/ 107650 h 408436"/>
                    <a:gd name="connsiteX11" fmla="*/ 25486 w 237932"/>
                    <a:gd name="connsiteY11" fmla="*/ 107079 h 408436"/>
                    <a:gd name="connsiteX12" fmla="*/ 25866 w 237932"/>
                    <a:gd name="connsiteY12" fmla="*/ 106889 h 408436"/>
                    <a:gd name="connsiteX13" fmla="*/ 28339 w 237932"/>
                    <a:gd name="connsiteY13" fmla="*/ 105653 h 408436"/>
                    <a:gd name="connsiteX14" fmla="*/ 26342 w 237932"/>
                    <a:gd name="connsiteY14" fmla="*/ 97569 h 408436"/>
                    <a:gd name="connsiteX15" fmla="*/ 26057 w 237932"/>
                    <a:gd name="connsiteY15" fmla="*/ 97760 h 408436"/>
                    <a:gd name="connsiteX16" fmla="*/ 23679 w 237932"/>
                    <a:gd name="connsiteY16" fmla="*/ 98901 h 408436"/>
                    <a:gd name="connsiteX17" fmla="*/ 22823 w 237932"/>
                    <a:gd name="connsiteY17" fmla="*/ 99281 h 408436"/>
                    <a:gd name="connsiteX18" fmla="*/ 22538 w 237932"/>
                    <a:gd name="connsiteY18" fmla="*/ 98425 h 408436"/>
                    <a:gd name="connsiteX19" fmla="*/ 19875 w 237932"/>
                    <a:gd name="connsiteY19" fmla="*/ 88630 h 408436"/>
                    <a:gd name="connsiteX20" fmla="*/ 19685 w 237932"/>
                    <a:gd name="connsiteY20" fmla="*/ 88060 h 408436"/>
                    <a:gd name="connsiteX21" fmla="*/ 20256 w 237932"/>
                    <a:gd name="connsiteY21" fmla="*/ 87774 h 408436"/>
                    <a:gd name="connsiteX22" fmla="*/ 23299 w 237932"/>
                    <a:gd name="connsiteY22" fmla="*/ 86253 h 408436"/>
                    <a:gd name="connsiteX23" fmla="*/ 6467 w 237932"/>
                    <a:gd name="connsiteY23" fmla="*/ 23394 h 408436"/>
                    <a:gd name="connsiteX24" fmla="*/ 6276 w 237932"/>
                    <a:gd name="connsiteY24" fmla="*/ 22728 h 408436"/>
                    <a:gd name="connsiteX25" fmla="*/ 6942 w 237932"/>
                    <a:gd name="connsiteY25" fmla="*/ 22443 h 408436"/>
                    <a:gd name="connsiteX26" fmla="*/ 11507 w 237932"/>
                    <a:gd name="connsiteY26" fmla="*/ 20541 h 408436"/>
                    <a:gd name="connsiteX27" fmla="*/ 15501 w 237932"/>
                    <a:gd name="connsiteY27" fmla="*/ 18924 h 408436"/>
                    <a:gd name="connsiteX28" fmla="*/ 16071 w 237932"/>
                    <a:gd name="connsiteY28" fmla="*/ 18639 h 408436"/>
                    <a:gd name="connsiteX29" fmla="*/ 16927 w 237932"/>
                    <a:gd name="connsiteY29" fmla="*/ 18354 h 408436"/>
                    <a:gd name="connsiteX30" fmla="*/ 17117 w 237932"/>
                    <a:gd name="connsiteY30" fmla="*/ 19210 h 408436"/>
                    <a:gd name="connsiteX31" fmla="*/ 19210 w 237932"/>
                    <a:gd name="connsiteY31" fmla="*/ 27768 h 408436"/>
                    <a:gd name="connsiteX32" fmla="*/ 22918 w 237932"/>
                    <a:gd name="connsiteY32" fmla="*/ 26342 h 408436"/>
                    <a:gd name="connsiteX33" fmla="*/ 25581 w 237932"/>
                    <a:gd name="connsiteY33" fmla="*/ 25391 h 408436"/>
                    <a:gd name="connsiteX34" fmla="*/ 26912 w 237932"/>
                    <a:gd name="connsiteY34" fmla="*/ 25010 h 408436"/>
                    <a:gd name="connsiteX35" fmla="*/ 25010 w 237932"/>
                    <a:gd name="connsiteY35" fmla="*/ 16262 h 408436"/>
                    <a:gd name="connsiteX36" fmla="*/ 24820 w 237932"/>
                    <a:gd name="connsiteY36" fmla="*/ 15596 h 408436"/>
                    <a:gd name="connsiteX37" fmla="*/ 25486 w 237932"/>
                    <a:gd name="connsiteY37" fmla="*/ 15406 h 408436"/>
                    <a:gd name="connsiteX38" fmla="*/ 30241 w 237932"/>
                    <a:gd name="connsiteY38" fmla="*/ 13789 h 408436"/>
                    <a:gd name="connsiteX39" fmla="*/ 35091 w 237932"/>
                    <a:gd name="connsiteY39" fmla="*/ 12267 h 408436"/>
                    <a:gd name="connsiteX40" fmla="*/ 35852 w 237932"/>
                    <a:gd name="connsiteY40" fmla="*/ 12077 h 408436"/>
                    <a:gd name="connsiteX41" fmla="*/ 35947 w 237932"/>
                    <a:gd name="connsiteY41" fmla="*/ 12838 h 408436"/>
                    <a:gd name="connsiteX42" fmla="*/ 37658 w 237932"/>
                    <a:gd name="connsiteY42" fmla="*/ 21397 h 408436"/>
                    <a:gd name="connsiteX43" fmla="*/ 38990 w 237932"/>
                    <a:gd name="connsiteY43" fmla="*/ 21016 h 408436"/>
                    <a:gd name="connsiteX44" fmla="*/ 41557 w 237932"/>
                    <a:gd name="connsiteY44" fmla="*/ 20256 h 408436"/>
                    <a:gd name="connsiteX45" fmla="*/ 43745 w 237932"/>
                    <a:gd name="connsiteY45" fmla="*/ 19590 h 408436"/>
                    <a:gd name="connsiteX46" fmla="*/ 45551 w 237932"/>
                    <a:gd name="connsiteY46" fmla="*/ 19114 h 408436"/>
                    <a:gd name="connsiteX47" fmla="*/ 44030 w 237932"/>
                    <a:gd name="connsiteY47" fmla="*/ 10366 h 408436"/>
                    <a:gd name="connsiteX48" fmla="*/ 43840 w 237932"/>
                    <a:gd name="connsiteY48" fmla="*/ 9700 h 408436"/>
                    <a:gd name="connsiteX49" fmla="*/ 44505 w 237932"/>
                    <a:gd name="connsiteY49" fmla="*/ 9510 h 408436"/>
                    <a:gd name="connsiteX50" fmla="*/ 49355 w 237932"/>
                    <a:gd name="connsiteY50" fmla="*/ 8178 h 408436"/>
                    <a:gd name="connsiteX51" fmla="*/ 51733 w 237932"/>
                    <a:gd name="connsiteY51" fmla="*/ 7608 h 408436"/>
                    <a:gd name="connsiteX52" fmla="*/ 54205 w 237932"/>
                    <a:gd name="connsiteY52" fmla="*/ 7037 h 408436"/>
                    <a:gd name="connsiteX53" fmla="*/ 54966 w 237932"/>
                    <a:gd name="connsiteY53" fmla="*/ 6847 h 408436"/>
                    <a:gd name="connsiteX54" fmla="*/ 55156 w 237932"/>
                    <a:gd name="connsiteY54" fmla="*/ 7703 h 408436"/>
                    <a:gd name="connsiteX55" fmla="*/ 59245 w 237932"/>
                    <a:gd name="connsiteY55" fmla="*/ 35471 h 408436"/>
                    <a:gd name="connsiteX56" fmla="*/ 94716 w 237932"/>
                    <a:gd name="connsiteY56" fmla="*/ 29385 h 408436"/>
                    <a:gd name="connsiteX57" fmla="*/ 93195 w 237932"/>
                    <a:gd name="connsiteY57" fmla="*/ 1997 h 408436"/>
                    <a:gd name="connsiteX58" fmla="*/ 93100 w 237932"/>
                    <a:gd name="connsiteY58" fmla="*/ 1236 h 408436"/>
                    <a:gd name="connsiteX59" fmla="*/ 93861 w 237932"/>
                    <a:gd name="connsiteY59" fmla="*/ 1141 h 408436"/>
                    <a:gd name="connsiteX60" fmla="*/ 103846 w 237932"/>
                    <a:gd name="connsiteY60" fmla="*/ 475 h 408436"/>
                    <a:gd name="connsiteX61" fmla="*/ 104607 w 237932"/>
                    <a:gd name="connsiteY61" fmla="*/ 380 h 408436"/>
                    <a:gd name="connsiteX62" fmla="*/ 104702 w 237932"/>
                    <a:gd name="connsiteY62" fmla="*/ 1141 h 408436"/>
                    <a:gd name="connsiteX63" fmla="*/ 105082 w 237932"/>
                    <a:gd name="connsiteY63" fmla="*/ 9890 h 408436"/>
                    <a:gd name="connsiteX64" fmla="*/ 106984 w 237932"/>
                    <a:gd name="connsiteY64" fmla="*/ 9795 h 408436"/>
                    <a:gd name="connsiteX65" fmla="*/ 113260 w 237932"/>
                    <a:gd name="connsiteY65" fmla="*/ 9605 h 408436"/>
                    <a:gd name="connsiteX66" fmla="*/ 113165 w 237932"/>
                    <a:gd name="connsiteY66" fmla="*/ 761 h 408436"/>
                    <a:gd name="connsiteX67" fmla="*/ 113165 w 237932"/>
                    <a:gd name="connsiteY67" fmla="*/ 95 h 408436"/>
                    <a:gd name="connsiteX68" fmla="*/ 116399 w 237932"/>
                    <a:gd name="connsiteY68" fmla="*/ 95 h 408436"/>
                    <a:gd name="connsiteX69" fmla="*/ 118871 w 237932"/>
                    <a:gd name="connsiteY69" fmla="*/ 0 h 408436"/>
                    <a:gd name="connsiteX70" fmla="*/ 121344 w 237932"/>
                    <a:gd name="connsiteY70" fmla="*/ 95 h 408436"/>
                    <a:gd name="connsiteX71" fmla="*/ 124577 w 237932"/>
                    <a:gd name="connsiteY71" fmla="*/ 95 h 408436"/>
                    <a:gd name="connsiteX72" fmla="*/ 124577 w 237932"/>
                    <a:gd name="connsiteY72" fmla="*/ 856 h 408436"/>
                    <a:gd name="connsiteX73" fmla="*/ 124482 w 237932"/>
                    <a:gd name="connsiteY73" fmla="*/ 9700 h 408436"/>
                    <a:gd name="connsiteX74" fmla="*/ 130663 w 237932"/>
                    <a:gd name="connsiteY74" fmla="*/ 9890 h 408436"/>
                    <a:gd name="connsiteX75" fmla="*/ 132755 w 237932"/>
                    <a:gd name="connsiteY75" fmla="*/ 9985 h 408436"/>
                    <a:gd name="connsiteX76" fmla="*/ 133041 w 237932"/>
                    <a:gd name="connsiteY76" fmla="*/ 1236 h 408436"/>
                    <a:gd name="connsiteX77" fmla="*/ 133136 w 237932"/>
                    <a:gd name="connsiteY77" fmla="*/ 475 h 408436"/>
                    <a:gd name="connsiteX78" fmla="*/ 133896 w 237932"/>
                    <a:gd name="connsiteY78" fmla="*/ 571 h 408436"/>
                    <a:gd name="connsiteX79" fmla="*/ 143882 w 237932"/>
                    <a:gd name="connsiteY79" fmla="*/ 1236 h 408436"/>
                    <a:gd name="connsiteX80" fmla="*/ 144642 w 237932"/>
                    <a:gd name="connsiteY80" fmla="*/ 1331 h 408436"/>
                    <a:gd name="connsiteX81" fmla="*/ 144547 w 237932"/>
                    <a:gd name="connsiteY81" fmla="*/ 2092 h 408436"/>
                    <a:gd name="connsiteX82" fmla="*/ 143026 w 237932"/>
                    <a:gd name="connsiteY82" fmla="*/ 29385 h 408436"/>
                    <a:gd name="connsiteX83" fmla="*/ 178021 w 237932"/>
                    <a:gd name="connsiteY83" fmla="*/ 35281 h 408436"/>
                    <a:gd name="connsiteX84" fmla="*/ 182111 w 237932"/>
                    <a:gd name="connsiteY84" fmla="*/ 7418 h 408436"/>
                    <a:gd name="connsiteX85" fmla="*/ 182301 w 237932"/>
                    <a:gd name="connsiteY85" fmla="*/ 6562 h 408436"/>
                    <a:gd name="connsiteX86" fmla="*/ 183061 w 237932"/>
                    <a:gd name="connsiteY86" fmla="*/ 6752 h 408436"/>
                    <a:gd name="connsiteX87" fmla="*/ 185534 w 237932"/>
                    <a:gd name="connsiteY87" fmla="*/ 7322 h 408436"/>
                    <a:gd name="connsiteX88" fmla="*/ 188007 w 237932"/>
                    <a:gd name="connsiteY88" fmla="*/ 7893 h 408436"/>
                    <a:gd name="connsiteX89" fmla="*/ 192856 w 237932"/>
                    <a:gd name="connsiteY89" fmla="*/ 9129 h 408436"/>
                    <a:gd name="connsiteX90" fmla="*/ 193522 w 237932"/>
                    <a:gd name="connsiteY90" fmla="*/ 9319 h 408436"/>
                    <a:gd name="connsiteX91" fmla="*/ 193332 w 237932"/>
                    <a:gd name="connsiteY91" fmla="*/ 9985 h 408436"/>
                    <a:gd name="connsiteX92" fmla="*/ 191810 w 237932"/>
                    <a:gd name="connsiteY92" fmla="*/ 18734 h 408436"/>
                    <a:gd name="connsiteX93" fmla="*/ 193617 w 237932"/>
                    <a:gd name="connsiteY93" fmla="*/ 19210 h 408436"/>
                    <a:gd name="connsiteX94" fmla="*/ 195804 w 237932"/>
                    <a:gd name="connsiteY94" fmla="*/ 19875 h 408436"/>
                    <a:gd name="connsiteX95" fmla="*/ 198372 w 237932"/>
                    <a:gd name="connsiteY95" fmla="*/ 20636 h 408436"/>
                    <a:gd name="connsiteX96" fmla="*/ 199608 w 237932"/>
                    <a:gd name="connsiteY96" fmla="*/ 21016 h 408436"/>
                    <a:gd name="connsiteX97" fmla="*/ 201320 w 237932"/>
                    <a:gd name="connsiteY97" fmla="*/ 12458 h 408436"/>
                    <a:gd name="connsiteX98" fmla="*/ 201510 w 237932"/>
                    <a:gd name="connsiteY98" fmla="*/ 11697 h 408436"/>
                    <a:gd name="connsiteX99" fmla="*/ 202271 w 237932"/>
                    <a:gd name="connsiteY99" fmla="*/ 11887 h 408436"/>
                    <a:gd name="connsiteX100" fmla="*/ 207121 w 237932"/>
                    <a:gd name="connsiteY100" fmla="*/ 13409 h 408436"/>
                    <a:gd name="connsiteX101" fmla="*/ 211876 w 237932"/>
                    <a:gd name="connsiteY101" fmla="*/ 15025 h 408436"/>
                    <a:gd name="connsiteX102" fmla="*/ 212542 w 237932"/>
                    <a:gd name="connsiteY102" fmla="*/ 15216 h 408436"/>
                    <a:gd name="connsiteX103" fmla="*/ 212351 w 237932"/>
                    <a:gd name="connsiteY103" fmla="*/ 15881 h 408436"/>
                    <a:gd name="connsiteX104" fmla="*/ 210449 w 237932"/>
                    <a:gd name="connsiteY104" fmla="*/ 24630 h 408436"/>
                    <a:gd name="connsiteX105" fmla="*/ 211781 w 237932"/>
                    <a:gd name="connsiteY105" fmla="*/ 25106 h 408436"/>
                    <a:gd name="connsiteX106" fmla="*/ 214443 w 237932"/>
                    <a:gd name="connsiteY106" fmla="*/ 26057 h 408436"/>
                    <a:gd name="connsiteX107" fmla="*/ 218152 w 237932"/>
                    <a:gd name="connsiteY107" fmla="*/ 27483 h 408436"/>
                    <a:gd name="connsiteX108" fmla="*/ 220244 w 237932"/>
                    <a:gd name="connsiteY108" fmla="*/ 18924 h 408436"/>
                    <a:gd name="connsiteX109" fmla="*/ 220435 w 237932"/>
                    <a:gd name="connsiteY109" fmla="*/ 18068 h 408436"/>
                    <a:gd name="connsiteX110" fmla="*/ 221290 w 237932"/>
                    <a:gd name="connsiteY110" fmla="*/ 18354 h 408436"/>
                    <a:gd name="connsiteX111" fmla="*/ 221861 w 237932"/>
                    <a:gd name="connsiteY111" fmla="*/ 18639 h 408436"/>
                    <a:gd name="connsiteX112" fmla="*/ 225855 w 237932"/>
                    <a:gd name="connsiteY112" fmla="*/ 20256 h 408436"/>
                    <a:gd name="connsiteX113" fmla="*/ 230420 w 237932"/>
                    <a:gd name="connsiteY113" fmla="*/ 22158 h 408436"/>
                    <a:gd name="connsiteX114" fmla="*/ 231085 w 237932"/>
                    <a:gd name="connsiteY114" fmla="*/ 22443 h 408436"/>
                    <a:gd name="connsiteX115" fmla="*/ 230895 w 237932"/>
                    <a:gd name="connsiteY115" fmla="*/ 23109 h 408436"/>
                    <a:gd name="connsiteX116" fmla="*/ 214158 w 237932"/>
                    <a:gd name="connsiteY116" fmla="*/ 85682 h 408436"/>
                    <a:gd name="connsiteX117" fmla="*/ 217962 w 237932"/>
                    <a:gd name="connsiteY117" fmla="*/ 87489 h 408436"/>
                    <a:gd name="connsiteX118" fmla="*/ 218533 w 237932"/>
                    <a:gd name="connsiteY118" fmla="*/ 87774 h 408436"/>
                    <a:gd name="connsiteX119" fmla="*/ 218342 w 237932"/>
                    <a:gd name="connsiteY119" fmla="*/ 88345 h 408436"/>
                    <a:gd name="connsiteX120" fmla="*/ 215394 w 237932"/>
                    <a:gd name="connsiteY120" fmla="*/ 99091 h 408436"/>
                    <a:gd name="connsiteX121" fmla="*/ 214539 w 237932"/>
                    <a:gd name="connsiteY121" fmla="*/ 98711 h 408436"/>
                    <a:gd name="connsiteX122" fmla="*/ 212161 w 237932"/>
                    <a:gd name="connsiteY122" fmla="*/ 97569 h 408436"/>
                    <a:gd name="connsiteX123" fmla="*/ 211305 w 237932"/>
                    <a:gd name="connsiteY123" fmla="*/ 97094 h 408436"/>
                    <a:gd name="connsiteX124" fmla="*/ 209118 w 237932"/>
                    <a:gd name="connsiteY124" fmla="*/ 105748 h 408436"/>
                    <a:gd name="connsiteX125" fmla="*/ 211400 w 237932"/>
                    <a:gd name="connsiteY125" fmla="*/ 106889 h 408436"/>
                    <a:gd name="connsiteX126" fmla="*/ 212446 w 237932"/>
                    <a:gd name="connsiteY126" fmla="*/ 107364 h 408436"/>
                    <a:gd name="connsiteX127" fmla="*/ 212161 w 237932"/>
                    <a:gd name="connsiteY127" fmla="*/ 108506 h 408436"/>
                    <a:gd name="connsiteX128" fmla="*/ 209784 w 237932"/>
                    <a:gd name="connsiteY128" fmla="*/ 117350 h 408436"/>
                    <a:gd name="connsiteX129" fmla="*/ 209784 w 237932"/>
                    <a:gd name="connsiteY129" fmla="*/ 117350 h 408436"/>
                    <a:gd name="connsiteX130" fmla="*/ 114877 w 237932"/>
                    <a:gd name="connsiteY130" fmla="*/ 64190 h 408436"/>
                    <a:gd name="connsiteX131" fmla="*/ 121914 w 237932"/>
                    <a:gd name="connsiteY131" fmla="*/ 64190 h 408436"/>
                    <a:gd name="connsiteX132" fmla="*/ 122199 w 237932"/>
                    <a:gd name="connsiteY132" fmla="*/ 40701 h 408436"/>
                    <a:gd name="connsiteX133" fmla="*/ 122390 w 237932"/>
                    <a:gd name="connsiteY133" fmla="*/ 28909 h 408436"/>
                    <a:gd name="connsiteX134" fmla="*/ 118491 w 237932"/>
                    <a:gd name="connsiteY134" fmla="*/ 24915 h 408436"/>
                    <a:gd name="connsiteX135" fmla="*/ 114592 w 237932"/>
                    <a:gd name="connsiteY135" fmla="*/ 28909 h 408436"/>
                    <a:gd name="connsiteX136" fmla="*/ 114687 w 237932"/>
                    <a:gd name="connsiteY136" fmla="*/ 38324 h 408436"/>
                    <a:gd name="connsiteX137" fmla="*/ 114782 w 237932"/>
                    <a:gd name="connsiteY137" fmla="*/ 44505 h 408436"/>
                    <a:gd name="connsiteX138" fmla="*/ 114877 w 237932"/>
                    <a:gd name="connsiteY138" fmla="*/ 64190 h 408436"/>
                    <a:gd name="connsiteX139" fmla="*/ 190669 w 237932"/>
                    <a:gd name="connsiteY139" fmla="*/ 75697 h 408436"/>
                    <a:gd name="connsiteX140" fmla="*/ 197231 w 237932"/>
                    <a:gd name="connsiteY140" fmla="*/ 77884 h 408436"/>
                    <a:gd name="connsiteX141" fmla="*/ 198372 w 237932"/>
                    <a:gd name="connsiteY141" fmla="*/ 72654 h 408436"/>
                    <a:gd name="connsiteX142" fmla="*/ 202842 w 237932"/>
                    <a:gd name="connsiteY142" fmla="*/ 52779 h 408436"/>
                    <a:gd name="connsiteX143" fmla="*/ 203793 w 237932"/>
                    <a:gd name="connsiteY143" fmla="*/ 48309 h 408436"/>
                    <a:gd name="connsiteX144" fmla="*/ 204744 w 237932"/>
                    <a:gd name="connsiteY144" fmla="*/ 44220 h 408436"/>
                    <a:gd name="connsiteX145" fmla="*/ 204839 w 237932"/>
                    <a:gd name="connsiteY145" fmla="*/ 43079 h 408436"/>
                    <a:gd name="connsiteX146" fmla="*/ 201796 w 237932"/>
                    <a:gd name="connsiteY146" fmla="*/ 39465 h 408436"/>
                    <a:gd name="connsiteX147" fmla="*/ 200749 w 237932"/>
                    <a:gd name="connsiteY147" fmla="*/ 39370 h 408436"/>
                    <a:gd name="connsiteX148" fmla="*/ 197136 w 237932"/>
                    <a:gd name="connsiteY148" fmla="*/ 42603 h 408436"/>
                    <a:gd name="connsiteX149" fmla="*/ 196375 w 237932"/>
                    <a:gd name="connsiteY149" fmla="*/ 46502 h 408436"/>
                    <a:gd name="connsiteX150" fmla="*/ 195900 w 237932"/>
                    <a:gd name="connsiteY150" fmla="*/ 48785 h 408436"/>
                    <a:gd name="connsiteX151" fmla="*/ 194663 w 237932"/>
                    <a:gd name="connsiteY151" fmla="*/ 55251 h 408436"/>
                    <a:gd name="connsiteX152" fmla="*/ 190669 w 237932"/>
                    <a:gd name="connsiteY152" fmla="*/ 75697 h 408436"/>
                    <a:gd name="connsiteX153" fmla="*/ 46788 w 237932"/>
                    <a:gd name="connsiteY153" fmla="*/ 76363 h 408436"/>
                    <a:gd name="connsiteX154" fmla="*/ 44125 w 237932"/>
                    <a:gd name="connsiteY154" fmla="*/ 63049 h 408436"/>
                    <a:gd name="connsiteX155" fmla="*/ 41367 w 237932"/>
                    <a:gd name="connsiteY155" fmla="*/ 49070 h 408436"/>
                    <a:gd name="connsiteX156" fmla="*/ 40892 w 237932"/>
                    <a:gd name="connsiteY156" fmla="*/ 46788 h 408436"/>
                    <a:gd name="connsiteX157" fmla="*/ 40131 w 237932"/>
                    <a:gd name="connsiteY157" fmla="*/ 42889 h 408436"/>
                    <a:gd name="connsiteX158" fmla="*/ 36517 w 237932"/>
                    <a:gd name="connsiteY158" fmla="*/ 39655 h 408436"/>
                    <a:gd name="connsiteX159" fmla="*/ 35471 w 237932"/>
                    <a:gd name="connsiteY159" fmla="*/ 39751 h 408436"/>
                    <a:gd name="connsiteX160" fmla="*/ 32428 w 237932"/>
                    <a:gd name="connsiteY160" fmla="*/ 43364 h 408436"/>
                    <a:gd name="connsiteX161" fmla="*/ 32523 w 237932"/>
                    <a:gd name="connsiteY161" fmla="*/ 44410 h 408436"/>
                    <a:gd name="connsiteX162" fmla="*/ 33664 w 237932"/>
                    <a:gd name="connsiteY162" fmla="*/ 49736 h 408436"/>
                    <a:gd name="connsiteX163" fmla="*/ 34330 w 237932"/>
                    <a:gd name="connsiteY163" fmla="*/ 52969 h 408436"/>
                    <a:gd name="connsiteX164" fmla="*/ 38134 w 237932"/>
                    <a:gd name="connsiteY164" fmla="*/ 70182 h 408436"/>
                    <a:gd name="connsiteX165" fmla="*/ 40036 w 237932"/>
                    <a:gd name="connsiteY165" fmla="*/ 78550 h 408436"/>
                    <a:gd name="connsiteX166" fmla="*/ 46788 w 237932"/>
                    <a:gd name="connsiteY166" fmla="*/ 76363 h 408436"/>
                    <a:gd name="connsiteX167" fmla="*/ 206265 w 237932"/>
                    <a:gd name="connsiteY167" fmla="*/ 117350 h 408436"/>
                    <a:gd name="connsiteX168" fmla="*/ 201415 w 237932"/>
                    <a:gd name="connsiteY168" fmla="*/ 114877 h 408436"/>
                    <a:gd name="connsiteX169" fmla="*/ 194378 w 237932"/>
                    <a:gd name="connsiteY169" fmla="*/ 111549 h 408436"/>
                    <a:gd name="connsiteX170" fmla="*/ 187151 w 237932"/>
                    <a:gd name="connsiteY170" fmla="*/ 108601 h 408436"/>
                    <a:gd name="connsiteX171" fmla="*/ 181160 w 237932"/>
                    <a:gd name="connsiteY171" fmla="*/ 106413 h 408436"/>
                    <a:gd name="connsiteX172" fmla="*/ 179828 w 237932"/>
                    <a:gd name="connsiteY172" fmla="*/ 105938 h 408436"/>
                    <a:gd name="connsiteX173" fmla="*/ 172791 w 237932"/>
                    <a:gd name="connsiteY173" fmla="*/ 103751 h 408436"/>
                    <a:gd name="connsiteX174" fmla="*/ 172601 w 237932"/>
                    <a:gd name="connsiteY174" fmla="*/ 103751 h 408436"/>
                    <a:gd name="connsiteX175" fmla="*/ 172411 w 237932"/>
                    <a:gd name="connsiteY175" fmla="*/ 103656 h 408436"/>
                    <a:gd name="connsiteX176" fmla="*/ 152440 w 237932"/>
                    <a:gd name="connsiteY176" fmla="*/ 98901 h 408436"/>
                    <a:gd name="connsiteX177" fmla="*/ 137986 w 237932"/>
                    <a:gd name="connsiteY177" fmla="*/ 96809 h 408436"/>
                    <a:gd name="connsiteX178" fmla="*/ 130188 w 237932"/>
                    <a:gd name="connsiteY178" fmla="*/ 96143 h 408436"/>
                    <a:gd name="connsiteX179" fmla="*/ 127905 w 237932"/>
                    <a:gd name="connsiteY179" fmla="*/ 96048 h 408436"/>
                    <a:gd name="connsiteX180" fmla="*/ 126764 w 237932"/>
                    <a:gd name="connsiteY180" fmla="*/ 95953 h 408436"/>
                    <a:gd name="connsiteX181" fmla="*/ 126289 w 237932"/>
                    <a:gd name="connsiteY181" fmla="*/ 95953 h 408436"/>
                    <a:gd name="connsiteX182" fmla="*/ 118396 w 237932"/>
                    <a:gd name="connsiteY182" fmla="*/ 95763 h 408436"/>
                    <a:gd name="connsiteX183" fmla="*/ 110598 w 237932"/>
                    <a:gd name="connsiteY183" fmla="*/ 95953 h 408436"/>
                    <a:gd name="connsiteX184" fmla="*/ 110027 w 237932"/>
                    <a:gd name="connsiteY184" fmla="*/ 95953 h 408436"/>
                    <a:gd name="connsiteX185" fmla="*/ 108981 w 237932"/>
                    <a:gd name="connsiteY185" fmla="*/ 96048 h 408436"/>
                    <a:gd name="connsiteX186" fmla="*/ 106699 w 237932"/>
                    <a:gd name="connsiteY186" fmla="*/ 96143 h 408436"/>
                    <a:gd name="connsiteX187" fmla="*/ 98901 w 237932"/>
                    <a:gd name="connsiteY187" fmla="*/ 96809 h 408436"/>
                    <a:gd name="connsiteX188" fmla="*/ 84351 w 237932"/>
                    <a:gd name="connsiteY188" fmla="*/ 98901 h 408436"/>
                    <a:gd name="connsiteX189" fmla="*/ 64381 w 237932"/>
                    <a:gd name="connsiteY189" fmla="*/ 103656 h 408436"/>
                    <a:gd name="connsiteX190" fmla="*/ 56963 w 237932"/>
                    <a:gd name="connsiteY190" fmla="*/ 105938 h 408436"/>
                    <a:gd name="connsiteX191" fmla="*/ 49641 w 237932"/>
                    <a:gd name="connsiteY191" fmla="*/ 108601 h 408436"/>
                    <a:gd name="connsiteX192" fmla="*/ 42413 w 237932"/>
                    <a:gd name="connsiteY192" fmla="*/ 111549 h 408436"/>
                    <a:gd name="connsiteX193" fmla="*/ 35281 w 237932"/>
                    <a:gd name="connsiteY193" fmla="*/ 114877 h 408436"/>
                    <a:gd name="connsiteX194" fmla="*/ 30431 w 237932"/>
                    <a:gd name="connsiteY194" fmla="*/ 117350 h 408436"/>
                    <a:gd name="connsiteX195" fmla="*/ 206265 w 237932"/>
                    <a:gd name="connsiteY195" fmla="*/ 117350 h 408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237932" h="408436">
                      <a:moveTo>
                        <a:pt x="209784" y="117350"/>
                      </a:moveTo>
                      <a:lnTo>
                        <a:pt x="237932" y="117350"/>
                      </a:lnTo>
                      <a:lnTo>
                        <a:pt x="237932" y="290426"/>
                      </a:lnTo>
                      <a:cubicBezTo>
                        <a:pt x="237932" y="319335"/>
                        <a:pt x="223763" y="360227"/>
                        <a:pt x="190574" y="385428"/>
                      </a:cubicBezTo>
                      <a:cubicBezTo>
                        <a:pt x="149112" y="417570"/>
                        <a:pt x="82354" y="414908"/>
                        <a:pt x="46122" y="384477"/>
                      </a:cubicBezTo>
                      <a:cubicBezTo>
                        <a:pt x="13789" y="359181"/>
                        <a:pt x="0" y="318955"/>
                        <a:pt x="0" y="290521"/>
                      </a:cubicBezTo>
                      <a:lnTo>
                        <a:pt x="0" y="117445"/>
                      </a:lnTo>
                      <a:lnTo>
                        <a:pt x="27198" y="117445"/>
                      </a:lnTo>
                      <a:lnTo>
                        <a:pt x="24725" y="108696"/>
                      </a:lnTo>
                      <a:lnTo>
                        <a:pt x="24535" y="107840"/>
                      </a:lnTo>
                      <a:lnTo>
                        <a:pt x="24440" y="107650"/>
                      </a:lnTo>
                      <a:lnTo>
                        <a:pt x="25486" y="107079"/>
                      </a:lnTo>
                      <a:cubicBezTo>
                        <a:pt x="25581" y="106984"/>
                        <a:pt x="25676" y="106984"/>
                        <a:pt x="25866" y="106889"/>
                      </a:cubicBezTo>
                      <a:cubicBezTo>
                        <a:pt x="26532" y="106509"/>
                        <a:pt x="27388" y="106128"/>
                        <a:pt x="28339" y="105653"/>
                      </a:cubicBezTo>
                      <a:lnTo>
                        <a:pt x="26342" y="97569"/>
                      </a:lnTo>
                      <a:lnTo>
                        <a:pt x="26057" y="97760"/>
                      </a:lnTo>
                      <a:cubicBezTo>
                        <a:pt x="25010" y="98235"/>
                        <a:pt x="24155" y="98711"/>
                        <a:pt x="23679" y="98901"/>
                      </a:cubicBezTo>
                      <a:lnTo>
                        <a:pt x="22823" y="99281"/>
                      </a:lnTo>
                      <a:lnTo>
                        <a:pt x="22538" y="98425"/>
                      </a:lnTo>
                      <a:lnTo>
                        <a:pt x="19875" y="88630"/>
                      </a:lnTo>
                      <a:lnTo>
                        <a:pt x="19685" y="88060"/>
                      </a:lnTo>
                      <a:lnTo>
                        <a:pt x="20256" y="87774"/>
                      </a:lnTo>
                      <a:cubicBezTo>
                        <a:pt x="20826" y="87489"/>
                        <a:pt x="22062" y="86823"/>
                        <a:pt x="23299" y="86253"/>
                      </a:cubicBezTo>
                      <a:lnTo>
                        <a:pt x="6467" y="23394"/>
                      </a:lnTo>
                      <a:lnTo>
                        <a:pt x="6276" y="22728"/>
                      </a:lnTo>
                      <a:lnTo>
                        <a:pt x="6942" y="22443"/>
                      </a:lnTo>
                      <a:cubicBezTo>
                        <a:pt x="8464" y="21777"/>
                        <a:pt x="9985" y="21112"/>
                        <a:pt x="11507" y="20541"/>
                      </a:cubicBezTo>
                      <a:cubicBezTo>
                        <a:pt x="12838" y="19970"/>
                        <a:pt x="14169" y="19495"/>
                        <a:pt x="15501" y="18924"/>
                      </a:cubicBezTo>
                      <a:cubicBezTo>
                        <a:pt x="15691" y="18829"/>
                        <a:pt x="15881" y="18829"/>
                        <a:pt x="16071" y="18639"/>
                      </a:cubicBezTo>
                      <a:lnTo>
                        <a:pt x="16927" y="18354"/>
                      </a:lnTo>
                      <a:lnTo>
                        <a:pt x="17117" y="19210"/>
                      </a:lnTo>
                      <a:lnTo>
                        <a:pt x="19210" y="27768"/>
                      </a:lnTo>
                      <a:cubicBezTo>
                        <a:pt x="20446" y="27293"/>
                        <a:pt x="21682" y="26817"/>
                        <a:pt x="22918" y="26342"/>
                      </a:cubicBezTo>
                      <a:cubicBezTo>
                        <a:pt x="23774" y="25961"/>
                        <a:pt x="24630" y="25676"/>
                        <a:pt x="25581" y="25391"/>
                      </a:cubicBezTo>
                      <a:cubicBezTo>
                        <a:pt x="26057" y="25296"/>
                        <a:pt x="26437" y="25201"/>
                        <a:pt x="26912" y="25010"/>
                      </a:cubicBezTo>
                      <a:lnTo>
                        <a:pt x="25010" y="16262"/>
                      </a:lnTo>
                      <a:lnTo>
                        <a:pt x="24820" y="15596"/>
                      </a:lnTo>
                      <a:lnTo>
                        <a:pt x="25486" y="15406"/>
                      </a:lnTo>
                      <a:cubicBezTo>
                        <a:pt x="27008" y="14835"/>
                        <a:pt x="28624" y="14360"/>
                        <a:pt x="30241" y="13789"/>
                      </a:cubicBezTo>
                      <a:cubicBezTo>
                        <a:pt x="31857" y="13218"/>
                        <a:pt x="33379" y="12648"/>
                        <a:pt x="35091" y="12267"/>
                      </a:cubicBezTo>
                      <a:lnTo>
                        <a:pt x="35852" y="12077"/>
                      </a:lnTo>
                      <a:lnTo>
                        <a:pt x="35947" y="12838"/>
                      </a:lnTo>
                      <a:lnTo>
                        <a:pt x="37658" y="21397"/>
                      </a:lnTo>
                      <a:cubicBezTo>
                        <a:pt x="38134" y="21302"/>
                        <a:pt x="38514" y="21207"/>
                        <a:pt x="38990" y="21016"/>
                      </a:cubicBezTo>
                      <a:cubicBezTo>
                        <a:pt x="39846" y="20731"/>
                        <a:pt x="40701" y="20541"/>
                        <a:pt x="41557" y="20256"/>
                      </a:cubicBezTo>
                      <a:cubicBezTo>
                        <a:pt x="42223" y="19970"/>
                        <a:pt x="42984" y="19780"/>
                        <a:pt x="43745" y="19590"/>
                      </a:cubicBezTo>
                      <a:cubicBezTo>
                        <a:pt x="44315" y="19400"/>
                        <a:pt x="44886" y="19210"/>
                        <a:pt x="45551" y="19114"/>
                      </a:cubicBezTo>
                      <a:lnTo>
                        <a:pt x="44030" y="10366"/>
                      </a:lnTo>
                      <a:lnTo>
                        <a:pt x="43840" y="9700"/>
                      </a:lnTo>
                      <a:lnTo>
                        <a:pt x="44505" y="9510"/>
                      </a:lnTo>
                      <a:cubicBezTo>
                        <a:pt x="46122" y="9034"/>
                        <a:pt x="47739" y="8654"/>
                        <a:pt x="49355" y="8178"/>
                      </a:cubicBezTo>
                      <a:cubicBezTo>
                        <a:pt x="50211" y="7988"/>
                        <a:pt x="50972" y="7798"/>
                        <a:pt x="51733" y="7608"/>
                      </a:cubicBezTo>
                      <a:cubicBezTo>
                        <a:pt x="52493" y="7418"/>
                        <a:pt x="53349" y="7227"/>
                        <a:pt x="54205" y="7037"/>
                      </a:cubicBezTo>
                      <a:lnTo>
                        <a:pt x="54966" y="6847"/>
                      </a:lnTo>
                      <a:lnTo>
                        <a:pt x="55156" y="7703"/>
                      </a:lnTo>
                      <a:lnTo>
                        <a:pt x="59245" y="35471"/>
                      </a:lnTo>
                      <a:cubicBezTo>
                        <a:pt x="70277" y="32904"/>
                        <a:pt x="82164" y="30716"/>
                        <a:pt x="94716" y="29385"/>
                      </a:cubicBezTo>
                      <a:lnTo>
                        <a:pt x="93195" y="1997"/>
                      </a:lnTo>
                      <a:lnTo>
                        <a:pt x="93100" y="1236"/>
                      </a:lnTo>
                      <a:lnTo>
                        <a:pt x="93861" y="1141"/>
                      </a:lnTo>
                      <a:cubicBezTo>
                        <a:pt x="95572" y="1046"/>
                        <a:pt x="102134" y="571"/>
                        <a:pt x="103846" y="475"/>
                      </a:cubicBezTo>
                      <a:lnTo>
                        <a:pt x="104607" y="380"/>
                      </a:lnTo>
                      <a:lnTo>
                        <a:pt x="104702" y="1141"/>
                      </a:lnTo>
                      <a:lnTo>
                        <a:pt x="105082" y="9890"/>
                      </a:lnTo>
                      <a:cubicBezTo>
                        <a:pt x="105558" y="9890"/>
                        <a:pt x="106223" y="9795"/>
                        <a:pt x="106984" y="9795"/>
                      </a:cubicBezTo>
                      <a:cubicBezTo>
                        <a:pt x="109076" y="9700"/>
                        <a:pt x="111739" y="9605"/>
                        <a:pt x="113260" y="9605"/>
                      </a:cubicBezTo>
                      <a:lnTo>
                        <a:pt x="113165" y="761"/>
                      </a:lnTo>
                      <a:lnTo>
                        <a:pt x="113165" y="95"/>
                      </a:lnTo>
                      <a:lnTo>
                        <a:pt x="116399" y="95"/>
                      </a:lnTo>
                      <a:cubicBezTo>
                        <a:pt x="117159" y="95"/>
                        <a:pt x="118015" y="0"/>
                        <a:pt x="118871" y="0"/>
                      </a:cubicBezTo>
                      <a:cubicBezTo>
                        <a:pt x="119632" y="0"/>
                        <a:pt x="120488" y="95"/>
                        <a:pt x="121344" y="95"/>
                      </a:cubicBezTo>
                      <a:lnTo>
                        <a:pt x="124577" y="95"/>
                      </a:lnTo>
                      <a:lnTo>
                        <a:pt x="124577" y="856"/>
                      </a:lnTo>
                      <a:lnTo>
                        <a:pt x="124482" y="9700"/>
                      </a:lnTo>
                      <a:cubicBezTo>
                        <a:pt x="126003" y="9700"/>
                        <a:pt x="128571" y="9795"/>
                        <a:pt x="130663" y="9890"/>
                      </a:cubicBezTo>
                      <a:cubicBezTo>
                        <a:pt x="131424" y="9890"/>
                        <a:pt x="132185" y="9985"/>
                        <a:pt x="132755" y="9985"/>
                      </a:cubicBezTo>
                      <a:lnTo>
                        <a:pt x="133041" y="1236"/>
                      </a:lnTo>
                      <a:lnTo>
                        <a:pt x="133136" y="475"/>
                      </a:lnTo>
                      <a:lnTo>
                        <a:pt x="133896" y="571"/>
                      </a:lnTo>
                      <a:cubicBezTo>
                        <a:pt x="135608" y="571"/>
                        <a:pt x="142170" y="1141"/>
                        <a:pt x="143882" y="1236"/>
                      </a:cubicBezTo>
                      <a:lnTo>
                        <a:pt x="144642" y="1331"/>
                      </a:lnTo>
                      <a:lnTo>
                        <a:pt x="144547" y="2092"/>
                      </a:lnTo>
                      <a:lnTo>
                        <a:pt x="143026" y="29385"/>
                      </a:lnTo>
                      <a:cubicBezTo>
                        <a:pt x="155388" y="30716"/>
                        <a:pt x="167180" y="32713"/>
                        <a:pt x="178021" y="35281"/>
                      </a:cubicBezTo>
                      <a:lnTo>
                        <a:pt x="182111" y="7418"/>
                      </a:lnTo>
                      <a:lnTo>
                        <a:pt x="182301" y="6562"/>
                      </a:lnTo>
                      <a:lnTo>
                        <a:pt x="183061" y="6752"/>
                      </a:lnTo>
                      <a:cubicBezTo>
                        <a:pt x="183917" y="6942"/>
                        <a:pt x="184678" y="7132"/>
                        <a:pt x="185534" y="7322"/>
                      </a:cubicBezTo>
                      <a:cubicBezTo>
                        <a:pt x="186390" y="7513"/>
                        <a:pt x="187151" y="7703"/>
                        <a:pt x="188007" y="7893"/>
                      </a:cubicBezTo>
                      <a:cubicBezTo>
                        <a:pt x="189623" y="8273"/>
                        <a:pt x="191240" y="8654"/>
                        <a:pt x="192856" y="9129"/>
                      </a:cubicBezTo>
                      <a:lnTo>
                        <a:pt x="193522" y="9319"/>
                      </a:lnTo>
                      <a:lnTo>
                        <a:pt x="193332" y="9985"/>
                      </a:lnTo>
                      <a:lnTo>
                        <a:pt x="191810" y="18734"/>
                      </a:lnTo>
                      <a:cubicBezTo>
                        <a:pt x="192381" y="18924"/>
                        <a:pt x="193047" y="19114"/>
                        <a:pt x="193617" y="19210"/>
                      </a:cubicBezTo>
                      <a:cubicBezTo>
                        <a:pt x="194378" y="19400"/>
                        <a:pt x="195139" y="19590"/>
                        <a:pt x="195804" y="19875"/>
                      </a:cubicBezTo>
                      <a:cubicBezTo>
                        <a:pt x="196660" y="20161"/>
                        <a:pt x="197516" y="20351"/>
                        <a:pt x="198372" y="20636"/>
                      </a:cubicBezTo>
                      <a:cubicBezTo>
                        <a:pt x="198752" y="20826"/>
                        <a:pt x="199228" y="20921"/>
                        <a:pt x="199608" y="21016"/>
                      </a:cubicBezTo>
                      <a:lnTo>
                        <a:pt x="201320" y="12458"/>
                      </a:lnTo>
                      <a:lnTo>
                        <a:pt x="201510" y="11697"/>
                      </a:lnTo>
                      <a:lnTo>
                        <a:pt x="202271" y="11887"/>
                      </a:lnTo>
                      <a:cubicBezTo>
                        <a:pt x="203888" y="12363"/>
                        <a:pt x="205504" y="12838"/>
                        <a:pt x="207121" y="13409"/>
                      </a:cubicBezTo>
                      <a:cubicBezTo>
                        <a:pt x="208643" y="13884"/>
                        <a:pt x="210259" y="14455"/>
                        <a:pt x="211876" y="15025"/>
                      </a:cubicBezTo>
                      <a:lnTo>
                        <a:pt x="212542" y="15216"/>
                      </a:lnTo>
                      <a:lnTo>
                        <a:pt x="212351" y="15881"/>
                      </a:lnTo>
                      <a:lnTo>
                        <a:pt x="210449" y="24630"/>
                      </a:lnTo>
                      <a:cubicBezTo>
                        <a:pt x="210925" y="24820"/>
                        <a:pt x="211305" y="24915"/>
                        <a:pt x="211781" y="25106"/>
                      </a:cubicBezTo>
                      <a:cubicBezTo>
                        <a:pt x="212637" y="25391"/>
                        <a:pt x="213492" y="25676"/>
                        <a:pt x="214443" y="26057"/>
                      </a:cubicBezTo>
                      <a:cubicBezTo>
                        <a:pt x="215680" y="26532"/>
                        <a:pt x="216916" y="27008"/>
                        <a:pt x="218152" y="27483"/>
                      </a:cubicBezTo>
                      <a:lnTo>
                        <a:pt x="220244" y="18924"/>
                      </a:lnTo>
                      <a:lnTo>
                        <a:pt x="220435" y="18068"/>
                      </a:lnTo>
                      <a:lnTo>
                        <a:pt x="221290" y="18354"/>
                      </a:lnTo>
                      <a:cubicBezTo>
                        <a:pt x="221481" y="18449"/>
                        <a:pt x="221671" y="18544"/>
                        <a:pt x="221861" y="18639"/>
                      </a:cubicBezTo>
                      <a:cubicBezTo>
                        <a:pt x="223192" y="19114"/>
                        <a:pt x="224524" y="19590"/>
                        <a:pt x="225855" y="20256"/>
                      </a:cubicBezTo>
                      <a:cubicBezTo>
                        <a:pt x="227377" y="20826"/>
                        <a:pt x="228803" y="21492"/>
                        <a:pt x="230420" y="22158"/>
                      </a:cubicBezTo>
                      <a:lnTo>
                        <a:pt x="231085" y="22443"/>
                      </a:lnTo>
                      <a:lnTo>
                        <a:pt x="230895" y="23109"/>
                      </a:lnTo>
                      <a:lnTo>
                        <a:pt x="214158" y="85682"/>
                      </a:lnTo>
                      <a:cubicBezTo>
                        <a:pt x="215490" y="86253"/>
                        <a:pt x="216726" y="86919"/>
                        <a:pt x="217962" y="87489"/>
                      </a:cubicBezTo>
                      <a:lnTo>
                        <a:pt x="218533" y="87774"/>
                      </a:lnTo>
                      <a:lnTo>
                        <a:pt x="218342" y="88345"/>
                      </a:lnTo>
                      <a:lnTo>
                        <a:pt x="215394" y="99091"/>
                      </a:lnTo>
                      <a:lnTo>
                        <a:pt x="214539" y="98711"/>
                      </a:lnTo>
                      <a:cubicBezTo>
                        <a:pt x="214063" y="98520"/>
                        <a:pt x="213207" y="98045"/>
                        <a:pt x="212161" y="97569"/>
                      </a:cubicBezTo>
                      <a:cubicBezTo>
                        <a:pt x="211876" y="97379"/>
                        <a:pt x="211591" y="97284"/>
                        <a:pt x="211305" y="97094"/>
                      </a:cubicBezTo>
                      <a:lnTo>
                        <a:pt x="209118" y="105748"/>
                      </a:lnTo>
                      <a:cubicBezTo>
                        <a:pt x="209974" y="106223"/>
                        <a:pt x="210830" y="106604"/>
                        <a:pt x="211400" y="106889"/>
                      </a:cubicBezTo>
                      <a:lnTo>
                        <a:pt x="212446" y="107364"/>
                      </a:lnTo>
                      <a:lnTo>
                        <a:pt x="212161" y="108506"/>
                      </a:lnTo>
                      <a:lnTo>
                        <a:pt x="209784" y="117350"/>
                      </a:lnTo>
                      <a:lnTo>
                        <a:pt x="209784" y="117350"/>
                      </a:lnTo>
                      <a:close/>
                      <a:moveTo>
                        <a:pt x="114877" y="64190"/>
                      </a:moveTo>
                      <a:cubicBezTo>
                        <a:pt x="117254" y="64095"/>
                        <a:pt x="119632" y="64095"/>
                        <a:pt x="121914" y="64190"/>
                      </a:cubicBezTo>
                      <a:cubicBezTo>
                        <a:pt x="122009" y="59150"/>
                        <a:pt x="122104" y="48690"/>
                        <a:pt x="122199" y="40701"/>
                      </a:cubicBezTo>
                      <a:cubicBezTo>
                        <a:pt x="122295" y="34615"/>
                        <a:pt x="122390" y="29765"/>
                        <a:pt x="122390" y="28909"/>
                      </a:cubicBezTo>
                      <a:cubicBezTo>
                        <a:pt x="122390" y="26532"/>
                        <a:pt x="120963" y="24915"/>
                        <a:pt x="118491" y="24915"/>
                      </a:cubicBezTo>
                      <a:cubicBezTo>
                        <a:pt x="115923" y="24915"/>
                        <a:pt x="114592" y="26627"/>
                        <a:pt x="114592" y="28909"/>
                      </a:cubicBezTo>
                      <a:cubicBezTo>
                        <a:pt x="114592" y="29670"/>
                        <a:pt x="114687" y="33474"/>
                        <a:pt x="114687" y="38324"/>
                      </a:cubicBezTo>
                      <a:cubicBezTo>
                        <a:pt x="114687" y="40226"/>
                        <a:pt x="114782" y="42318"/>
                        <a:pt x="114782" y="44505"/>
                      </a:cubicBezTo>
                      <a:cubicBezTo>
                        <a:pt x="114782" y="51067"/>
                        <a:pt x="114877" y="59911"/>
                        <a:pt x="114877" y="64190"/>
                      </a:cubicBezTo>
                      <a:moveTo>
                        <a:pt x="190669" y="75697"/>
                      </a:moveTo>
                      <a:cubicBezTo>
                        <a:pt x="192286" y="76268"/>
                        <a:pt x="195424" y="77314"/>
                        <a:pt x="197231" y="77884"/>
                      </a:cubicBezTo>
                      <a:cubicBezTo>
                        <a:pt x="197516" y="76458"/>
                        <a:pt x="197897" y="74746"/>
                        <a:pt x="198372" y="72654"/>
                      </a:cubicBezTo>
                      <a:cubicBezTo>
                        <a:pt x="199799" y="66473"/>
                        <a:pt x="201605" y="58294"/>
                        <a:pt x="202842" y="52779"/>
                      </a:cubicBezTo>
                      <a:cubicBezTo>
                        <a:pt x="203222" y="51067"/>
                        <a:pt x="203507" y="49641"/>
                        <a:pt x="203793" y="48309"/>
                      </a:cubicBezTo>
                      <a:lnTo>
                        <a:pt x="204744" y="44220"/>
                      </a:lnTo>
                      <a:cubicBezTo>
                        <a:pt x="204839" y="43840"/>
                        <a:pt x="204839" y="43459"/>
                        <a:pt x="204839" y="43079"/>
                      </a:cubicBezTo>
                      <a:cubicBezTo>
                        <a:pt x="204839" y="41367"/>
                        <a:pt x="203888" y="39846"/>
                        <a:pt x="201796" y="39465"/>
                      </a:cubicBezTo>
                      <a:cubicBezTo>
                        <a:pt x="201415" y="39370"/>
                        <a:pt x="201035" y="39370"/>
                        <a:pt x="200749" y="39370"/>
                      </a:cubicBezTo>
                      <a:cubicBezTo>
                        <a:pt x="198848" y="39370"/>
                        <a:pt x="197516" y="40606"/>
                        <a:pt x="197136" y="42603"/>
                      </a:cubicBezTo>
                      <a:cubicBezTo>
                        <a:pt x="197041" y="43079"/>
                        <a:pt x="196851" y="44505"/>
                        <a:pt x="196375" y="46502"/>
                      </a:cubicBezTo>
                      <a:cubicBezTo>
                        <a:pt x="196280" y="47168"/>
                        <a:pt x="196090" y="48024"/>
                        <a:pt x="195900" y="48785"/>
                      </a:cubicBezTo>
                      <a:cubicBezTo>
                        <a:pt x="195519" y="50592"/>
                        <a:pt x="195139" y="52779"/>
                        <a:pt x="194663" y="55251"/>
                      </a:cubicBezTo>
                      <a:cubicBezTo>
                        <a:pt x="193427" y="62288"/>
                        <a:pt x="191810" y="70942"/>
                        <a:pt x="190669" y="75697"/>
                      </a:cubicBezTo>
                      <a:moveTo>
                        <a:pt x="46788" y="76363"/>
                      </a:moveTo>
                      <a:cubicBezTo>
                        <a:pt x="46217" y="73225"/>
                        <a:pt x="45171" y="67994"/>
                        <a:pt x="44125" y="63049"/>
                      </a:cubicBezTo>
                      <a:cubicBezTo>
                        <a:pt x="43174" y="57914"/>
                        <a:pt x="42128" y="52684"/>
                        <a:pt x="41367" y="49070"/>
                      </a:cubicBezTo>
                      <a:cubicBezTo>
                        <a:pt x="41177" y="48309"/>
                        <a:pt x="41082" y="47453"/>
                        <a:pt x="40892" y="46788"/>
                      </a:cubicBezTo>
                      <a:cubicBezTo>
                        <a:pt x="40511" y="44696"/>
                        <a:pt x="40226" y="43269"/>
                        <a:pt x="40131" y="42889"/>
                      </a:cubicBezTo>
                      <a:cubicBezTo>
                        <a:pt x="39750" y="40987"/>
                        <a:pt x="38419" y="39655"/>
                        <a:pt x="36517" y="39655"/>
                      </a:cubicBezTo>
                      <a:cubicBezTo>
                        <a:pt x="36232" y="39655"/>
                        <a:pt x="35852" y="39655"/>
                        <a:pt x="35471" y="39751"/>
                      </a:cubicBezTo>
                      <a:cubicBezTo>
                        <a:pt x="33379" y="40131"/>
                        <a:pt x="32428" y="41652"/>
                        <a:pt x="32428" y="43364"/>
                      </a:cubicBezTo>
                      <a:cubicBezTo>
                        <a:pt x="32428" y="43745"/>
                        <a:pt x="32428" y="44125"/>
                        <a:pt x="32523" y="44410"/>
                      </a:cubicBezTo>
                      <a:cubicBezTo>
                        <a:pt x="32618" y="44981"/>
                        <a:pt x="33094" y="46978"/>
                        <a:pt x="33664" y="49736"/>
                      </a:cubicBezTo>
                      <a:cubicBezTo>
                        <a:pt x="33854" y="50687"/>
                        <a:pt x="34140" y="51828"/>
                        <a:pt x="34330" y="52969"/>
                      </a:cubicBezTo>
                      <a:cubicBezTo>
                        <a:pt x="35281" y="57724"/>
                        <a:pt x="36898" y="64381"/>
                        <a:pt x="38134" y="70182"/>
                      </a:cubicBezTo>
                      <a:cubicBezTo>
                        <a:pt x="38800" y="73130"/>
                        <a:pt x="39655" y="76458"/>
                        <a:pt x="40036" y="78550"/>
                      </a:cubicBezTo>
                      <a:lnTo>
                        <a:pt x="46788" y="76363"/>
                      </a:lnTo>
                      <a:close/>
                      <a:moveTo>
                        <a:pt x="206265" y="117350"/>
                      </a:moveTo>
                      <a:cubicBezTo>
                        <a:pt x="204458" y="116399"/>
                        <a:pt x="202271" y="115257"/>
                        <a:pt x="201415" y="114877"/>
                      </a:cubicBezTo>
                      <a:cubicBezTo>
                        <a:pt x="200179" y="114306"/>
                        <a:pt x="195519" y="112119"/>
                        <a:pt x="194378" y="111549"/>
                      </a:cubicBezTo>
                      <a:cubicBezTo>
                        <a:pt x="193237" y="111073"/>
                        <a:pt x="188387" y="108981"/>
                        <a:pt x="187151" y="108601"/>
                      </a:cubicBezTo>
                      <a:cubicBezTo>
                        <a:pt x="186200" y="108220"/>
                        <a:pt x="183157" y="107079"/>
                        <a:pt x="181160" y="106413"/>
                      </a:cubicBezTo>
                      <a:cubicBezTo>
                        <a:pt x="180589" y="106128"/>
                        <a:pt x="180113" y="106033"/>
                        <a:pt x="179828" y="105938"/>
                      </a:cubicBezTo>
                      <a:cubicBezTo>
                        <a:pt x="178782" y="105558"/>
                        <a:pt x="174408" y="104226"/>
                        <a:pt x="172791" y="103751"/>
                      </a:cubicBezTo>
                      <a:lnTo>
                        <a:pt x="172601" y="103751"/>
                      </a:lnTo>
                      <a:lnTo>
                        <a:pt x="172411" y="103656"/>
                      </a:lnTo>
                      <a:cubicBezTo>
                        <a:pt x="171174" y="103275"/>
                        <a:pt x="157956" y="99852"/>
                        <a:pt x="152440" y="98901"/>
                      </a:cubicBezTo>
                      <a:cubicBezTo>
                        <a:pt x="147590" y="98045"/>
                        <a:pt x="142740" y="97379"/>
                        <a:pt x="137986" y="96809"/>
                      </a:cubicBezTo>
                      <a:cubicBezTo>
                        <a:pt x="136749" y="96714"/>
                        <a:pt x="131519" y="96238"/>
                        <a:pt x="130188" y="96143"/>
                      </a:cubicBezTo>
                      <a:cubicBezTo>
                        <a:pt x="129427" y="96048"/>
                        <a:pt x="128666" y="96048"/>
                        <a:pt x="127905" y="96048"/>
                      </a:cubicBezTo>
                      <a:cubicBezTo>
                        <a:pt x="127525" y="96048"/>
                        <a:pt x="127145" y="95953"/>
                        <a:pt x="126764" y="95953"/>
                      </a:cubicBezTo>
                      <a:lnTo>
                        <a:pt x="126289" y="95953"/>
                      </a:lnTo>
                      <a:cubicBezTo>
                        <a:pt x="124957" y="95858"/>
                        <a:pt x="119822" y="95763"/>
                        <a:pt x="118396" y="95763"/>
                      </a:cubicBezTo>
                      <a:cubicBezTo>
                        <a:pt x="117064" y="95763"/>
                        <a:pt x="111929" y="95858"/>
                        <a:pt x="110598" y="95953"/>
                      </a:cubicBezTo>
                      <a:lnTo>
                        <a:pt x="110027" y="95953"/>
                      </a:lnTo>
                      <a:cubicBezTo>
                        <a:pt x="109742" y="95953"/>
                        <a:pt x="109361" y="96048"/>
                        <a:pt x="108981" y="96048"/>
                      </a:cubicBezTo>
                      <a:cubicBezTo>
                        <a:pt x="108315" y="96048"/>
                        <a:pt x="107459" y="96048"/>
                        <a:pt x="106699" y="96143"/>
                      </a:cubicBezTo>
                      <a:cubicBezTo>
                        <a:pt x="105367" y="96238"/>
                        <a:pt x="100232" y="96714"/>
                        <a:pt x="98901" y="96809"/>
                      </a:cubicBezTo>
                      <a:cubicBezTo>
                        <a:pt x="94051" y="97379"/>
                        <a:pt x="89201" y="98045"/>
                        <a:pt x="84351" y="98901"/>
                      </a:cubicBezTo>
                      <a:cubicBezTo>
                        <a:pt x="78930" y="99852"/>
                        <a:pt x="65617" y="103370"/>
                        <a:pt x="64381" y="103656"/>
                      </a:cubicBezTo>
                      <a:cubicBezTo>
                        <a:pt x="63144" y="104036"/>
                        <a:pt x="58104" y="105558"/>
                        <a:pt x="56963" y="105938"/>
                      </a:cubicBezTo>
                      <a:cubicBezTo>
                        <a:pt x="55632" y="106413"/>
                        <a:pt x="50782" y="108220"/>
                        <a:pt x="49641" y="108601"/>
                      </a:cubicBezTo>
                      <a:cubicBezTo>
                        <a:pt x="48404" y="109076"/>
                        <a:pt x="43554" y="111073"/>
                        <a:pt x="42413" y="111549"/>
                      </a:cubicBezTo>
                      <a:lnTo>
                        <a:pt x="35281" y="114877"/>
                      </a:lnTo>
                      <a:cubicBezTo>
                        <a:pt x="34520" y="115257"/>
                        <a:pt x="32238" y="116399"/>
                        <a:pt x="30431" y="117350"/>
                      </a:cubicBezTo>
                      <a:lnTo>
                        <a:pt x="206265" y="117350"/>
                      </a:lnTo>
                      <a:close/>
                    </a:path>
                  </a:pathLst>
                </a:custGeom>
                <a:solidFill>
                  <a:srgbClr val="0062AE"/>
                </a:solidFill>
                <a:ln w="9452" cap="flat">
                  <a:noFill/>
                  <a:prstDash val="solid"/>
                  <a:miter/>
                </a:ln>
              </p:spPr>
              <p:txBody>
                <a:bodyPr rtlCol="0" anchor="ctr"/>
                <a:lstStyle/>
                <a:p>
                  <a:endParaRPr lang="nb-NO"/>
                </a:p>
              </p:txBody>
            </p:sp>
            <p:sp>
              <p:nvSpPr>
                <p:cNvPr id="520" name="Frihåndsform: figur 519">
                  <a:extLst>
                    <a:ext uri="{FF2B5EF4-FFF2-40B4-BE49-F238E27FC236}">
                      <a16:creationId xmlns:a16="http://schemas.microsoft.com/office/drawing/2014/main" id="{B226D3F3-B497-466F-4AFC-A449C3132768}"/>
                    </a:ext>
                  </a:extLst>
                </p:cNvPr>
                <p:cNvSpPr/>
                <p:nvPr/>
              </p:nvSpPr>
              <p:spPr>
                <a:xfrm>
                  <a:off x="10107224" y="691163"/>
                  <a:ext cx="195424" cy="31477"/>
                </a:xfrm>
                <a:custGeom>
                  <a:avLst/>
                  <a:gdLst>
                    <a:gd name="connsiteX0" fmla="*/ 97950 w 195424"/>
                    <a:gd name="connsiteY0" fmla="*/ 8844 h 31477"/>
                    <a:gd name="connsiteX1" fmla="*/ 89581 w 195424"/>
                    <a:gd name="connsiteY1" fmla="*/ 9034 h 31477"/>
                    <a:gd name="connsiteX2" fmla="*/ 85682 w 195424"/>
                    <a:gd name="connsiteY2" fmla="*/ 9129 h 31477"/>
                    <a:gd name="connsiteX3" fmla="*/ 85397 w 195424"/>
                    <a:gd name="connsiteY3" fmla="*/ 9129 h 31477"/>
                    <a:gd name="connsiteX4" fmla="*/ 77124 w 195424"/>
                    <a:gd name="connsiteY4" fmla="*/ 9795 h 31477"/>
                    <a:gd name="connsiteX5" fmla="*/ 64951 w 195424"/>
                    <a:gd name="connsiteY5" fmla="*/ 11317 h 31477"/>
                    <a:gd name="connsiteX6" fmla="*/ 52398 w 195424"/>
                    <a:gd name="connsiteY6" fmla="*/ 13694 h 31477"/>
                    <a:gd name="connsiteX7" fmla="*/ 40321 w 195424"/>
                    <a:gd name="connsiteY7" fmla="*/ 16737 h 31477"/>
                    <a:gd name="connsiteX8" fmla="*/ 32333 w 195424"/>
                    <a:gd name="connsiteY8" fmla="*/ 19210 h 31477"/>
                    <a:gd name="connsiteX9" fmla="*/ 24535 w 195424"/>
                    <a:gd name="connsiteY9" fmla="*/ 21872 h 31477"/>
                    <a:gd name="connsiteX10" fmla="*/ 16832 w 195424"/>
                    <a:gd name="connsiteY10" fmla="*/ 24915 h 31477"/>
                    <a:gd name="connsiteX11" fmla="*/ 9224 w 195424"/>
                    <a:gd name="connsiteY11" fmla="*/ 28149 h 31477"/>
                    <a:gd name="connsiteX12" fmla="*/ 4089 w 195424"/>
                    <a:gd name="connsiteY12" fmla="*/ 30621 h 31477"/>
                    <a:gd name="connsiteX13" fmla="*/ 2377 w 195424"/>
                    <a:gd name="connsiteY13" fmla="*/ 31477 h 31477"/>
                    <a:gd name="connsiteX14" fmla="*/ 0 w 195424"/>
                    <a:gd name="connsiteY14" fmla="*/ 22823 h 31477"/>
                    <a:gd name="connsiteX15" fmla="*/ 2377 w 195424"/>
                    <a:gd name="connsiteY15" fmla="*/ 21682 h 31477"/>
                    <a:gd name="connsiteX16" fmla="*/ 3328 w 195424"/>
                    <a:gd name="connsiteY16" fmla="*/ 21207 h 31477"/>
                    <a:gd name="connsiteX17" fmla="*/ 11031 w 195424"/>
                    <a:gd name="connsiteY17" fmla="*/ 17783 h 31477"/>
                    <a:gd name="connsiteX18" fmla="*/ 18829 w 195424"/>
                    <a:gd name="connsiteY18" fmla="*/ 14550 h 31477"/>
                    <a:gd name="connsiteX19" fmla="*/ 26912 w 195424"/>
                    <a:gd name="connsiteY19" fmla="*/ 11697 h 31477"/>
                    <a:gd name="connsiteX20" fmla="*/ 34901 w 195424"/>
                    <a:gd name="connsiteY20" fmla="*/ 9129 h 31477"/>
                    <a:gd name="connsiteX21" fmla="*/ 43079 w 195424"/>
                    <a:gd name="connsiteY21" fmla="*/ 6847 h 31477"/>
                    <a:gd name="connsiteX22" fmla="*/ 76553 w 195424"/>
                    <a:gd name="connsiteY22" fmla="*/ 951 h 31477"/>
                    <a:gd name="connsiteX23" fmla="*/ 85017 w 195424"/>
                    <a:gd name="connsiteY23" fmla="*/ 285 h 31477"/>
                    <a:gd name="connsiteX24" fmla="*/ 89106 w 195424"/>
                    <a:gd name="connsiteY24" fmla="*/ 95 h 31477"/>
                    <a:gd name="connsiteX25" fmla="*/ 89391 w 195424"/>
                    <a:gd name="connsiteY25" fmla="*/ 95 h 31477"/>
                    <a:gd name="connsiteX26" fmla="*/ 93575 w 195424"/>
                    <a:gd name="connsiteY26" fmla="*/ 0 h 31477"/>
                    <a:gd name="connsiteX27" fmla="*/ 95667 w 195424"/>
                    <a:gd name="connsiteY27" fmla="*/ 0 h 31477"/>
                    <a:gd name="connsiteX28" fmla="*/ 97760 w 195424"/>
                    <a:gd name="connsiteY28" fmla="*/ 0 h 31477"/>
                    <a:gd name="connsiteX29" fmla="*/ 99852 w 195424"/>
                    <a:gd name="connsiteY29" fmla="*/ 0 h 31477"/>
                    <a:gd name="connsiteX30" fmla="*/ 101944 w 195424"/>
                    <a:gd name="connsiteY30" fmla="*/ 0 h 31477"/>
                    <a:gd name="connsiteX31" fmla="*/ 106223 w 195424"/>
                    <a:gd name="connsiteY31" fmla="*/ 95 h 31477"/>
                    <a:gd name="connsiteX32" fmla="*/ 110503 w 195424"/>
                    <a:gd name="connsiteY32" fmla="*/ 285 h 31477"/>
                    <a:gd name="connsiteX33" fmla="*/ 118966 w 195424"/>
                    <a:gd name="connsiteY33" fmla="*/ 951 h 31477"/>
                    <a:gd name="connsiteX34" fmla="*/ 152440 w 195424"/>
                    <a:gd name="connsiteY34" fmla="*/ 6847 h 31477"/>
                    <a:gd name="connsiteX35" fmla="*/ 160619 w 195424"/>
                    <a:gd name="connsiteY35" fmla="*/ 9129 h 31477"/>
                    <a:gd name="connsiteX36" fmla="*/ 168607 w 195424"/>
                    <a:gd name="connsiteY36" fmla="*/ 11697 h 31477"/>
                    <a:gd name="connsiteX37" fmla="*/ 176595 w 195424"/>
                    <a:gd name="connsiteY37" fmla="*/ 14550 h 31477"/>
                    <a:gd name="connsiteX38" fmla="*/ 183917 w 195424"/>
                    <a:gd name="connsiteY38" fmla="*/ 17498 h 31477"/>
                    <a:gd name="connsiteX39" fmla="*/ 184393 w 195424"/>
                    <a:gd name="connsiteY39" fmla="*/ 17688 h 31477"/>
                    <a:gd name="connsiteX40" fmla="*/ 192096 w 195424"/>
                    <a:gd name="connsiteY40" fmla="*/ 21112 h 31477"/>
                    <a:gd name="connsiteX41" fmla="*/ 195424 w 195424"/>
                    <a:gd name="connsiteY41" fmla="*/ 22728 h 31477"/>
                    <a:gd name="connsiteX42" fmla="*/ 192952 w 195424"/>
                    <a:gd name="connsiteY42" fmla="*/ 31382 h 31477"/>
                    <a:gd name="connsiteX43" fmla="*/ 191240 w 195424"/>
                    <a:gd name="connsiteY43" fmla="*/ 30621 h 31477"/>
                    <a:gd name="connsiteX44" fmla="*/ 186105 w 195424"/>
                    <a:gd name="connsiteY44" fmla="*/ 28054 h 31477"/>
                    <a:gd name="connsiteX45" fmla="*/ 178497 w 195424"/>
                    <a:gd name="connsiteY45" fmla="*/ 24820 h 31477"/>
                    <a:gd name="connsiteX46" fmla="*/ 170794 w 195424"/>
                    <a:gd name="connsiteY46" fmla="*/ 21777 h 31477"/>
                    <a:gd name="connsiteX47" fmla="*/ 162996 w 195424"/>
                    <a:gd name="connsiteY47" fmla="*/ 19114 h 31477"/>
                    <a:gd name="connsiteX48" fmla="*/ 155103 w 195424"/>
                    <a:gd name="connsiteY48" fmla="*/ 16642 h 31477"/>
                    <a:gd name="connsiteX49" fmla="*/ 143026 w 195424"/>
                    <a:gd name="connsiteY49" fmla="*/ 13599 h 31477"/>
                    <a:gd name="connsiteX50" fmla="*/ 130473 w 195424"/>
                    <a:gd name="connsiteY50" fmla="*/ 11221 h 31477"/>
                    <a:gd name="connsiteX51" fmla="*/ 118396 w 195424"/>
                    <a:gd name="connsiteY51" fmla="*/ 9700 h 31477"/>
                    <a:gd name="connsiteX52" fmla="*/ 110122 w 195424"/>
                    <a:gd name="connsiteY52" fmla="*/ 9034 h 31477"/>
                    <a:gd name="connsiteX53" fmla="*/ 105938 w 195424"/>
                    <a:gd name="connsiteY53" fmla="*/ 8939 h 31477"/>
                    <a:gd name="connsiteX54" fmla="*/ 97950 w 195424"/>
                    <a:gd name="connsiteY54" fmla="*/ 8844 h 3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95424" h="31477">
                      <a:moveTo>
                        <a:pt x="97950" y="8844"/>
                      </a:moveTo>
                      <a:cubicBezTo>
                        <a:pt x="96523" y="8844"/>
                        <a:pt x="91008" y="9034"/>
                        <a:pt x="89581" y="9034"/>
                      </a:cubicBezTo>
                      <a:cubicBezTo>
                        <a:pt x="88250" y="9034"/>
                        <a:pt x="87014" y="9129"/>
                        <a:pt x="85682" y="9129"/>
                      </a:cubicBezTo>
                      <a:lnTo>
                        <a:pt x="85397" y="9129"/>
                      </a:lnTo>
                      <a:cubicBezTo>
                        <a:pt x="83971" y="9224"/>
                        <a:pt x="78455" y="9700"/>
                        <a:pt x="77124" y="9795"/>
                      </a:cubicBezTo>
                      <a:cubicBezTo>
                        <a:pt x="74366" y="10080"/>
                        <a:pt x="66283" y="11126"/>
                        <a:pt x="64951" y="11317"/>
                      </a:cubicBezTo>
                      <a:cubicBezTo>
                        <a:pt x="60767" y="11982"/>
                        <a:pt x="56583" y="12838"/>
                        <a:pt x="52398" y="13694"/>
                      </a:cubicBezTo>
                      <a:cubicBezTo>
                        <a:pt x="49736" y="14265"/>
                        <a:pt x="41652" y="16357"/>
                        <a:pt x="40321" y="16737"/>
                      </a:cubicBezTo>
                      <a:cubicBezTo>
                        <a:pt x="38990" y="17117"/>
                        <a:pt x="33664" y="18734"/>
                        <a:pt x="32333" y="19210"/>
                      </a:cubicBezTo>
                      <a:cubicBezTo>
                        <a:pt x="31097" y="19590"/>
                        <a:pt x="25866" y="21492"/>
                        <a:pt x="24535" y="21872"/>
                      </a:cubicBezTo>
                      <a:cubicBezTo>
                        <a:pt x="23204" y="22348"/>
                        <a:pt x="18164" y="24440"/>
                        <a:pt x="16832" y="24915"/>
                      </a:cubicBezTo>
                      <a:cubicBezTo>
                        <a:pt x="15501" y="25486"/>
                        <a:pt x="10461" y="27673"/>
                        <a:pt x="9224" y="28149"/>
                      </a:cubicBezTo>
                      <a:cubicBezTo>
                        <a:pt x="8464" y="28529"/>
                        <a:pt x="6086" y="29765"/>
                        <a:pt x="4089" y="30621"/>
                      </a:cubicBezTo>
                      <a:cubicBezTo>
                        <a:pt x="3423" y="31002"/>
                        <a:pt x="2853" y="31287"/>
                        <a:pt x="2377" y="31477"/>
                      </a:cubicBezTo>
                      <a:lnTo>
                        <a:pt x="0" y="22823"/>
                      </a:lnTo>
                      <a:cubicBezTo>
                        <a:pt x="761" y="22443"/>
                        <a:pt x="1617" y="22062"/>
                        <a:pt x="2377" y="21682"/>
                      </a:cubicBezTo>
                      <a:cubicBezTo>
                        <a:pt x="2663" y="21492"/>
                        <a:pt x="2948" y="21397"/>
                        <a:pt x="3328" y="21207"/>
                      </a:cubicBezTo>
                      <a:cubicBezTo>
                        <a:pt x="4565" y="20636"/>
                        <a:pt x="9700" y="18259"/>
                        <a:pt x="11031" y="17783"/>
                      </a:cubicBezTo>
                      <a:cubicBezTo>
                        <a:pt x="12363" y="17213"/>
                        <a:pt x="17593" y="15025"/>
                        <a:pt x="18829" y="14550"/>
                      </a:cubicBezTo>
                      <a:cubicBezTo>
                        <a:pt x="20161" y="14074"/>
                        <a:pt x="26817" y="11697"/>
                        <a:pt x="26912" y="11697"/>
                      </a:cubicBezTo>
                      <a:cubicBezTo>
                        <a:pt x="28244" y="11221"/>
                        <a:pt x="33569" y="9510"/>
                        <a:pt x="34901" y="9129"/>
                      </a:cubicBezTo>
                      <a:cubicBezTo>
                        <a:pt x="36232" y="8749"/>
                        <a:pt x="41652" y="7227"/>
                        <a:pt x="43079" y="6847"/>
                      </a:cubicBezTo>
                      <a:cubicBezTo>
                        <a:pt x="53920" y="4089"/>
                        <a:pt x="65046" y="2092"/>
                        <a:pt x="76553" y="951"/>
                      </a:cubicBezTo>
                      <a:cubicBezTo>
                        <a:pt x="77979" y="856"/>
                        <a:pt x="83685" y="380"/>
                        <a:pt x="85017" y="285"/>
                      </a:cubicBezTo>
                      <a:cubicBezTo>
                        <a:pt x="86443" y="190"/>
                        <a:pt x="87679" y="95"/>
                        <a:pt x="89106" y="95"/>
                      </a:cubicBezTo>
                      <a:lnTo>
                        <a:pt x="89391" y="95"/>
                      </a:lnTo>
                      <a:cubicBezTo>
                        <a:pt x="90818" y="0"/>
                        <a:pt x="92244" y="0"/>
                        <a:pt x="93575" y="0"/>
                      </a:cubicBezTo>
                      <a:lnTo>
                        <a:pt x="95667" y="0"/>
                      </a:lnTo>
                      <a:cubicBezTo>
                        <a:pt x="96333" y="0"/>
                        <a:pt x="97094" y="0"/>
                        <a:pt x="97760" y="0"/>
                      </a:cubicBezTo>
                      <a:cubicBezTo>
                        <a:pt x="98425" y="0"/>
                        <a:pt x="99091" y="0"/>
                        <a:pt x="99852" y="0"/>
                      </a:cubicBezTo>
                      <a:lnTo>
                        <a:pt x="101944" y="0"/>
                      </a:lnTo>
                      <a:cubicBezTo>
                        <a:pt x="103370" y="0"/>
                        <a:pt x="104797" y="95"/>
                        <a:pt x="106223" y="95"/>
                      </a:cubicBezTo>
                      <a:cubicBezTo>
                        <a:pt x="107650" y="95"/>
                        <a:pt x="109076" y="285"/>
                        <a:pt x="110503" y="285"/>
                      </a:cubicBezTo>
                      <a:cubicBezTo>
                        <a:pt x="111929" y="380"/>
                        <a:pt x="117635" y="856"/>
                        <a:pt x="118966" y="951"/>
                      </a:cubicBezTo>
                      <a:cubicBezTo>
                        <a:pt x="130473" y="1997"/>
                        <a:pt x="141599" y="3994"/>
                        <a:pt x="152440" y="6847"/>
                      </a:cubicBezTo>
                      <a:cubicBezTo>
                        <a:pt x="153772" y="7227"/>
                        <a:pt x="159287" y="8749"/>
                        <a:pt x="160619" y="9129"/>
                      </a:cubicBezTo>
                      <a:cubicBezTo>
                        <a:pt x="161950" y="9510"/>
                        <a:pt x="167275" y="11221"/>
                        <a:pt x="168607" y="11697"/>
                      </a:cubicBezTo>
                      <a:cubicBezTo>
                        <a:pt x="169368" y="11982"/>
                        <a:pt x="175264" y="14074"/>
                        <a:pt x="176595" y="14550"/>
                      </a:cubicBezTo>
                      <a:cubicBezTo>
                        <a:pt x="177736" y="15025"/>
                        <a:pt x="182111" y="16832"/>
                        <a:pt x="183917" y="17498"/>
                      </a:cubicBezTo>
                      <a:cubicBezTo>
                        <a:pt x="184108" y="17593"/>
                        <a:pt x="184298" y="17593"/>
                        <a:pt x="184393" y="17688"/>
                      </a:cubicBezTo>
                      <a:cubicBezTo>
                        <a:pt x="185724" y="18164"/>
                        <a:pt x="190859" y="20541"/>
                        <a:pt x="192096" y="21112"/>
                      </a:cubicBezTo>
                      <a:cubicBezTo>
                        <a:pt x="193237" y="21682"/>
                        <a:pt x="194378" y="22253"/>
                        <a:pt x="195424" y="22728"/>
                      </a:cubicBezTo>
                      <a:lnTo>
                        <a:pt x="192952" y="31382"/>
                      </a:lnTo>
                      <a:cubicBezTo>
                        <a:pt x="192476" y="31192"/>
                        <a:pt x="191905" y="30906"/>
                        <a:pt x="191240" y="30621"/>
                      </a:cubicBezTo>
                      <a:cubicBezTo>
                        <a:pt x="189338" y="29670"/>
                        <a:pt x="186960" y="28529"/>
                        <a:pt x="186105" y="28054"/>
                      </a:cubicBezTo>
                      <a:cubicBezTo>
                        <a:pt x="184868" y="27483"/>
                        <a:pt x="179828" y="25296"/>
                        <a:pt x="178497" y="24820"/>
                      </a:cubicBezTo>
                      <a:cubicBezTo>
                        <a:pt x="177261" y="24250"/>
                        <a:pt x="172125" y="22253"/>
                        <a:pt x="170794" y="21777"/>
                      </a:cubicBezTo>
                      <a:cubicBezTo>
                        <a:pt x="169463" y="21302"/>
                        <a:pt x="164232" y="19495"/>
                        <a:pt x="162996" y="19114"/>
                      </a:cubicBezTo>
                      <a:cubicBezTo>
                        <a:pt x="161665" y="18639"/>
                        <a:pt x="156339" y="17117"/>
                        <a:pt x="155103" y="16642"/>
                      </a:cubicBezTo>
                      <a:cubicBezTo>
                        <a:pt x="153677" y="16262"/>
                        <a:pt x="145688" y="14265"/>
                        <a:pt x="143026" y="13599"/>
                      </a:cubicBezTo>
                      <a:cubicBezTo>
                        <a:pt x="138841" y="12743"/>
                        <a:pt x="134657" y="11887"/>
                        <a:pt x="130473" y="11221"/>
                      </a:cubicBezTo>
                      <a:cubicBezTo>
                        <a:pt x="129237" y="11031"/>
                        <a:pt x="121153" y="9985"/>
                        <a:pt x="118396" y="9700"/>
                      </a:cubicBezTo>
                      <a:cubicBezTo>
                        <a:pt x="116969" y="9605"/>
                        <a:pt x="111549" y="9129"/>
                        <a:pt x="110122" y="9034"/>
                      </a:cubicBezTo>
                      <a:cubicBezTo>
                        <a:pt x="108696" y="8939"/>
                        <a:pt x="107269" y="8939"/>
                        <a:pt x="105938" y="8939"/>
                      </a:cubicBezTo>
                      <a:cubicBezTo>
                        <a:pt x="104797" y="8939"/>
                        <a:pt x="99281" y="8844"/>
                        <a:pt x="97950" y="8844"/>
                      </a:cubicBezTo>
                    </a:path>
                  </a:pathLst>
                </a:custGeom>
                <a:solidFill>
                  <a:srgbClr val="EBEBEB"/>
                </a:solidFill>
                <a:ln w="9452" cap="flat">
                  <a:noFill/>
                  <a:prstDash val="solid"/>
                  <a:miter/>
                </a:ln>
              </p:spPr>
              <p:txBody>
                <a:bodyPr rtlCol="0" anchor="ctr"/>
                <a:lstStyle/>
                <a:p>
                  <a:endParaRPr lang="nb-NO"/>
                </a:p>
              </p:txBody>
            </p:sp>
            <p:sp>
              <p:nvSpPr>
                <p:cNvPr id="521" name="Frihåndsform: figur 520">
                  <a:extLst>
                    <a:ext uri="{FF2B5EF4-FFF2-40B4-BE49-F238E27FC236}">
                      <a16:creationId xmlns:a16="http://schemas.microsoft.com/office/drawing/2014/main" id="{BD9D95F4-C191-5D01-E828-1C676E0EA6BA}"/>
                    </a:ext>
                  </a:extLst>
                </p:cNvPr>
                <p:cNvSpPr/>
                <p:nvPr/>
              </p:nvSpPr>
              <p:spPr>
                <a:xfrm>
                  <a:off x="10112169" y="711514"/>
                  <a:ext cx="184773" cy="31191"/>
                </a:xfrm>
                <a:custGeom>
                  <a:avLst/>
                  <a:gdLst>
                    <a:gd name="connsiteX0" fmla="*/ 92339 w 184773"/>
                    <a:gd name="connsiteY0" fmla="*/ 8654 h 31191"/>
                    <a:gd name="connsiteX1" fmla="*/ 84541 w 184773"/>
                    <a:gd name="connsiteY1" fmla="*/ 8844 h 31191"/>
                    <a:gd name="connsiteX2" fmla="*/ 82924 w 184773"/>
                    <a:gd name="connsiteY2" fmla="*/ 8939 h 31191"/>
                    <a:gd name="connsiteX3" fmla="*/ 80547 w 184773"/>
                    <a:gd name="connsiteY3" fmla="*/ 9034 h 31191"/>
                    <a:gd name="connsiteX4" fmla="*/ 72749 w 184773"/>
                    <a:gd name="connsiteY4" fmla="*/ 9700 h 31191"/>
                    <a:gd name="connsiteX5" fmla="*/ 58199 w 184773"/>
                    <a:gd name="connsiteY5" fmla="*/ 11792 h 31191"/>
                    <a:gd name="connsiteX6" fmla="*/ 38039 w 184773"/>
                    <a:gd name="connsiteY6" fmla="*/ 16642 h 31191"/>
                    <a:gd name="connsiteX7" fmla="*/ 30526 w 184773"/>
                    <a:gd name="connsiteY7" fmla="*/ 19019 h 31191"/>
                    <a:gd name="connsiteX8" fmla="*/ 23109 w 184773"/>
                    <a:gd name="connsiteY8" fmla="*/ 21682 h 31191"/>
                    <a:gd name="connsiteX9" fmla="*/ 15786 w 184773"/>
                    <a:gd name="connsiteY9" fmla="*/ 24725 h 31191"/>
                    <a:gd name="connsiteX10" fmla="*/ 8654 w 184773"/>
                    <a:gd name="connsiteY10" fmla="*/ 27958 h 31191"/>
                    <a:gd name="connsiteX11" fmla="*/ 2282 w 184773"/>
                    <a:gd name="connsiteY11" fmla="*/ 31192 h 31191"/>
                    <a:gd name="connsiteX12" fmla="*/ 0 w 184773"/>
                    <a:gd name="connsiteY12" fmla="*/ 22348 h 31191"/>
                    <a:gd name="connsiteX13" fmla="*/ 6752 w 184773"/>
                    <a:gd name="connsiteY13" fmla="*/ 19019 h 31191"/>
                    <a:gd name="connsiteX14" fmla="*/ 14074 w 184773"/>
                    <a:gd name="connsiteY14" fmla="*/ 15786 h 31191"/>
                    <a:gd name="connsiteX15" fmla="*/ 21492 w 184773"/>
                    <a:gd name="connsiteY15" fmla="*/ 12838 h 31191"/>
                    <a:gd name="connsiteX16" fmla="*/ 29100 w 184773"/>
                    <a:gd name="connsiteY16" fmla="*/ 10080 h 31191"/>
                    <a:gd name="connsiteX17" fmla="*/ 40701 w 184773"/>
                    <a:gd name="connsiteY17" fmla="*/ 6657 h 31191"/>
                    <a:gd name="connsiteX18" fmla="*/ 48499 w 184773"/>
                    <a:gd name="connsiteY18" fmla="*/ 4755 h 31191"/>
                    <a:gd name="connsiteX19" fmla="*/ 59055 w 184773"/>
                    <a:gd name="connsiteY19" fmla="*/ 2663 h 31191"/>
                    <a:gd name="connsiteX20" fmla="*/ 62859 w 184773"/>
                    <a:gd name="connsiteY20" fmla="*/ 2092 h 31191"/>
                    <a:gd name="connsiteX21" fmla="*/ 64285 w 184773"/>
                    <a:gd name="connsiteY21" fmla="*/ 1902 h 31191"/>
                    <a:gd name="connsiteX22" fmla="*/ 72274 w 184773"/>
                    <a:gd name="connsiteY22" fmla="*/ 951 h 31191"/>
                    <a:gd name="connsiteX23" fmla="*/ 84351 w 184773"/>
                    <a:gd name="connsiteY23" fmla="*/ 95 h 31191"/>
                    <a:gd name="connsiteX24" fmla="*/ 92339 w 184773"/>
                    <a:gd name="connsiteY24" fmla="*/ 0 h 31191"/>
                    <a:gd name="connsiteX25" fmla="*/ 100327 w 184773"/>
                    <a:gd name="connsiteY25" fmla="*/ 95 h 31191"/>
                    <a:gd name="connsiteX26" fmla="*/ 112405 w 184773"/>
                    <a:gd name="connsiteY26" fmla="*/ 951 h 31191"/>
                    <a:gd name="connsiteX27" fmla="*/ 120393 w 184773"/>
                    <a:gd name="connsiteY27" fmla="*/ 1902 h 31191"/>
                    <a:gd name="connsiteX28" fmla="*/ 121819 w 184773"/>
                    <a:gd name="connsiteY28" fmla="*/ 2092 h 31191"/>
                    <a:gd name="connsiteX29" fmla="*/ 125623 w 184773"/>
                    <a:gd name="connsiteY29" fmla="*/ 2663 h 31191"/>
                    <a:gd name="connsiteX30" fmla="*/ 136274 w 184773"/>
                    <a:gd name="connsiteY30" fmla="*/ 4755 h 31191"/>
                    <a:gd name="connsiteX31" fmla="*/ 144072 w 184773"/>
                    <a:gd name="connsiteY31" fmla="*/ 6657 h 31191"/>
                    <a:gd name="connsiteX32" fmla="*/ 155674 w 184773"/>
                    <a:gd name="connsiteY32" fmla="*/ 10080 h 31191"/>
                    <a:gd name="connsiteX33" fmla="*/ 163186 w 184773"/>
                    <a:gd name="connsiteY33" fmla="*/ 12838 h 31191"/>
                    <a:gd name="connsiteX34" fmla="*/ 170604 w 184773"/>
                    <a:gd name="connsiteY34" fmla="*/ 15786 h 31191"/>
                    <a:gd name="connsiteX35" fmla="*/ 177926 w 184773"/>
                    <a:gd name="connsiteY35" fmla="*/ 19019 h 31191"/>
                    <a:gd name="connsiteX36" fmla="*/ 184773 w 184773"/>
                    <a:gd name="connsiteY36" fmla="*/ 22348 h 31191"/>
                    <a:gd name="connsiteX37" fmla="*/ 182301 w 184773"/>
                    <a:gd name="connsiteY37" fmla="*/ 31097 h 31191"/>
                    <a:gd name="connsiteX38" fmla="*/ 175929 w 184773"/>
                    <a:gd name="connsiteY38" fmla="*/ 27863 h 31191"/>
                    <a:gd name="connsiteX39" fmla="*/ 168797 w 184773"/>
                    <a:gd name="connsiteY39" fmla="*/ 24630 h 31191"/>
                    <a:gd name="connsiteX40" fmla="*/ 161570 w 184773"/>
                    <a:gd name="connsiteY40" fmla="*/ 21587 h 31191"/>
                    <a:gd name="connsiteX41" fmla="*/ 154152 w 184773"/>
                    <a:gd name="connsiteY41" fmla="*/ 18924 h 31191"/>
                    <a:gd name="connsiteX42" fmla="*/ 147115 w 184773"/>
                    <a:gd name="connsiteY42" fmla="*/ 16642 h 31191"/>
                    <a:gd name="connsiteX43" fmla="*/ 146734 w 184773"/>
                    <a:gd name="connsiteY43" fmla="*/ 16547 h 31191"/>
                    <a:gd name="connsiteX44" fmla="*/ 126574 w 184773"/>
                    <a:gd name="connsiteY44" fmla="*/ 11697 h 31191"/>
                    <a:gd name="connsiteX45" fmla="*/ 111929 w 184773"/>
                    <a:gd name="connsiteY45" fmla="*/ 9605 h 31191"/>
                    <a:gd name="connsiteX46" fmla="*/ 104131 w 184773"/>
                    <a:gd name="connsiteY46" fmla="*/ 8939 h 31191"/>
                    <a:gd name="connsiteX47" fmla="*/ 101754 w 184773"/>
                    <a:gd name="connsiteY47" fmla="*/ 8844 h 31191"/>
                    <a:gd name="connsiteX48" fmla="*/ 100232 w 184773"/>
                    <a:gd name="connsiteY48" fmla="*/ 8749 h 31191"/>
                    <a:gd name="connsiteX49" fmla="*/ 92339 w 184773"/>
                    <a:gd name="connsiteY49" fmla="*/ 8654 h 3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4773" h="31191">
                      <a:moveTo>
                        <a:pt x="92339" y="8654"/>
                      </a:moveTo>
                      <a:cubicBezTo>
                        <a:pt x="91008" y="8654"/>
                        <a:pt x="85872" y="8749"/>
                        <a:pt x="84541" y="8844"/>
                      </a:cubicBezTo>
                      <a:cubicBezTo>
                        <a:pt x="83971" y="8939"/>
                        <a:pt x="83495" y="8939"/>
                        <a:pt x="82924" y="8939"/>
                      </a:cubicBezTo>
                      <a:cubicBezTo>
                        <a:pt x="82164" y="8939"/>
                        <a:pt x="81308" y="9034"/>
                        <a:pt x="80547" y="9034"/>
                      </a:cubicBezTo>
                      <a:cubicBezTo>
                        <a:pt x="79216" y="9129"/>
                        <a:pt x="74080" y="9510"/>
                        <a:pt x="72749" y="9700"/>
                      </a:cubicBezTo>
                      <a:cubicBezTo>
                        <a:pt x="67804" y="10175"/>
                        <a:pt x="62954" y="10841"/>
                        <a:pt x="58199" y="11792"/>
                      </a:cubicBezTo>
                      <a:cubicBezTo>
                        <a:pt x="52684" y="12743"/>
                        <a:pt x="39370" y="16262"/>
                        <a:pt x="38039" y="16642"/>
                      </a:cubicBezTo>
                      <a:cubicBezTo>
                        <a:pt x="36707" y="17022"/>
                        <a:pt x="31762" y="18544"/>
                        <a:pt x="30526" y="19019"/>
                      </a:cubicBezTo>
                      <a:cubicBezTo>
                        <a:pt x="29195" y="19495"/>
                        <a:pt x="24345" y="21302"/>
                        <a:pt x="23109" y="21682"/>
                      </a:cubicBezTo>
                      <a:cubicBezTo>
                        <a:pt x="21872" y="22158"/>
                        <a:pt x="17022" y="24155"/>
                        <a:pt x="15786" y="24725"/>
                      </a:cubicBezTo>
                      <a:cubicBezTo>
                        <a:pt x="14550" y="25201"/>
                        <a:pt x="9890" y="27483"/>
                        <a:pt x="8654" y="27958"/>
                      </a:cubicBezTo>
                      <a:cubicBezTo>
                        <a:pt x="7608" y="28434"/>
                        <a:pt x="3994" y="30336"/>
                        <a:pt x="2282" y="31192"/>
                      </a:cubicBezTo>
                      <a:lnTo>
                        <a:pt x="0" y="22348"/>
                      </a:lnTo>
                      <a:cubicBezTo>
                        <a:pt x="1617" y="21587"/>
                        <a:pt x="5611" y="19590"/>
                        <a:pt x="6752" y="19019"/>
                      </a:cubicBezTo>
                      <a:cubicBezTo>
                        <a:pt x="7988" y="18449"/>
                        <a:pt x="12838" y="16262"/>
                        <a:pt x="14074" y="15786"/>
                      </a:cubicBezTo>
                      <a:cubicBezTo>
                        <a:pt x="15311" y="15215"/>
                        <a:pt x="20351" y="13218"/>
                        <a:pt x="21492" y="12838"/>
                      </a:cubicBezTo>
                      <a:cubicBezTo>
                        <a:pt x="22823" y="12363"/>
                        <a:pt x="27863" y="10461"/>
                        <a:pt x="29100" y="10080"/>
                      </a:cubicBezTo>
                      <a:cubicBezTo>
                        <a:pt x="30431" y="9605"/>
                        <a:pt x="39370" y="6942"/>
                        <a:pt x="40701" y="6657"/>
                      </a:cubicBezTo>
                      <a:cubicBezTo>
                        <a:pt x="43269" y="5991"/>
                        <a:pt x="45837" y="5325"/>
                        <a:pt x="48499" y="4755"/>
                      </a:cubicBezTo>
                      <a:cubicBezTo>
                        <a:pt x="52018" y="3994"/>
                        <a:pt x="55537" y="3233"/>
                        <a:pt x="59055" y="2663"/>
                      </a:cubicBezTo>
                      <a:cubicBezTo>
                        <a:pt x="60291" y="2473"/>
                        <a:pt x="61623" y="2282"/>
                        <a:pt x="62859" y="2092"/>
                      </a:cubicBezTo>
                      <a:cubicBezTo>
                        <a:pt x="63335" y="1997"/>
                        <a:pt x="63810" y="1902"/>
                        <a:pt x="64285" y="1902"/>
                      </a:cubicBezTo>
                      <a:cubicBezTo>
                        <a:pt x="66948" y="1522"/>
                        <a:pt x="69611" y="1141"/>
                        <a:pt x="72274" y="951"/>
                      </a:cubicBezTo>
                      <a:cubicBezTo>
                        <a:pt x="73605" y="761"/>
                        <a:pt x="83020" y="95"/>
                        <a:pt x="84351" y="95"/>
                      </a:cubicBezTo>
                      <a:cubicBezTo>
                        <a:pt x="85777" y="0"/>
                        <a:pt x="91008" y="0"/>
                        <a:pt x="92339" y="0"/>
                      </a:cubicBezTo>
                      <a:cubicBezTo>
                        <a:pt x="93575" y="0"/>
                        <a:pt x="98996" y="95"/>
                        <a:pt x="100327" y="95"/>
                      </a:cubicBezTo>
                      <a:cubicBezTo>
                        <a:pt x="101659" y="190"/>
                        <a:pt x="111073" y="856"/>
                        <a:pt x="112405" y="951"/>
                      </a:cubicBezTo>
                      <a:cubicBezTo>
                        <a:pt x="115067" y="1236"/>
                        <a:pt x="117730" y="1522"/>
                        <a:pt x="120393" y="1902"/>
                      </a:cubicBezTo>
                      <a:cubicBezTo>
                        <a:pt x="120868" y="1902"/>
                        <a:pt x="121344" y="1997"/>
                        <a:pt x="121819" y="2092"/>
                      </a:cubicBezTo>
                      <a:cubicBezTo>
                        <a:pt x="123150" y="2282"/>
                        <a:pt x="124387" y="2473"/>
                        <a:pt x="125623" y="2663"/>
                      </a:cubicBezTo>
                      <a:cubicBezTo>
                        <a:pt x="129237" y="3233"/>
                        <a:pt x="132755" y="3994"/>
                        <a:pt x="136274" y="4755"/>
                      </a:cubicBezTo>
                      <a:cubicBezTo>
                        <a:pt x="138937" y="5325"/>
                        <a:pt x="141504" y="5896"/>
                        <a:pt x="144072" y="6657"/>
                      </a:cubicBezTo>
                      <a:cubicBezTo>
                        <a:pt x="145308" y="7037"/>
                        <a:pt x="154342" y="9700"/>
                        <a:pt x="155674" y="10080"/>
                      </a:cubicBezTo>
                      <a:cubicBezTo>
                        <a:pt x="156910" y="10556"/>
                        <a:pt x="161950" y="12363"/>
                        <a:pt x="163186" y="12838"/>
                      </a:cubicBezTo>
                      <a:cubicBezTo>
                        <a:pt x="164518" y="13314"/>
                        <a:pt x="169463" y="15311"/>
                        <a:pt x="170604" y="15786"/>
                      </a:cubicBezTo>
                      <a:cubicBezTo>
                        <a:pt x="171935" y="16262"/>
                        <a:pt x="176785" y="18449"/>
                        <a:pt x="177926" y="19019"/>
                      </a:cubicBezTo>
                      <a:cubicBezTo>
                        <a:pt x="179067" y="19590"/>
                        <a:pt x="183061" y="21587"/>
                        <a:pt x="184773" y="22348"/>
                      </a:cubicBezTo>
                      <a:lnTo>
                        <a:pt x="182301" y="31097"/>
                      </a:lnTo>
                      <a:cubicBezTo>
                        <a:pt x="180589" y="30146"/>
                        <a:pt x="176975" y="28339"/>
                        <a:pt x="175929" y="27863"/>
                      </a:cubicBezTo>
                      <a:cubicBezTo>
                        <a:pt x="174693" y="27293"/>
                        <a:pt x="170033" y="25106"/>
                        <a:pt x="168797" y="24630"/>
                      </a:cubicBezTo>
                      <a:cubicBezTo>
                        <a:pt x="167656" y="24060"/>
                        <a:pt x="162806" y="22062"/>
                        <a:pt x="161570" y="21587"/>
                      </a:cubicBezTo>
                      <a:cubicBezTo>
                        <a:pt x="160333" y="21112"/>
                        <a:pt x="155388" y="19400"/>
                        <a:pt x="154152" y="18924"/>
                      </a:cubicBezTo>
                      <a:cubicBezTo>
                        <a:pt x="153011" y="18544"/>
                        <a:pt x="148732" y="17213"/>
                        <a:pt x="147115" y="16642"/>
                      </a:cubicBezTo>
                      <a:cubicBezTo>
                        <a:pt x="146925" y="16642"/>
                        <a:pt x="146830" y="16547"/>
                        <a:pt x="146734" y="16547"/>
                      </a:cubicBezTo>
                      <a:cubicBezTo>
                        <a:pt x="145403" y="16166"/>
                        <a:pt x="132090" y="12743"/>
                        <a:pt x="126574" y="11697"/>
                      </a:cubicBezTo>
                      <a:cubicBezTo>
                        <a:pt x="121724" y="10841"/>
                        <a:pt x="116874" y="10080"/>
                        <a:pt x="111929" y="9605"/>
                      </a:cubicBezTo>
                      <a:cubicBezTo>
                        <a:pt x="110693" y="9510"/>
                        <a:pt x="105462" y="9034"/>
                        <a:pt x="104131" y="8939"/>
                      </a:cubicBezTo>
                      <a:cubicBezTo>
                        <a:pt x="103370" y="8844"/>
                        <a:pt x="102514" y="8844"/>
                        <a:pt x="101754" y="8844"/>
                      </a:cubicBezTo>
                      <a:cubicBezTo>
                        <a:pt x="101278" y="8844"/>
                        <a:pt x="100708" y="8844"/>
                        <a:pt x="100232" y="8749"/>
                      </a:cubicBezTo>
                      <a:cubicBezTo>
                        <a:pt x="98901" y="8749"/>
                        <a:pt x="93670" y="8654"/>
                        <a:pt x="92339" y="8654"/>
                      </a:cubicBezTo>
                    </a:path>
                  </a:pathLst>
                </a:custGeom>
                <a:solidFill>
                  <a:srgbClr val="EBEBEB"/>
                </a:solidFill>
                <a:ln w="9452" cap="flat">
                  <a:noFill/>
                  <a:prstDash val="solid"/>
                  <a:miter/>
                </a:ln>
              </p:spPr>
              <p:txBody>
                <a:bodyPr rtlCol="0" anchor="ctr"/>
                <a:lstStyle/>
                <a:p>
                  <a:endParaRPr lang="nb-NO"/>
                </a:p>
              </p:txBody>
            </p:sp>
            <p:sp>
              <p:nvSpPr>
                <p:cNvPr id="522" name="Frihåndsform: figur 521">
                  <a:extLst>
                    <a:ext uri="{FF2B5EF4-FFF2-40B4-BE49-F238E27FC236}">
                      <a16:creationId xmlns:a16="http://schemas.microsoft.com/office/drawing/2014/main" id="{AB8D1D8C-4465-4D04-73E5-CF50114F989D}"/>
                    </a:ext>
                  </a:extLst>
                </p:cNvPr>
                <p:cNvSpPr/>
                <p:nvPr/>
              </p:nvSpPr>
              <p:spPr>
                <a:xfrm>
                  <a:off x="10153822" y="802331"/>
                  <a:ext cx="112404" cy="116113"/>
                </a:xfrm>
                <a:custGeom>
                  <a:avLst/>
                  <a:gdLst>
                    <a:gd name="connsiteX0" fmla="*/ 5991 w 112404"/>
                    <a:gd name="connsiteY0" fmla="*/ 116113 h 116113"/>
                    <a:gd name="connsiteX1" fmla="*/ 0 w 112404"/>
                    <a:gd name="connsiteY1" fmla="*/ 110312 h 116113"/>
                    <a:gd name="connsiteX2" fmla="*/ 108696 w 112404"/>
                    <a:gd name="connsiteY2" fmla="*/ 1522 h 116113"/>
                    <a:gd name="connsiteX3" fmla="*/ 112405 w 112404"/>
                    <a:gd name="connsiteY3" fmla="*/ 0 h 116113"/>
                    <a:gd name="connsiteX4" fmla="*/ 112405 w 112404"/>
                    <a:gd name="connsiteY4" fmla="*/ 285 h 116113"/>
                    <a:gd name="connsiteX5" fmla="*/ 110978 w 112404"/>
                    <a:gd name="connsiteY5" fmla="*/ 3804 h 116113"/>
                    <a:gd name="connsiteX6" fmla="*/ 5991 w 112404"/>
                    <a:gd name="connsiteY6" fmla="*/ 116113 h 1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04" h="116113">
                      <a:moveTo>
                        <a:pt x="5991" y="116113"/>
                      </a:moveTo>
                      <a:lnTo>
                        <a:pt x="0" y="110312"/>
                      </a:lnTo>
                      <a:lnTo>
                        <a:pt x="108696" y="1522"/>
                      </a:lnTo>
                      <a:cubicBezTo>
                        <a:pt x="110027" y="190"/>
                        <a:pt x="111454" y="0"/>
                        <a:pt x="112405" y="0"/>
                      </a:cubicBezTo>
                      <a:lnTo>
                        <a:pt x="112405" y="285"/>
                      </a:lnTo>
                      <a:cubicBezTo>
                        <a:pt x="112405" y="1141"/>
                        <a:pt x="112214" y="2473"/>
                        <a:pt x="110978" y="3804"/>
                      </a:cubicBezTo>
                      <a:lnTo>
                        <a:pt x="5991" y="116113"/>
                      </a:lnTo>
                      <a:close/>
                    </a:path>
                  </a:pathLst>
                </a:custGeom>
                <a:solidFill>
                  <a:srgbClr val="EBEBEB"/>
                </a:solidFill>
                <a:ln w="9452" cap="flat">
                  <a:noFill/>
                  <a:prstDash val="solid"/>
                  <a:miter/>
                </a:ln>
              </p:spPr>
              <p:txBody>
                <a:bodyPr rtlCol="0" anchor="ctr"/>
                <a:lstStyle/>
                <a:p>
                  <a:endParaRPr lang="nb-NO"/>
                </a:p>
              </p:txBody>
            </p:sp>
            <p:sp>
              <p:nvSpPr>
                <p:cNvPr id="523" name="Frihåndsform: figur 522">
                  <a:extLst>
                    <a:ext uri="{FF2B5EF4-FFF2-40B4-BE49-F238E27FC236}">
                      <a16:creationId xmlns:a16="http://schemas.microsoft.com/office/drawing/2014/main" id="{B5C1D16A-EE31-8ADB-94B7-B55142324F04}"/>
                    </a:ext>
                  </a:extLst>
                </p:cNvPr>
                <p:cNvSpPr/>
                <p:nvPr/>
              </p:nvSpPr>
              <p:spPr>
                <a:xfrm>
                  <a:off x="10173917" y="762620"/>
                  <a:ext cx="62924" cy="46083"/>
                </a:xfrm>
                <a:custGeom>
                  <a:avLst/>
                  <a:gdLst>
                    <a:gd name="connsiteX0" fmla="*/ 35061 w 62924"/>
                    <a:gd name="connsiteY0" fmla="*/ 13940 h 46083"/>
                    <a:gd name="connsiteX1" fmla="*/ 36108 w 62924"/>
                    <a:gd name="connsiteY1" fmla="*/ 12799 h 46083"/>
                    <a:gd name="connsiteX2" fmla="*/ 35347 w 62924"/>
                    <a:gd name="connsiteY2" fmla="*/ 12229 h 46083"/>
                    <a:gd name="connsiteX3" fmla="*/ 35347 w 62924"/>
                    <a:gd name="connsiteY3" fmla="*/ 12324 h 46083"/>
                    <a:gd name="connsiteX4" fmla="*/ 31258 w 62924"/>
                    <a:gd name="connsiteY4" fmla="*/ 14511 h 46083"/>
                    <a:gd name="connsiteX5" fmla="*/ 27168 w 62924"/>
                    <a:gd name="connsiteY5" fmla="*/ 12324 h 46083"/>
                    <a:gd name="connsiteX6" fmla="*/ 27168 w 62924"/>
                    <a:gd name="connsiteY6" fmla="*/ 12229 h 46083"/>
                    <a:gd name="connsiteX7" fmla="*/ 26503 w 62924"/>
                    <a:gd name="connsiteY7" fmla="*/ 12894 h 46083"/>
                    <a:gd name="connsiteX8" fmla="*/ 26598 w 62924"/>
                    <a:gd name="connsiteY8" fmla="*/ 12989 h 46083"/>
                    <a:gd name="connsiteX9" fmla="*/ 27264 w 62924"/>
                    <a:gd name="connsiteY9" fmla="*/ 13750 h 46083"/>
                    <a:gd name="connsiteX10" fmla="*/ 23174 w 62924"/>
                    <a:gd name="connsiteY10" fmla="*/ 31153 h 46083"/>
                    <a:gd name="connsiteX11" fmla="*/ 23460 w 62924"/>
                    <a:gd name="connsiteY11" fmla="*/ 35337 h 46083"/>
                    <a:gd name="connsiteX12" fmla="*/ 25171 w 62924"/>
                    <a:gd name="connsiteY12" fmla="*/ 41804 h 46083"/>
                    <a:gd name="connsiteX13" fmla="*/ 26408 w 62924"/>
                    <a:gd name="connsiteY13" fmla="*/ 46083 h 46083"/>
                    <a:gd name="connsiteX14" fmla="*/ 23174 w 62924"/>
                    <a:gd name="connsiteY14" fmla="*/ 45988 h 46083"/>
                    <a:gd name="connsiteX15" fmla="*/ 21558 w 62924"/>
                    <a:gd name="connsiteY15" fmla="*/ 45988 h 46083"/>
                    <a:gd name="connsiteX16" fmla="*/ 21177 w 62924"/>
                    <a:gd name="connsiteY16" fmla="*/ 45988 h 46083"/>
                    <a:gd name="connsiteX17" fmla="*/ 16327 w 62924"/>
                    <a:gd name="connsiteY17" fmla="*/ 34767 h 46083"/>
                    <a:gd name="connsiteX18" fmla="*/ 14996 w 62924"/>
                    <a:gd name="connsiteY18" fmla="*/ 23070 h 46083"/>
                    <a:gd name="connsiteX19" fmla="*/ 14235 w 62924"/>
                    <a:gd name="connsiteY19" fmla="*/ 15462 h 46083"/>
                    <a:gd name="connsiteX20" fmla="*/ 10431 w 62924"/>
                    <a:gd name="connsiteY20" fmla="*/ 10612 h 46083"/>
                    <a:gd name="connsiteX21" fmla="*/ 7483 w 62924"/>
                    <a:gd name="connsiteY21" fmla="*/ 15937 h 46083"/>
                    <a:gd name="connsiteX22" fmla="*/ 4440 w 62924"/>
                    <a:gd name="connsiteY22" fmla="*/ 15462 h 46083"/>
                    <a:gd name="connsiteX23" fmla="*/ 1017 w 62924"/>
                    <a:gd name="connsiteY23" fmla="*/ 12229 h 46083"/>
                    <a:gd name="connsiteX24" fmla="*/ 1492 w 62924"/>
                    <a:gd name="connsiteY24" fmla="*/ 3670 h 46083"/>
                    <a:gd name="connsiteX25" fmla="*/ 8720 w 62924"/>
                    <a:gd name="connsiteY25" fmla="*/ 151 h 46083"/>
                    <a:gd name="connsiteX26" fmla="*/ 19656 w 62924"/>
                    <a:gd name="connsiteY26" fmla="*/ 11753 h 46083"/>
                    <a:gd name="connsiteX27" fmla="*/ 23365 w 62924"/>
                    <a:gd name="connsiteY27" fmla="*/ 3575 h 46083"/>
                    <a:gd name="connsiteX28" fmla="*/ 39911 w 62924"/>
                    <a:gd name="connsiteY28" fmla="*/ 3480 h 46083"/>
                    <a:gd name="connsiteX29" fmla="*/ 43240 w 62924"/>
                    <a:gd name="connsiteY29" fmla="*/ 11658 h 46083"/>
                    <a:gd name="connsiteX30" fmla="*/ 43145 w 62924"/>
                    <a:gd name="connsiteY30" fmla="*/ 11563 h 46083"/>
                    <a:gd name="connsiteX31" fmla="*/ 49611 w 62924"/>
                    <a:gd name="connsiteY31" fmla="*/ 1388 h 46083"/>
                    <a:gd name="connsiteX32" fmla="*/ 60738 w 62924"/>
                    <a:gd name="connsiteY32" fmla="*/ 2529 h 46083"/>
                    <a:gd name="connsiteX33" fmla="*/ 62830 w 62924"/>
                    <a:gd name="connsiteY33" fmla="*/ 7189 h 46083"/>
                    <a:gd name="connsiteX34" fmla="*/ 62925 w 62924"/>
                    <a:gd name="connsiteY34" fmla="*/ 7854 h 46083"/>
                    <a:gd name="connsiteX35" fmla="*/ 60262 w 62924"/>
                    <a:gd name="connsiteY35" fmla="*/ 14321 h 46083"/>
                    <a:gd name="connsiteX36" fmla="*/ 53415 w 62924"/>
                    <a:gd name="connsiteY36" fmla="*/ 15177 h 46083"/>
                    <a:gd name="connsiteX37" fmla="*/ 52559 w 62924"/>
                    <a:gd name="connsiteY37" fmla="*/ 10612 h 46083"/>
                    <a:gd name="connsiteX38" fmla="*/ 48755 w 62924"/>
                    <a:gd name="connsiteY38" fmla="*/ 15462 h 46083"/>
                    <a:gd name="connsiteX39" fmla="*/ 47995 w 62924"/>
                    <a:gd name="connsiteY39" fmla="*/ 23070 h 46083"/>
                    <a:gd name="connsiteX40" fmla="*/ 46568 w 62924"/>
                    <a:gd name="connsiteY40" fmla="*/ 34767 h 46083"/>
                    <a:gd name="connsiteX41" fmla="*/ 41908 w 62924"/>
                    <a:gd name="connsiteY41" fmla="*/ 45988 h 46083"/>
                    <a:gd name="connsiteX42" fmla="*/ 38485 w 62924"/>
                    <a:gd name="connsiteY42" fmla="*/ 45893 h 46083"/>
                    <a:gd name="connsiteX43" fmla="*/ 36773 w 62924"/>
                    <a:gd name="connsiteY43" fmla="*/ 45893 h 46083"/>
                    <a:gd name="connsiteX44" fmla="*/ 36203 w 62924"/>
                    <a:gd name="connsiteY44" fmla="*/ 45893 h 46083"/>
                    <a:gd name="connsiteX45" fmla="*/ 37249 w 62924"/>
                    <a:gd name="connsiteY45" fmla="*/ 41994 h 46083"/>
                    <a:gd name="connsiteX46" fmla="*/ 38865 w 62924"/>
                    <a:gd name="connsiteY46" fmla="*/ 35337 h 46083"/>
                    <a:gd name="connsiteX47" fmla="*/ 39056 w 62924"/>
                    <a:gd name="connsiteY47" fmla="*/ 31248 h 46083"/>
                    <a:gd name="connsiteX48" fmla="*/ 35061 w 62924"/>
                    <a:gd name="connsiteY48" fmla="*/ 13940 h 4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24" h="46083">
                      <a:moveTo>
                        <a:pt x="35061" y="13940"/>
                      </a:moveTo>
                      <a:cubicBezTo>
                        <a:pt x="35442" y="13560"/>
                        <a:pt x="35822" y="13180"/>
                        <a:pt x="36108" y="12799"/>
                      </a:cubicBezTo>
                      <a:cubicBezTo>
                        <a:pt x="36583" y="12134"/>
                        <a:pt x="35822" y="11658"/>
                        <a:pt x="35347" y="12229"/>
                      </a:cubicBezTo>
                      <a:cubicBezTo>
                        <a:pt x="35347" y="12229"/>
                        <a:pt x="35347" y="12229"/>
                        <a:pt x="35347" y="12324"/>
                      </a:cubicBezTo>
                      <a:cubicBezTo>
                        <a:pt x="34491" y="13655"/>
                        <a:pt x="32969" y="14511"/>
                        <a:pt x="31258" y="14511"/>
                      </a:cubicBezTo>
                      <a:cubicBezTo>
                        <a:pt x="29546" y="14511"/>
                        <a:pt x="28024" y="13655"/>
                        <a:pt x="27168" y="12324"/>
                      </a:cubicBezTo>
                      <a:lnTo>
                        <a:pt x="27168" y="12229"/>
                      </a:lnTo>
                      <a:cubicBezTo>
                        <a:pt x="26693" y="11563"/>
                        <a:pt x="25932" y="12134"/>
                        <a:pt x="26503" y="12894"/>
                      </a:cubicBezTo>
                      <a:cubicBezTo>
                        <a:pt x="26503" y="12989"/>
                        <a:pt x="26598" y="12989"/>
                        <a:pt x="26598" y="12989"/>
                      </a:cubicBezTo>
                      <a:cubicBezTo>
                        <a:pt x="26788" y="13275"/>
                        <a:pt x="26978" y="13560"/>
                        <a:pt x="27264" y="13750"/>
                      </a:cubicBezTo>
                      <a:cubicBezTo>
                        <a:pt x="24791" y="17269"/>
                        <a:pt x="23174" y="24306"/>
                        <a:pt x="23174" y="31153"/>
                      </a:cubicBezTo>
                      <a:cubicBezTo>
                        <a:pt x="23174" y="32579"/>
                        <a:pt x="23174" y="34006"/>
                        <a:pt x="23460" y="35337"/>
                      </a:cubicBezTo>
                      <a:cubicBezTo>
                        <a:pt x="23745" y="37620"/>
                        <a:pt x="24411" y="39807"/>
                        <a:pt x="25171" y="41804"/>
                      </a:cubicBezTo>
                      <a:cubicBezTo>
                        <a:pt x="25742" y="43420"/>
                        <a:pt x="26217" y="44847"/>
                        <a:pt x="26408" y="46083"/>
                      </a:cubicBezTo>
                      <a:cubicBezTo>
                        <a:pt x="25647" y="46083"/>
                        <a:pt x="24316" y="46083"/>
                        <a:pt x="23174" y="45988"/>
                      </a:cubicBezTo>
                      <a:cubicBezTo>
                        <a:pt x="22509" y="45988"/>
                        <a:pt x="22033" y="45988"/>
                        <a:pt x="21558" y="45988"/>
                      </a:cubicBezTo>
                      <a:lnTo>
                        <a:pt x="21177" y="45988"/>
                      </a:lnTo>
                      <a:cubicBezTo>
                        <a:pt x="19846" y="43991"/>
                        <a:pt x="17278" y="38951"/>
                        <a:pt x="16327" y="34767"/>
                      </a:cubicBezTo>
                      <a:cubicBezTo>
                        <a:pt x="15567" y="31153"/>
                        <a:pt x="15281" y="26969"/>
                        <a:pt x="14996" y="23070"/>
                      </a:cubicBezTo>
                      <a:cubicBezTo>
                        <a:pt x="14806" y="20217"/>
                        <a:pt x="14616" y="17554"/>
                        <a:pt x="14235" y="15462"/>
                      </a:cubicBezTo>
                      <a:cubicBezTo>
                        <a:pt x="13855" y="13370"/>
                        <a:pt x="12428" y="10612"/>
                        <a:pt x="10431" y="10612"/>
                      </a:cubicBezTo>
                      <a:cubicBezTo>
                        <a:pt x="12428" y="12514"/>
                        <a:pt x="10526" y="16033"/>
                        <a:pt x="7483" y="15937"/>
                      </a:cubicBezTo>
                      <a:cubicBezTo>
                        <a:pt x="6532" y="15937"/>
                        <a:pt x="5486" y="15747"/>
                        <a:pt x="4440" y="15462"/>
                      </a:cubicBezTo>
                      <a:cubicBezTo>
                        <a:pt x="3014" y="15082"/>
                        <a:pt x="1873" y="13845"/>
                        <a:pt x="1017" y="12229"/>
                      </a:cubicBezTo>
                      <a:cubicBezTo>
                        <a:pt x="-410" y="9471"/>
                        <a:pt x="-410" y="6142"/>
                        <a:pt x="1492" y="3670"/>
                      </a:cubicBezTo>
                      <a:cubicBezTo>
                        <a:pt x="3109" y="1483"/>
                        <a:pt x="5772" y="151"/>
                        <a:pt x="8720" y="151"/>
                      </a:cubicBezTo>
                      <a:cubicBezTo>
                        <a:pt x="14996" y="151"/>
                        <a:pt x="19466" y="5857"/>
                        <a:pt x="19656" y="11753"/>
                      </a:cubicBezTo>
                      <a:cubicBezTo>
                        <a:pt x="20321" y="8140"/>
                        <a:pt x="21463" y="5572"/>
                        <a:pt x="23365" y="3575"/>
                      </a:cubicBezTo>
                      <a:cubicBezTo>
                        <a:pt x="27739" y="-1085"/>
                        <a:pt x="35442" y="-895"/>
                        <a:pt x="39911" y="3480"/>
                      </a:cubicBezTo>
                      <a:cubicBezTo>
                        <a:pt x="41718" y="5287"/>
                        <a:pt x="43240" y="8140"/>
                        <a:pt x="43240" y="11658"/>
                      </a:cubicBezTo>
                      <a:lnTo>
                        <a:pt x="43145" y="11563"/>
                      </a:lnTo>
                      <a:cubicBezTo>
                        <a:pt x="44191" y="6333"/>
                        <a:pt x="46758" y="3004"/>
                        <a:pt x="49611" y="1388"/>
                      </a:cubicBezTo>
                      <a:cubicBezTo>
                        <a:pt x="53225" y="-704"/>
                        <a:pt x="57885" y="-514"/>
                        <a:pt x="60738" y="2529"/>
                      </a:cubicBezTo>
                      <a:cubicBezTo>
                        <a:pt x="61879" y="3765"/>
                        <a:pt x="62640" y="5382"/>
                        <a:pt x="62830" y="7189"/>
                      </a:cubicBezTo>
                      <a:cubicBezTo>
                        <a:pt x="62830" y="7379"/>
                        <a:pt x="62925" y="7664"/>
                        <a:pt x="62925" y="7854"/>
                      </a:cubicBezTo>
                      <a:cubicBezTo>
                        <a:pt x="62925" y="10422"/>
                        <a:pt x="61879" y="12894"/>
                        <a:pt x="60262" y="14321"/>
                      </a:cubicBezTo>
                      <a:cubicBezTo>
                        <a:pt x="58360" y="16033"/>
                        <a:pt x="55602" y="16698"/>
                        <a:pt x="53415" y="15177"/>
                      </a:cubicBezTo>
                      <a:cubicBezTo>
                        <a:pt x="51989" y="14226"/>
                        <a:pt x="51513" y="12229"/>
                        <a:pt x="52559" y="10612"/>
                      </a:cubicBezTo>
                      <a:cubicBezTo>
                        <a:pt x="50372" y="10422"/>
                        <a:pt x="49136" y="13275"/>
                        <a:pt x="48755" y="15462"/>
                      </a:cubicBezTo>
                      <a:cubicBezTo>
                        <a:pt x="48375" y="17554"/>
                        <a:pt x="48185" y="20217"/>
                        <a:pt x="47995" y="23070"/>
                      </a:cubicBezTo>
                      <a:cubicBezTo>
                        <a:pt x="47709" y="26969"/>
                        <a:pt x="47424" y="31248"/>
                        <a:pt x="46568" y="34767"/>
                      </a:cubicBezTo>
                      <a:cubicBezTo>
                        <a:pt x="45617" y="39141"/>
                        <a:pt x="43240" y="43706"/>
                        <a:pt x="41908" y="45988"/>
                      </a:cubicBezTo>
                      <a:cubicBezTo>
                        <a:pt x="41243" y="45988"/>
                        <a:pt x="39816" y="45988"/>
                        <a:pt x="38485" y="45893"/>
                      </a:cubicBezTo>
                      <a:cubicBezTo>
                        <a:pt x="37819" y="45893"/>
                        <a:pt x="37154" y="45893"/>
                        <a:pt x="36773" y="45893"/>
                      </a:cubicBezTo>
                      <a:lnTo>
                        <a:pt x="36203" y="45893"/>
                      </a:lnTo>
                      <a:cubicBezTo>
                        <a:pt x="36393" y="44752"/>
                        <a:pt x="36773" y="43420"/>
                        <a:pt x="37249" y="41994"/>
                      </a:cubicBezTo>
                      <a:cubicBezTo>
                        <a:pt x="37819" y="39997"/>
                        <a:pt x="38580" y="37715"/>
                        <a:pt x="38865" y="35337"/>
                      </a:cubicBezTo>
                      <a:cubicBezTo>
                        <a:pt x="39056" y="34006"/>
                        <a:pt x="39056" y="32579"/>
                        <a:pt x="39056" y="31248"/>
                      </a:cubicBezTo>
                      <a:cubicBezTo>
                        <a:pt x="38960" y="24496"/>
                        <a:pt x="37344" y="17459"/>
                        <a:pt x="35061" y="13940"/>
                      </a:cubicBezTo>
                    </a:path>
                  </a:pathLst>
                </a:custGeom>
                <a:solidFill>
                  <a:srgbClr val="EBEBEB"/>
                </a:solidFill>
                <a:ln w="9452" cap="flat">
                  <a:noFill/>
                  <a:prstDash val="solid"/>
                  <a:miter/>
                </a:ln>
              </p:spPr>
              <p:txBody>
                <a:bodyPr rtlCol="0" anchor="ctr"/>
                <a:lstStyle/>
                <a:p>
                  <a:endParaRPr lang="nb-NO"/>
                </a:p>
              </p:txBody>
            </p:sp>
          </p:grpSp>
          <p:sp>
            <p:nvSpPr>
              <p:cNvPr id="412" name="Frihåndsform: figur 411">
                <a:extLst>
                  <a:ext uri="{FF2B5EF4-FFF2-40B4-BE49-F238E27FC236}">
                    <a16:creationId xmlns:a16="http://schemas.microsoft.com/office/drawing/2014/main" id="{CE60B7EB-430A-6F4E-E901-B35B7CCE18A3}"/>
                  </a:ext>
                </a:extLst>
              </p:cNvPr>
              <p:cNvSpPr/>
              <p:nvPr/>
            </p:nvSpPr>
            <p:spPr>
              <a:xfrm>
                <a:off x="7322565" y="665176"/>
                <a:ext cx="60456" cy="8452"/>
              </a:xfrm>
              <a:custGeom>
                <a:avLst/>
                <a:gdLst>
                  <a:gd name="connsiteX0" fmla="*/ 0 w 59625"/>
                  <a:gd name="connsiteY0" fmla="*/ 0 h 8463"/>
                  <a:gd name="connsiteX1" fmla="*/ 0 w 59625"/>
                  <a:gd name="connsiteY1" fmla="*/ 8464 h 8463"/>
                  <a:gd name="connsiteX2" fmla="*/ 29765 w 59625"/>
                  <a:gd name="connsiteY2" fmla="*/ 8464 h 8463"/>
                  <a:gd name="connsiteX3" fmla="*/ 59626 w 59625"/>
                  <a:gd name="connsiteY3" fmla="*/ 8464 h 8463"/>
                  <a:gd name="connsiteX4" fmla="*/ 59626 w 59625"/>
                  <a:gd name="connsiteY4" fmla="*/ 0 h 8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5" h="8463">
                    <a:moveTo>
                      <a:pt x="0" y="0"/>
                    </a:moveTo>
                    <a:lnTo>
                      <a:pt x="0" y="8464"/>
                    </a:lnTo>
                    <a:lnTo>
                      <a:pt x="29765" y="8464"/>
                    </a:lnTo>
                    <a:lnTo>
                      <a:pt x="59626" y="8464"/>
                    </a:lnTo>
                    <a:lnTo>
                      <a:pt x="59626" y="0"/>
                    </a:lnTo>
                    <a:close/>
                  </a:path>
                </a:pathLst>
              </a:custGeom>
              <a:solidFill>
                <a:srgbClr val="EBEBEB"/>
              </a:solidFill>
              <a:ln w="9452" cap="flat">
                <a:noFill/>
                <a:prstDash val="solid"/>
                <a:miter/>
              </a:ln>
            </p:spPr>
            <p:txBody>
              <a:bodyPr rtlCol="0" anchor="ctr"/>
              <a:lstStyle/>
              <a:p>
                <a:endParaRPr lang="nb-NO"/>
              </a:p>
            </p:txBody>
          </p:sp>
          <p:grpSp>
            <p:nvGrpSpPr>
              <p:cNvPr id="413" name="dasdasda">
                <a:extLst>
                  <a:ext uri="{FF2B5EF4-FFF2-40B4-BE49-F238E27FC236}">
                    <a16:creationId xmlns:a16="http://schemas.microsoft.com/office/drawing/2014/main" id="{B58C72C1-5D01-851E-C7AD-67017184EA4B}"/>
                  </a:ext>
                </a:extLst>
              </p:cNvPr>
              <p:cNvGrpSpPr/>
              <p:nvPr/>
            </p:nvGrpSpPr>
            <p:grpSpPr>
              <a:xfrm>
                <a:off x="7241088" y="546467"/>
                <a:ext cx="224470" cy="367240"/>
                <a:chOff x="10094101" y="633820"/>
                <a:chExt cx="221385" cy="367739"/>
              </a:xfrm>
              <a:solidFill>
                <a:srgbClr val="EBEBEB"/>
              </a:solidFill>
            </p:grpSpPr>
            <p:sp>
              <p:nvSpPr>
                <p:cNvPr id="515" name="Frihåndsform: figur 514">
                  <a:extLst>
                    <a:ext uri="{FF2B5EF4-FFF2-40B4-BE49-F238E27FC236}">
                      <a16:creationId xmlns:a16="http://schemas.microsoft.com/office/drawing/2014/main" id="{C140280E-2ED7-EB5C-900E-5EAC9CFAE8CD}"/>
                    </a:ext>
                  </a:extLst>
                </p:cNvPr>
                <p:cNvSpPr/>
                <p:nvPr/>
              </p:nvSpPr>
              <p:spPr>
                <a:xfrm>
                  <a:off x="10094101" y="634010"/>
                  <a:ext cx="55441" cy="77028"/>
                </a:xfrm>
                <a:custGeom>
                  <a:avLst/>
                  <a:gdLst>
                    <a:gd name="connsiteX0" fmla="*/ 40226 w 55441"/>
                    <a:gd name="connsiteY0" fmla="*/ 67424 h 77028"/>
                    <a:gd name="connsiteX1" fmla="*/ 34901 w 55441"/>
                    <a:gd name="connsiteY1" fmla="*/ 40321 h 77028"/>
                    <a:gd name="connsiteX2" fmla="*/ 33759 w 55441"/>
                    <a:gd name="connsiteY2" fmla="*/ 34140 h 77028"/>
                    <a:gd name="connsiteX3" fmla="*/ 28814 w 55441"/>
                    <a:gd name="connsiteY3" fmla="*/ 29765 h 77028"/>
                    <a:gd name="connsiteX4" fmla="*/ 27483 w 55441"/>
                    <a:gd name="connsiteY4" fmla="*/ 29956 h 77028"/>
                    <a:gd name="connsiteX5" fmla="*/ 23299 w 55441"/>
                    <a:gd name="connsiteY5" fmla="*/ 34901 h 77028"/>
                    <a:gd name="connsiteX6" fmla="*/ 23489 w 55441"/>
                    <a:gd name="connsiteY6" fmla="*/ 36327 h 77028"/>
                    <a:gd name="connsiteX7" fmla="*/ 25296 w 55441"/>
                    <a:gd name="connsiteY7" fmla="*/ 44886 h 77028"/>
                    <a:gd name="connsiteX8" fmla="*/ 31097 w 55441"/>
                    <a:gd name="connsiteY8" fmla="*/ 70657 h 77028"/>
                    <a:gd name="connsiteX9" fmla="*/ 29670 w 55441"/>
                    <a:gd name="connsiteY9" fmla="*/ 71323 h 77028"/>
                    <a:gd name="connsiteX10" fmla="*/ 26722 w 55441"/>
                    <a:gd name="connsiteY10" fmla="*/ 72654 h 77028"/>
                    <a:gd name="connsiteX11" fmla="*/ 23869 w 55441"/>
                    <a:gd name="connsiteY11" fmla="*/ 73795 h 77028"/>
                    <a:gd name="connsiteX12" fmla="*/ 19685 w 55441"/>
                    <a:gd name="connsiteY12" fmla="*/ 75697 h 77028"/>
                    <a:gd name="connsiteX13" fmla="*/ 16642 w 55441"/>
                    <a:gd name="connsiteY13" fmla="*/ 77028 h 77028"/>
                    <a:gd name="connsiteX14" fmla="*/ 0 w 55441"/>
                    <a:gd name="connsiteY14" fmla="*/ 15025 h 77028"/>
                    <a:gd name="connsiteX15" fmla="*/ 4089 w 55441"/>
                    <a:gd name="connsiteY15" fmla="*/ 13314 h 77028"/>
                    <a:gd name="connsiteX16" fmla="*/ 8083 w 55441"/>
                    <a:gd name="connsiteY16" fmla="*/ 11792 h 77028"/>
                    <a:gd name="connsiteX17" fmla="*/ 10270 w 55441"/>
                    <a:gd name="connsiteY17" fmla="*/ 20541 h 77028"/>
                    <a:gd name="connsiteX18" fmla="*/ 10461 w 55441"/>
                    <a:gd name="connsiteY18" fmla="*/ 21207 h 77028"/>
                    <a:gd name="connsiteX19" fmla="*/ 11126 w 55441"/>
                    <a:gd name="connsiteY19" fmla="*/ 20921 h 77028"/>
                    <a:gd name="connsiteX20" fmla="*/ 15596 w 55441"/>
                    <a:gd name="connsiteY20" fmla="*/ 19210 h 77028"/>
                    <a:gd name="connsiteX21" fmla="*/ 18259 w 55441"/>
                    <a:gd name="connsiteY21" fmla="*/ 18259 h 77028"/>
                    <a:gd name="connsiteX22" fmla="*/ 20161 w 55441"/>
                    <a:gd name="connsiteY22" fmla="*/ 17593 h 77028"/>
                    <a:gd name="connsiteX23" fmla="*/ 20636 w 55441"/>
                    <a:gd name="connsiteY23" fmla="*/ 17498 h 77028"/>
                    <a:gd name="connsiteX24" fmla="*/ 20446 w 55441"/>
                    <a:gd name="connsiteY24" fmla="*/ 16927 h 77028"/>
                    <a:gd name="connsiteX25" fmla="*/ 18544 w 55441"/>
                    <a:gd name="connsiteY25" fmla="*/ 7988 h 77028"/>
                    <a:gd name="connsiteX26" fmla="*/ 22728 w 55441"/>
                    <a:gd name="connsiteY26" fmla="*/ 6562 h 77028"/>
                    <a:gd name="connsiteX27" fmla="*/ 26817 w 55441"/>
                    <a:gd name="connsiteY27" fmla="*/ 5230 h 77028"/>
                    <a:gd name="connsiteX28" fmla="*/ 28529 w 55441"/>
                    <a:gd name="connsiteY28" fmla="*/ 14074 h 77028"/>
                    <a:gd name="connsiteX29" fmla="*/ 28624 w 55441"/>
                    <a:gd name="connsiteY29" fmla="*/ 14740 h 77028"/>
                    <a:gd name="connsiteX30" fmla="*/ 29290 w 55441"/>
                    <a:gd name="connsiteY30" fmla="*/ 14550 h 77028"/>
                    <a:gd name="connsiteX31" fmla="*/ 31382 w 55441"/>
                    <a:gd name="connsiteY31" fmla="*/ 13884 h 77028"/>
                    <a:gd name="connsiteX32" fmla="*/ 33950 w 55441"/>
                    <a:gd name="connsiteY32" fmla="*/ 13123 h 77028"/>
                    <a:gd name="connsiteX33" fmla="*/ 36042 w 55441"/>
                    <a:gd name="connsiteY33" fmla="*/ 12553 h 77028"/>
                    <a:gd name="connsiteX34" fmla="*/ 38514 w 55441"/>
                    <a:gd name="connsiteY34" fmla="*/ 11887 h 77028"/>
                    <a:gd name="connsiteX35" fmla="*/ 39085 w 55441"/>
                    <a:gd name="connsiteY35" fmla="*/ 11697 h 77028"/>
                    <a:gd name="connsiteX36" fmla="*/ 38990 w 55441"/>
                    <a:gd name="connsiteY36" fmla="*/ 11126 h 77028"/>
                    <a:gd name="connsiteX37" fmla="*/ 37468 w 55441"/>
                    <a:gd name="connsiteY37" fmla="*/ 2187 h 77028"/>
                    <a:gd name="connsiteX38" fmla="*/ 41748 w 55441"/>
                    <a:gd name="connsiteY38" fmla="*/ 1046 h 77028"/>
                    <a:gd name="connsiteX39" fmla="*/ 44125 w 55441"/>
                    <a:gd name="connsiteY39" fmla="*/ 475 h 77028"/>
                    <a:gd name="connsiteX40" fmla="*/ 45932 w 55441"/>
                    <a:gd name="connsiteY40" fmla="*/ 0 h 77028"/>
                    <a:gd name="connsiteX41" fmla="*/ 55441 w 55441"/>
                    <a:gd name="connsiteY41" fmla="*/ 62954 h 77028"/>
                    <a:gd name="connsiteX42" fmla="*/ 47739 w 55441"/>
                    <a:gd name="connsiteY42" fmla="*/ 65046 h 77028"/>
                    <a:gd name="connsiteX43" fmla="*/ 40226 w 55441"/>
                    <a:gd name="connsiteY43" fmla="*/ 67424 h 7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441" h="77028">
                      <a:moveTo>
                        <a:pt x="40226" y="67424"/>
                      </a:moveTo>
                      <a:cubicBezTo>
                        <a:pt x="38990" y="61147"/>
                        <a:pt x="36327" y="47548"/>
                        <a:pt x="34901" y="40321"/>
                      </a:cubicBezTo>
                      <a:cubicBezTo>
                        <a:pt x="34330" y="37088"/>
                        <a:pt x="33854" y="34710"/>
                        <a:pt x="33759" y="34140"/>
                      </a:cubicBezTo>
                      <a:cubicBezTo>
                        <a:pt x="33284" y="31667"/>
                        <a:pt x="31477" y="29765"/>
                        <a:pt x="28814" y="29765"/>
                      </a:cubicBezTo>
                      <a:cubicBezTo>
                        <a:pt x="28434" y="29765"/>
                        <a:pt x="27958" y="29860"/>
                        <a:pt x="27483" y="29956"/>
                      </a:cubicBezTo>
                      <a:cubicBezTo>
                        <a:pt x="24725" y="30526"/>
                        <a:pt x="23299" y="32618"/>
                        <a:pt x="23299" y="34901"/>
                      </a:cubicBezTo>
                      <a:cubicBezTo>
                        <a:pt x="23299" y="35376"/>
                        <a:pt x="23394" y="35852"/>
                        <a:pt x="23489" y="36327"/>
                      </a:cubicBezTo>
                      <a:cubicBezTo>
                        <a:pt x="23679" y="37088"/>
                        <a:pt x="24345" y="40416"/>
                        <a:pt x="25296" y="44886"/>
                      </a:cubicBezTo>
                      <a:cubicBezTo>
                        <a:pt x="26912" y="52493"/>
                        <a:pt x="29860" y="65236"/>
                        <a:pt x="31097" y="70657"/>
                      </a:cubicBezTo>
                      <a:lnTo>
                        <a:pt x="29670" y="71323"/>
                      </a:lnTo>
                      <a:lnTo>
                        <a:pt x="26722" y="72654"/>
                      </a:lnTo>
                      <a:cubicBezTo>
                        <a:pt x="25581" y="73225"/>
                        <a:pt x="24440" y="73605"/>
                        <a:pt x="23869" y="73795"/>
                      </a:cubicBezTo>
                      <a:cubicBezTo>
                        <a:pt x="23204" y="74080"/>
                        <a:pt x="21397" y="74841"/>
                        <a:pt x="19685" y="75697"/>
                      </a:cubicBezTo>
                      <a:lnTo>
                        <a:pt x="16642" y="77028"/>
                      </a:lnTo>
                      <a:lnTo>
                        <a:pt x="0" y="15025"/>
                      </a:lnTo>
                      <a:cubicBezTo>
                        <a:pt x="1331" y="14455"/>
                        <a:pt x="2758" y="13884"/>
                        <a:pt x="4089" y="13314"/>
                      </a:cubicBezTo>
                      <a:cubicBezTo>
                        <a:pt x="5421" y="12743"/>
                        <a:pt x="6752" y="12268"/>
                        <a:pt x="8083" y="11792"/>
                      </a:cubicBezTo>
                      <a:lnTo>
                        <a:pt x="10270" y="20541"/>
                      </a:lnTo>
                      <a:lnTo>
                        <a:pt x="10461" y="21207"/>
                      </a:lnTo>
                      <a:lnTo>
                        <a:pt x="11126" y="20921"/>
                      </a:lnTo>
                      <a:cubicBezTo>
                        <a:pt x="12553" y="20351"/>
                        <a:pt x="14074" y="19780"/>
                        <a:pt x="15596" y="19210"/>
                      </a:cubicBezTo>
                      <a:cubicBezTo>
                        <a:pt x="16452" y="18829"/>
                        <a:pt x="17308" y="18544"/>
                        <a:pt x="18259" y="18259"/>
                      </a:cubicBezTo>
                      <a:cubicBezTo>
                        <a:pt x="18924" y="17973"/>
                        <a:pt x="19590" y="17783"/>
                        <a:pt x="20161" y="17593"/>
                      </a:cubicBezTo>
                      <a:lnTo>
                        <a:pt x="20636" y="17498"/>
                      </a:lnTo>
                      <a:lnTo>
                        <a:pt x="20446" y="16927"/>
                      </a:lnTo>
                      <a:lnTo>
                        <a:pt x="18544" y="7988"/>
                      </a:lnTo>
                      <a:cubicBezTo>
                        <a:pt x="19970" y="7513"/>
                        <a:pt x="21302" y="7037"/>
                        <a:pt x="22728" y="6562"/>
                      </a:cubicBezTo>
                      <a:cubicBezTo>
                        <a:pt x="24155" y="6086"/>
                        <a:pt x="25486" y="5611"/>
                        <a:pt x="26817" y="5230"/>
                      </a:cubicBezTo>
                      <a:lnTo>
                        <a:pt x="28529" y="14074"/>
                      </a:lnTo>
                      <a:lnTo>
                        <a:pt x="28624" y="14740"/>
                      </a:lnTo>
                      <a:lnTo>
                        <a:pt x="29290" y="14550"/>
                      </a:lnTo>
                      <a:cubicBezTo>
                        <a:pt x="29956" y="14360"/>
                        <a:pt x="30716" y="14169"/>
                        <a:pt x="31382" y="13884"/>
                      </a:cubicBezTo>
                      <a:cubicBezTo>
                        <a:pt x="32238" y="13599"/>
                        <a:pt x="33094" y="13409"/>
                        <a:pt x="33950" y="13123"/>
                      </a:cubicBezTo>
                      <a:cubicBezTo>
                        <a:pt x="34615" y="12933"/>
                        <a:pt x="35376" y="12743"/>
                        <a:pt x="36042" y="12553"/>
                      </a:cubicBezTo>
                      <a:cubicBezTo>
                        <a:pt x="36898" y="12268"/>
                        <a:pt x="37753" y="12077"/>
                        <a:pt x="38514" y="11887"/>
                      </a:cubicBezTo>
                      <a:lnTo>
                        <a:pt x="39085" y="11697"/>
                      </a:lnTo>
                      <a:lnTo>
                        <a:pt x="38990" y="11126"/>
                      </a:lnTo>
                      <a:lnTo>
                        <a:pt x="37468" y="2187"/>
                      </a:lnTo>
                      <a:cubicBezTo>
                        <a:pt x="38895" y="1807"/>
                        <a:pt x="40321" y="1426"/>
                        <a:pt x="41748" y="1046"/>
                      </a:cubicBezTo>
                      <a:cubicBezTo>
                        <a:pt x="42508" y="856"/>
                        <a:pt x="43364" y="666"/>
                        <a:pt x="44125" y="475"/>
                      </a:cubicBezTo>
                      <a:cubicBezTo>
                        <a:pt x="44696" y="380"/>
                        <a:pt x="45361" y="190"/>
                        <a:pt x="45932" y="0"/>
                      </a:cubicBezTo>
                      <a:lnTo>
                        <a:pt x="55441" y="62954"/>
                      </a:lnTo>
                      <a:cubicBezTo>
                        <a:pt x="53444" y="63430"/>
                        <a:pt x="48975" y="64666"/>
                        <a:pt x="47739" y="65046"/>
                      </a:cubicBezTo>
                      <a:cubicBezTo>
                        <a:pt x="46597" y="65427"/>
                        <a:pt x="41938" y="66853"/>
                        <a:pt x="40226" y="67424"/>
                      </a:cubicBezTo>
                    </a:path>
                  </a:pathLst>
                </a:custGeom>
                <a:solidFill>
                  <a:srgbClr val="EBEBEB"/>
                </a:solidFill>
                <a:ln w="9452" cap="flat">
                  <a:noFill/>
                  <a:prstDash val="solid"/>
                  <a:miter/>
                </a:ln>
              </p:spPr>
              <p:txBody>
                <a:bodyPr rtlCol="0" anchor="ctr"/>
                <a:lstStyle/>
                <a:p>
                  <a:endParaRPr lang="nb-NO"/>
                </a:p>
              </p:txBody>
            </p:sp>
            <p:sp>
              <p:nvSpPr>
                <p:cNvPr id="516" name="Frihåndsform: figur 515">
                  <a:extLst>
                    <a:ext uri="{FF2B5EF4-FFF2-40B4-BE49-F238E27FC236}">
                      <a16:creationId xmlns:a16="http://schemas.microsoft.com/office/drawing/2014/main" id="{EA56208F-2886-710F-8B3A-0401A08A43BA}"/>
                    </a:ext>
                  </a:extLst>
                </p:cNvPr>
                <p:cNvSpPr/>
                <p:nvPr/>
              </p:nvSpPr>
              <p:spPr>
                <a:xfrm>
                  <a:off x="10259950" y="633820"/>
                  <a:ext cx="55536" cy="76933"/>
                </a:xfrm>
                <a:custGeom>
                  <a:avLst/>
                  <a:gdLst>
                    <a:gd name="connsiteX0" fmla="*/ 24440 w 55536"/>
                    <a:gd name="connsiteY0" fmla="*/ 70752 h 76933"/>
                    <a:gd name="connsiteX1" fmla="*/ 30241 w 55536"/>
                    <a:gd name="connsiteY1" fmla="*/ 44886 h 76933"/>
                    <a:gd name="connsiteX2" fmla="*/ 32048 w 55536"/>
                    <a:gd name="connsiteY2" fmla="*/ 36327 h 76933"/>
                    <a:gd name="connsiteX3" fmla="*/ 32238 w 55536"/>
                    <a:gd name="connsiteY3" fmla="*/ 34901 h 76933"/>
                    <a:gd name="connsiteX4" fmla="*/ 28054 w 55536"/>
                    <a:gd name="connsiteY4" fmla="*/ 29956 h 76933"/>
                    <a:gd name="connsiteX5" fmla="*/ 26722 w 55536"/>
                    <a:gd name="connsiteY5" fmla="*/ 29860 h 76933"/>
                    <a:gd name="connsiteX6" fmla="*/ 21777 w 55536"/>
                    <a:gd name="connsiteY6" fmla="*/ 34235 h 76933"/>
                    <a:gd name="connsiteX7" fmla="*/ 20636 w 55536"/>
                    <a:gd name="connsiteY7" fmla="*/ 40416 h 76933"/>
                    <a:gd name="connsiteX8" fmla="*/ 15311 w 55536"/>
                    <a:gd name="connsiteY8" fmla="*/ 67424 h 76933"/>
                    <a:gd name="connsiteX9" fmla="*/ 8464 w 55536"/>
                    <a:gd name="connsiteY9" fmla="*/ 65332 h 76933"/>
                    <a:gd name="connsiteX10" fmla="*/ 190 w 55536"/>
                    <a:gd name="connsiteY10" fmla="*/ 63049 h 76933"/>
                    <a:gd name="connsiteX11" fmla="*/ 0 w 55536"/>
                    <a:gd name="connsiteY11" fmla="*/ 62954 h 76933"/>
                    <a:gd name="connsiteX12" fmla="*/ 9510 w 55536"/>
                    <a:gd name="connsiteY12" fmla="*/ 0 h 76933"/>
                    <a:gd name="connsiteX13" fmla="*/ 11317 w 55536"/>
                    <a:gd name="connsiteY13" fmla="*/ 475 h 76933"/>
                    <a:gd name="connsiteX14" fmla="*/ 13694 w 55536"/>
                    <a:gd name="connsiteY14" fmla="*/ 1046 h 76933"/>
                    <a:gd name="connsiteX15" fmla="*/ 17973 w 55536"/>
                    <a:gd name="connsiteY15" fmla="*/ 2092 h 76933"/>
                    <a:gd name="connsiteX16" fmla="*/ 16452 w 55536"/>
                    <a:gd name="connsiteY16" fmla="*/ 11031 h 76933"/>
                    <a:gd name="connsiteX17" fmla="*/ 16357 w 55536"/>
                    <a:gd name="connsiteY17" fmla="*/ 11602 h 76933"/>
                    <a:gd name="connsiteX18" fmla="*/ 16927 w 55536"/>
                    <a:gd name="connsiteY18" fmla="*/ 11792 h 76933"/>
                    <a:gd name="connsiteX19" fmla="*/ 19400 w 55536"/>
                    <a:gd name="connsiteY19" fmla="*/ 12458 h 76933"/>
                    <a:gd name="connsiteX20" fmla="*/ 21587 w 55536"/>
                    <a:gd name="connsiteY20" fmla="*/ 13028 h 76933"/>
                    <a:gd name="connsiteX21" fmla="*/ 24155 w 55536"/>
                    <a:gd name="connsiteY21" fmla="*/ 13789 h 76933"/>
                    <a:gd name="connsiteX22" fmla="*/ 26247 w 55536"/>
                    <a:gd name="connsiteY22" fmla="*/ 14455 h 76933"/>
                    <a:gd name="connsiteX23" fmla="*/ 26912 w 55536"/>
                    <a:gd name="connsiteY23" fmla="*/ 14645 h 76933"/>
                    <a:gd name="connsiteX24" fmla="*/ 27008 w 55536"/>
                    <a:gd name="connsiteY24" fmla="*/ 13979 h 76933"/>
                    <a:gd name="connsiteX25" fmla="*/ 28719 w 55536"/>
                    <a:gd name="connsiteY25" fmla="*/ 5135 h 76933"/>
                    <a:gd name="connsiteX26" fmla="*/ 32808 w 55536"/>
                    <a:gd name="connsiteY26" fmla="*/ 6467 h 76933"/>
                    <a:gd name="connsiteX27" fmla="*/ 36993 w 55536"/>
                    <a:gd name="connsiteY27" fmla="*/ 7893 h 76933"/>
                    <a:gd name="connsiteX28" fmla="*/ 35091 w 55536"/>
                    <a:gd name="connsiteY28" fmla="*/ 16927 h 76933"/>
                    <a:gd name="connsiteX29" fmla="*/ 34996 w 55536"/>
                    <a:gd name="connsiteY29" fmla="*/ 17498 h 76933"/>
                    <a:gd name="connsiteX30" fmla="*/ 35471 w 55536"/>
                    <a:gd name="connsiteY30" fmla="*/ 17688 h 76933"/>
                    <a:gd name="connsiteX31" fmla="*/ 37373 w 55536"/>
                    <a:gd name="connsiteY31" fmla="*/ 18354 h 76933"/>
                    <a:gd name="connsiteX32" fmla="*/ 40036 w 55536"/>
                    <a:gd name="connsiteY32" fmla="*/ 19305 h 76933"/>
                    <a:gd name="connsiteX33" fmla="*/ 44505 w 55536"/>
                    <a:gd name="connsiteY33" fmla="*/ 21016 h 76933"/>
                    <a:gd name="connsiteX34" fmla="*/ 45171 w 55536"/>
                    <a:gd name="connsiteY34" fmla="*/ 21302 h 76933"/>
                    <a:gd name="connsiteX35" fmla="*/ 45266 w 55536"/>
                    <a:gd name="connsiteY35" fmla="*/ 20541 h 76933"/>
                    <a:gd name="connsiteX36" fmla="*/ 47453 w 55536"/>
                    <a:gd name="connsiteY36" fmla="*/ 11792 h 76933"/>
                    <a:gd name="connsiteX37" fmla="*/ 51447 w 55536"/>
                    <a:gd name="connsiteY37" fmla="*/ 13314 h 76933"/>
                    <a:gd name="connsiteX38" fmla="*/ 55537 w 55536"/>
                    <a:gd name="connsiteY38" fmla="*/ 15025 h 76933"/>
                    <a:gd name="connsiteX39" fmla="*/ 39085 w 55536"/>
                    <a:gd name="connsiteY39" fmla="*/ 76933 h 76933"/>
                    <a:gd name="connsiteX40" fmla="*/ 32523 w 55536"/>
                    <a:gd name="connsiteY40" fmla="*/ 73985 h 76933"/>
                    <a:gd name="connsiteX41" fmla="*/ 32048 w 55536"/>
                    <a:gd name="connsiteY41" fmla="*/ 73795 h 76933"/>
                    <a:gd name="connsiteX42" fmla="*/ 24630 w 55536"/>
                    <a:gd name="connsiteY42" fmla="*/ 70752 h 76933"/>
                    <a:gd name="connsiteX43" fmla="*/ 24440 w 55536"/>
                    <a:gd name="connsiteY43" fmla="*/ 70752 h 7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5536" h="76933">
                      <a:moveTo>
                        <a:pt x="24440" y="70752"/>
                      </a:moveTo>
                      <a:cubicBezTo>
                        <a:pt x="25581" y="65427"/>
                        <a:pt x="28624" y="52589"/>
                        <a:pt x="30241" y="44886"/>
                      </a:cubicBezTo>
                      <a:cubicBezTo>
                        <a:pt x="31192" y="40511"/>
                        <a:pt x="31953" y="37088"/>
                        <a:pt x="32048" y="36327"/>
                      </a:cubicBezTo>
                      <a:cubicBezTo>
                        <a:pt x="32143" y="35852"/>
                        <a:pt x="32238" y="35376"/>
                        <a:pt x="32238" y="34901"/>
                      </a:cubicBezTo>
                      <a:cubicBezTo>
                        <a:pt x="32238" y="32523"/>
                        <a:pt x="30811" y="30526"/>
                        <a:pt x="28054" y="29956"/>
                      </a:cubicBezTo>
                      <a:cubicBezTo>
                        <a:pt x="27578" y="29860"/>
                        <a:pt x="27198" y="29860"/>
                        <a:pt x="26722" y="29860"/>
                      </a:cubicBezTo>
                      <a:cubicBezTo>
                        <a:pt x="23964" y="29860"/>
                        <a:pt x="22158" y="31762"/>
                        <a:pt x="21777" y="34235"/>
                      </a:cubicBezTo>
                      <a:cubicBezTo>
                        <a:pt x="21682" y="34805"/>
                        <a:pt x="21207" y="37183"/>
                        <a:pt x="20636" y="40416"/>
                      </a:cubicBezTo>
                      <a:cubicBezTo>
                        <a:pt x="19210" y="47644"/>
                        <a:pt x="16547" y="61242"/>
                        <a:pt x="15311" y="67424"/>
                      </a:cubicBezTo>
                      <a:cubicBezTo>
                        <a:pt x="13123" y="66663"/>
                        <a:pt x="10841" y="65902"/>
                        <a:pt x="8464" y="65332"/>
                      </a:cubicBezTo>
                      <a:cubicBezTo>
                        <a:pt x="7037" y="64951"/>
                        <a:pt x="1617" y="63430"/>
                        <a:pt x="190" y="63049"/>
                      </a:cubicBezTo>
                      <a:cubicBezTo>
                        <a:pt x="95" y="63049"/>
                        <a:pt x="95" y="62954"/>
                        <a:pt x="0" y="62954"/>
                      </a:cubicBezTo>
                      <a:lnTo>
                        <a:pt x="9510" y="0"/>
                      </a:lnTo>
                      <a:cubicBezTo>
                        <a:pt x="10080" y="95"/>
                        <a:pt x="10746" y="285"/>
                        <a:pt x="11317" y="475"/>
                      </a:cubicBezTo>
                      <a:cubicBezTo>
                        <a:pt x="12077" y="666"/>
                        <a:pt x="12933" y="856"/>
                        <a:pt x="13694" y="1046"/>
                      </a:cubicBezTo>
                      <a:cubicBezTo>
                        <a:pt x="15216" y="1426"/>
                        <a:pt x="16547" y="1712"/>
                        <a:pt x="17973" y="2092"/>
                      </a:cubicBezTo>
                      <a:lnTo>
                        <a:pt x="16452" y="11031"/>
                      </a:lnTo>
                      <a:lnTo>
                        <a:pt x="16357" y="11602"/>
                      </a:lnTo>
                      <a:lnTo>
                        <a:pt x="16927" y="11792"/>
                      </a:lnTo>
                      <a:cubicBezTo>
                        <a:pt x="17688" y="11982"/>
                        <a:pt x="18544" y="12268"/>
                        <a:pt x="19400" y="12458"/>
                      </a:cubicBezTo>
                      <a:cubicBezTo>
                        <a:pt x="20161" y="12648"/>
                        <a:pt x="20826" y="12838"/>
                        <a:pt x="21587" y="13028"/>
                      </a:cubicBezTo>
                      <a:cubicBezTo>
                        <a:pt x="22443" y="13314"/>
                        <a:pt x="23299" y="13504"/>
                        <a:pt x="24155" y="13789"/>
                      </a:cubicBezTo>
                      <a:cubicBezTo>
                        <a:pt x="24820" y="14074"/>
                        <a:pt x="25581" y="14265"/>
                        <a:pt x="26247" y="14455"/>
                      </a:cubicBezTo>
                      <a:lnTo>
                        <a:pt x="26912" y="14645"/>
                      </a:lnTo>
                      <a:lnTo>
                        <a:pt x="27008" y="13979"/>
                      </a:lnTo>
                      <a:lnTo>
                        <a:pt x="28719" y="5135"/>
                      </a:lnTo>
                      <a:cubicBezTo>
                        <a:pt x="30146" y="5516"/>
                        <a:pt x="31477" y="5991"/>
                        <a:pt x="32808" y="6467"/>
                      </a:cubicBezTo>
                      <a:cubicBezTo>
                        <a:pt x="34235" y="6942"/>
                        <a:pt x="35661" y="7322"/>
                        <a:pt x="36993" y="7893"/>
                      </a:cubicBezTo>
                      <a:lnTo>
                        <a:pt x="35091" y="16927"/>
                      </a:lnTo>
                      <a:lnTo>
                        <a:pt x="34996" y="17498"/>
                      </a:lnTo>
                      <a:lnTo>
                        <a:pt x="35471" y="17688"/>
                      </a:lnTo>
                      <a:cubicBezTo>
                        <a:pt x="36137" y="17973"/>
                        <a:pt x="36802" y="18164"/>
                        <a:pt x="37373" y="18354"/>
                      </a:cubicBezTo>
                      <a:cubicBezTo>
                        <a:pt x="38229" y="18639"/>
                        <a:pt x="39085" y="18924"/>
                        <a:pt x="40036" y="19305"/>
                      </a:cubicBezTo>
                      <a:cubicBezTo>
                        <a:pt x="41557" y="19875"/>
                        <a:pt x="43079" y="20446"/>
                        <a:pt x="44505" y="21016"/>
                      </a:cubicBezTo>
                      <a:lnTo>
                        <a:pt x="45171" y="21302"/>
                      </a:lnTo>
                      <a:lnTo>
                        <a:pt x="45266" y="20541"/>
                      </a:lnTo>
                      <a:lnTo>
                        <a:pt x="47453" y="11792"/>
                      </a:lnTo>
                      <a:cubicBezTo>
                        <a:pt x="48785" y="12268"/>
                        <a:pt x="50021" y="12743"/>
                        <a:pt x="51447" y="13314"/>
                      </a:cubicBezTo>
                      <a:cubicBezTo>
                        <a:pt x="52779" y="13884"/>
                        <a:pt x="54205" y="14455"/>
                        <a:pt x="55537" y="15025"/>
                      </a:cubicBezTo>
                      <a:lnTo>
                        <a:pt x="39085" y="76933"/>
                      </a:lnTo>
                      <a:cubicBezTo>
                        <a:pt x="37088" y="75982"/>
                        <a:pt x="33569" y="74461"/>
                        <a:pt x="32523" y="73985"/>
                      </a:cubicBezTo>
                      <a:cubicBezTo>
                        <a:pt x="32428" y="73890"/>
                        <a:pt x="32238" y="73890"/>
                        <a:pt x="32048" y="73795"/>
                      </a:cubicBezTo>
                      <a:cubicBezTo>
                        <a:pt x="30241" y="73034"/>
                        <a:pt x="25866" y="71228"/>
                        <a:pt x="24630" y="70752"/>
                      </a:cubicBezTo>
                      <a:cubicBezTo>
                        <a:pt x="24535" y="70752"/>
                        <a:pt x="24440" y="70752"/>
                        <a:pt x="24440" y="70752"/>
                      </a:cubicBezTo>
                    </a:path>
                  </a:pathLst>
                </a:custGeom>
                <a:solidFill>
                  <a:srgbClr val="EBEBEB"/>
                </a:solidFill>
                <a:ln w="9452" cap="flat">
                  <a:noFill/>
                  <a:prstDash val="solid"/>
                  <a:miter/>
                </a:ln>
              </p:spPr>
              <p:txBody>
                <a:bodyPr rtlCol="0" anchor="ctr"/>
                <a:lstStyle/>
                <a:p>
                  <a:endParaRPr lang="nb-NO"/>
                </a:p>
              </p:txBody>
            </p:sp>
            <p:sp>
              <p:nvSpPr>
                <p:cNvPr id="517" name="Frihåndsform: figur 516">
                  <a:extLst>
                    <a:ext uri="{FF2B5EF4-FFF2-40B4-BE49-F238E27FC236}">
                      <a16:creationId xmlns:a16="http://schemas.microsoft.com/office/drawing/2014/main" id="{B40A853F-42E0-7409-4FB9-64A0606BC38C}"/>
                    </a:ext>
                  </a:extLst>
                </p:cNvPr>
                <p:cNvSpPr/>
                <p:nvPr/>
              </p:nvSpPr>
              <p:spPr>
                <a:xfrm>
                  <a:off x="10177881" y="984347"/>
                  <a:ext cx="53539" cy="17212"/>
                </a:xfrm>
                <a:custGeom>
                  <a:avLst/>
                  <a:gdLst>
                    <a:gd name="connsiteX0" fmla="*/ 53540 w 53539"/>
                    <a:gd name="connsiteY0" fmla="*/ 12838 h 17212"/>
                    <a:gd name="connsiteX1" fmla="*/ 46883 w 53539"/>
                    <a:gd name="connsiteY1" fmla="*/ 10556 h 17212"/>
                    <a:gd name="connsiteX2" fmla="*/ 36993 w 53539"/>
                    <a:gd name="connsiteY2" fmla="*/ 17213 h 17212"/>
                    <a:gd name="connsiteX3" fmla="*/ 26532 w 53539"/>
                    <a:gd name="connsiteY3" fmla="*/ 8654 h 17212"/>
                    <a:gd name="connsiteX4" fmla="*/ 16071 w 53539"/>
                    <a:gd name="connsiteY4" fmla="*/ 17213 h 17212"/>
                    <a:gd name="connsiteX5" fmla="*/ 6181 w 53539"/>
                    <a:gd name="connsiteY5" fmla="*/ 10556 h 17212"/>
                    <a:gd name="connsiteX6" fmla="*/ 0 w 53539"/>
                    <a:gd name="connsiteY6" fmla="*/ 12553 h 17212"/>
                    <a:gd name="connsiteX7" fmla="*/ 0 w 53539"/>
                    <a:gd name="connsiteY7" fmla="*/ 0 h 17212"/>
                    <a:gd name="connsiteX8" fmla="*/ 53444 w 53539"/>
                    <a:gd name="connsiteY8" fmla="*/ 0 h 17212"/>
                    <a:gd name="connsiteX9" fmla="*/ 53444 w 53539"/>
                    <a:gd name="connsiteY9" fmla="*/ 12838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9" h="17212">
                      <a:moveTo>
                        <a:pt x="53540" y="12838"/>
                      </a:moveTo>
                      <a:cubicBezTo>
                        <a:pt x="51733" y="11412"/>
                        <a:pt x="49450" y="10556"/>
                        <a:pt x="46883" y="10556"/>
                      </a:cubicBezTo>
                      <a:cubicBezTo>
                        <a:pt x="42413" y="10556"/>
                        <a:pt x="38609" y="13314"/>
                        <a:pt x="36993" y="17213"/>
                      </a:cubicBezTo>
                      <a:cubicBezTo>
                        <a:pt x="36042" y="12363"/>
                        <a:pt x="31667" y="8654"/>
                        <a:pt x="26532" y="8654"/>
                      </a:cubicBezTo>
                      <a:cubicBezTo>
                        <a:pt x="21397" y="8654"/>
                        <a:pt x="17022" y="12363"/>
                        <a:pt x="16071" y="17213"/>
                      </a:cubicBezTo>
                      <a:cubicBezTo>
                        <a:pt x="14455" y="13314"/>
                        <a:pt x="10651" y="10556"/>
                        <a:pt x="6181" y="10556"/>
                      </a:cubicBezTo>
                      <a:cubicBezTo>
                        <a:pt x="3899" y="10556"/>
                        <a:pt x="1807" y="11317"/>
                        <a:pt x="0" y="12553"/>
                      </a:cubicBezTo>
                      <a:lnTo>
                        <a:pt x="0" y="0"/>
                      </a:lnTo>
                      <a:lnTo>
                        <a:pt x="53444" y="0"/>
                      </a:lnTo>
                      <a:lnTo>
                        <a:pt x="53444" y="12838"/>
                      </a:lnTo>
                      <a:close/>
                    </a:path>
                  </a:pathLst>
                </a:custGeom>
                <a:solidFill>
                  <a:srgbClr val="EBEBEB"/>
                </a:solidFill>
                <a:ln w="9452" cap="flat">
                  <a:noFill/>
                  <a:prstDash val="solid"/>
                  <a:miter/>
                </a:ln>
              </p:spPr>
              <p:txBody>
                <a:bodyPr rtlCol="0" anchor="ctr"/>
                <a:lstStyle/>
                <a:p>
                  <a:endParaRPr lang="nb-NO"/>
                </a:p>
              </p:txBody>
            </p:sp>
          </p:grpSp>
          <p:sp>
            <p:nvSpPr>
              <p:cNvPr id="414" name="Frihåndsform: figur 413">
                <a:extLst>
                  <a:ext uri="{FF2B5EF4-FFF2-40B4-BE49-F238E27FC236}">
                    <a16:creationId xmlns:a16="http://schemas.microsoft.com/office/drawing/2014/main" id="{8E271E22-30B0-05D0-BAF7-48C9396F1CCA}"/>
                  </a:ext>
                </a:extLst>
              </p:cNvPr>
              <p:cNvSpPr/>
              <p:nvPr/>
            </p:nvSpPr>
            <p:spPr>
              <a:xfrm>
                <a:off x="7298652" y="722632"/>
                <a:ext cx="53225" cy="54226"/>
              </a:xfrm>
              <a:custGeom>
                <a:avLst/>
                <a:gdLst>
                  <a:gd name="connsiteX0" fmla="*/ 52493 w 52493"/>
                  <a:gd name="connsiteY0" fmla="*/ 51352 h 54300"/>
                  <a:gd name="connsiteX1" fmla="*/ 49450 w 52493"/>
                  <a:gd name="connsiteY1" fmla="*/ 54300 h 54300"/>
                  <a:gd name="connsiteX2" fmla="*/ 47358 w 52493"/>
                  <a:gd name="connsiteY2" fmla="*/ 52208 h 54300"/>
                  <a:gd name="connsiteX3" fmla="*/ 0 w 52493"/>
                  <a:gd name="connsiteY3" fmla="*/ 3043 h 54300"/>
                  <a:gd name="connsiteX4" fmla="*/ 3043 w 52493"/>
                  <a:gd name="connsiteY4" fmla="*/ 0 h 54300"/>
                  <a:gd name="connsiteX5" fmla="*/ 50401 w 52493"/>
                  <a:gd name="connsiteY5" fmla="*/ 49165 h 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93" h="54300">
                    <a:moveTo>
                      <a:pt x="52493" y="51352"/>
                    </a:moveTo>
                    <a:lnTo>
                      <a:pt x="49450" y="54300"/>
                    </a:lnTo>
                    <a:lnTo>
                      <a:pt x="47358" y="52208"/>
                    </a:lnTo>
                    <a:lnTo>
                      <a:pt x="0" y="3043"/>
                    </a:lnTo>
                    <a:lnTo>
                      <a:pt x="3043" y="0"/>
                    </a:lnTo>
                    <a:lnTo>
                      <a:pt x="50401" y="49165"/>
                    </a:lnTo>
                    <a:close/>
                  </a:path>
                </a:pathLst>
              </a:custGeom>
              <a:solidFill>
                <a:srgbClr val="EBEBEB"/>
              </a:solidFill>
              <a:ln w="9452" cap="flat">
                <a:noFill/>
                <a:prstDash val="solid"/>
                <a:miter/>
              </a:ln>
            </p:spPr>
            <p:txBody>
              <a:bodyPr rtlCol="0" anchor="ctr"/>
              <a:lstStyle/>
              <a:p>
                <a:endParaRPr lang="nb-NO"/>
              </a:p>
            </p:txBody>
          </p:sp>
          <p:grpSp>
            <p:nvGrpSpPr>
              <p:cNvPr id="415" name="dasdasda">
                <a:extLst>
                  <a:ext uri="{FF2B5EF4-FFF2-40B4-BE49-F238E27FC236}">
                    <a16:creationId xmlns:a16="http://schemas.microsoft.com/office/drawing/2014/main" id="{26C6EBD7-150F-ED76-34E1-34104A572921}"/>
                  </a:ext>
                </a:extLst>
              </p:cNvPr>
              <p:cNvGrpSpPr/>
              <p:nvPr/>
            </p:nvGrpSpPr>
            <p:grpSpPr>
              <a:xfrm>
                <a:off x="7326807" y="539724"/>
                <a:ext cx="53514" cy="355653"/>
                <a:chOff x="10178642" y="627068"/>
                <a:chExt cx="52778" cy="356137"/>
              </a:xfrm>
              <a:solidFill>
                <a:srgbClr val="EBEBEB"/>
              </a:solidFill>
            </p:grpSpPr>
            <p:sp>
              <p:nvSpPr>
                <p:cNvPr id="512" name="Frihåndsform: figur 511">
                  <a:extLst>
                    <a:ext uri="{FF2B5EF4-FFF2-40B4-BE49-F238E27FC236}">
                      <a16:creationId xmlns:a16="http://schemas.microsoft.com/office/drawing/2014/main" id="{841DEDB8-88CC-F271-5EE7-6235D29A8015}"/>
                    </a:ext>
                  </a:extLst>
                </p:cNvPr>
                <p:cNvSpPr/>
                <p:nvPr/>
              </p:nvSpPr>
              <p:spPr>
                <a:xfrm>
                  <a:off x="10178642" y="977690"/>
                  <a:ext cx="52778" cy="5515"/>
                </a:xfrm>
                <a:custGeom>
                  <a:avLst/>
                  <a:gdLst>
                    <a:gd name="connsiteX0" fmla="*/ 7608 w 52778"/>
                    <a:gd name="connsiteY0" fmla="*/ 0 h 5515"/>
                    <a:gd name="connsiteX1" fmla="*/ 8559 w 52778"/>
                    <a:gd name="connsiteY1" fmla="*/ 0 h 5515"/>
                    <a:gd name="connsiteX2" fmla="*/ 43935 w 52778"/>
                    <a:gd name="connsiteY2" fmla="*/ 0 h 5515"/>
                    <a:gd name="connsiteX3" fmla="*/ 44886 w 52778"/>
                    <a:gd name="connsiteY3" fmla="*/ 0 h 5515"/>
                    <a:gd name="connsiteX4" fmla="*/ 45837 w 52778"/>
                    <a:gd name="connsiteY4" fmla="*/ 0 h 5515"/>
                    <a:gd name="connsiteX5" fmla="*/ 52779 w 52778"/>
                    <a:gd name="connsiteY5" fmla="*/ 2758 h 5515"/>
                    <a:gd name="connsiteX6" fmla="*/ 45837 w 52778"/>
                    <a:gd name="connsiteY6" fmla="*/ 5516 h 5515"/>
                    <a:gd name="connsiteX7" fmla="*/ 26342 w 52778"/>
                    <a:gd name="connsiteY7" fmla="*/ 5516 h 5515"/>
                    <a:gd name="connsiteX8" fmla="*/ 6847 w 52778"/>
                    <a:gd name="connsiteY8" fmla="*/ 5516 h 5515"/>
                    <a:gd name="connsiteX9" fmla="*/ 0 w 52778"/>
                    <a:gd name="connsiteY9" fmla="*/ 2758 h 5515"/>
                    <a:gd name="connsiteX10" fmla="*/ 6847 w 52778"/>
                    <a:gd name="connsiteY10" fmla="*/ 0 h 5515"/>
                    <a:gd name="connsiteX11" fmla="*/ 7608 w 52778"/>
                    <a:gd name="connsiteY11" fmla="*/ 0 h 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78" h="5515">
                      <a:moveTo>
                        <a:pt x="7608" y="0"/>
                      </a:moveTo>
                      <a:lnTo>
                        <a:pt x="8559" y="0"/>
                      </a:lnTo>
                      <a:lnTo>
                        <a:pt x="43935" y="0"/>
                      </a:lnTo>
                      <a:lnTo>
                        <a:pt x="44886" y="0"/>
                      </a:lnTo>
                      <a:lnTo>
                        <a:pt x="45837" y="0"/>
                      </a:lnTo>
                      <a:cubicBezTo>
                        <a:pt x="50782" y="0"/>
                        <a:pt x="52779" y="856"/>
                        <a:pt x="52779" y="2758"/>
                      </a:cubicBezTo>
                      <a:cubicBezTo>
                        <a:pt x="52779" y="4660"/>
                        <a:pt x="50782" y="5516"/>
                        <a:pt x="45837" y="5516"/>
                      </a:cubicBezTo>
                      <a:lnTo>
                        <a:pt x="26342" y="5516"/>
                      </a:lnTo>
                      <a:lnTo>
                        <a:pt x="6847" y="5516"/>
                      </a:lnTo>
                      <a:cubicBezTo>
                        <a:pt x="1902" y="5516"/>
                        <a:pt x="0" y="4660"/>
                        <a:pt x="0" y="2758"/>
                      </a:cubicBezTo>
                      <a:cubicBezTo>
                        <a:pt x="0" y="951"/>
                        <a:pt x="1902" y="0"/>
                        <a:pt x="6847" y="0"/>
                      </a:cubicBezTo>
                      <a:lnTo>
                        <a:pt x="7608" y="0"/>
                      </a:lnTo>
                      <a:close/>
                    </a:path>
                  </a:pathLst>
                </a:custGeom>
                <a:solidFill>
                  <a:srgbClr val="EBEBEB"/>
                </a:solidFill>
                <a:ln w="9452" cap="flat">
                  <a:noFill/>
                  <a:prstDash val="solid"/>
                  <a:miter/>
                </a:ln>
              </p:spPr>
              <p:txBody>
                <a:bodyPr rtlCol="0" anchor="ctr"/>
                <a:lstStyle/>
                <a:p>
                  <a:endParaRPr lang="nb-NO"/>
                </a:p>
              </p:txBody>
            </p:sp>
            <p:sp>
              <p:nvSpPr>
                <p:cNvPr id="513" name="Frihåndsform: figur 512">
                  <a:extLst>
                    <a:ext uri="{FF2B5EF4-FFF2-40B4-BE49-F238E27FC236}">
                      <a16:creationId xmlns:a16="http://schemas.microsoft.com/office/drawing/2014/main" id="{30C52AB3-EC02-3EE1-6E12-C44FF4F8C1E5}"/>
                    </a:ext>
                  </a:extLst>
                </p:cNvPr>
                <p:cNvSpPr/>
                <p:nvPr/>
              </p:nvSpPr>
              <p:spPr>
                <a:xfrm>
                  <a:off x="10180734" y="627068"/>
                  <a:ext cx="48594" cy="63810"/>
                </a:xfrm>
                <a:custGeom>
                  <a:avLst/>
                  <a:gdLst>
                    <a:gd name="connsiteX0" fmla="*/ 28624 w 48594"/>
                    <a:gd name="connsiteY0" fmla="*/ 62859 h 63810"/>
                    <a:gd name="connsiteX1" fmla="*/ 29100 w 48594"/>
                    <a:gd name="connsiteY1" fmla="*/ 27578 h 63810"/>
                    <a:gd name="connsiteX2" fmla="*/ 29100 w 48594"/>
                    <a:gd name="connsiteY2" fmla="*/ 27388 h 63810"/>
                    <a:gd name="connsiteX3" fmla="*/ 23869 w 48594"/>
                    <a:gd name="connsiteY3" fmla="*/ 22062 h 63810"/>
                    <a:gd name="connsiteX4" fmla="*/ 18544 w 48594"/>
                    <a:gd name="connsiteY4" fmla="*/ 27483 h 63810"/>
                    <a:gd name="connsiteX5" fmla="*/ 18734 w 48594"/>
                    <a:gd name="connsiteY5" fmla="*/ 43079 h 63810"/>
                    <a:gd name="connsiteX6" fmla="*/ 18829 w 48594"/>
                    <a:gd name="connsiteY6" fmla="*/ 62859 h 63810"/>
                    <a:gd name="connsiteX7" fmla="*/ 11602 w 48594"/>
                    <a:gd name="connsiteY7" fmla="*/ 63239 h 63810"/>
                    <a:gd name="connsiteX8" fmla="*/ 3614 w 48594"/>
                    <a:gd name="connsiteY8" fmla="*/ 63810 h 63810"/>
                    <a:gd name="connsiteX9" fmla="*/ 0 w 48594"/>
                    <a:gd name="connsiteY9" fmla="*/ 1046 h 63810"/>
                    <a:gd name="connsiteX10" fmla="*/ 8749 w 48594"/>
                    <a:gd name="connsiteY10" fmla="*/ 475 h 63810"/>
                    <a:gd name="connsiteX11" fmla="*/ 9129 w 48594"/>
                    <a:gd name="connsiteY11" fmla="*/ 9415 h 63810"/>
                    <a:gd name="connsiteX12" fmla="*/ 9129 w 48594"/>
                    <a:gd name="connsiteY12" fmla="*/ 9985 h 63810"/>
                    <a:gd name="connsiteX13" fmla="*/ 9700 w 48594"/>
                    <a:gd name="connsiteY13" fmla="*/ 9890 h 63810"/>
                    <a:gd name="connsiteX14" fmla="*/ 12363 w 48594"/>
                    <a:gd name="connsiteY14" fmla="*/ 9795 h 63810"/>
                    <a:gd name="connsiteX15" fmla="*/ 19400 w 48594"/>
                    <a:gd name="connsiteY15" fmla="*/ 9605 h 63810"/>
                    <a:gd name="connsiteX16" fmla="*/ 19970 w 48594"/>
                    <a:gd name="connsiteY16" fmla="*/ 9605 h 63810"/>
                    <a:gd name="connsiteX17" fmla="*/ 19970 w 48594"/>
                    <a:gd name="connsiteY17" fmla="*/ 9129 h 63810"/>
                    <a:gd name="connsiteX18" fmla="*/ 19875 w 48594"/>
                    <a:gd name="connsiteY18" fmla="*/ 95 h 63810"/>
                    <a:gd name="connsiteX19" fmla="*/ 21777 w 48594"/>
                    <a:gd name="connsiteY19" fmla="*/ 0 h 63810"/>
                    <a:gd name="connsiteX20" fmla="*/ 26722 w 48594"/>
                    <a:gd name="connsiteY20" fmla="*/ 0 h 63810"/>
                    <a:gd name="connsiteX21" fmla="*/ 28624 w 48594"/>
                    <a:gd name="connsiteY21" fmla="*/ 95 h 63810"/>
                    <a:gd name="connsiteX22" fmla="*/ 28529 w 48594"/>
                    <a:gd name="connsiteY22" fmla="*/ 9129 h 63810"/>
                    <a:gd name="connsiteX23" fmla="*/ 28529 w 48594"/>
                    <a:gd name="connsiteY23" fmla="*/ 9700 h 63810"/>
                    <a:gd name="connsiteX24" fmla="*/ 29100 w 48594"/>
                    <a:gd name="connsiteY24" fmla="*/ 9700 h 63810"/>
                    <a:gd name="connsiteX25" fmla="*/ 36042 w 48594"/>
                    <a:gd name="connsiteY25" fmla="*/ 9890 h 63810"/>
                    <a:gd name="connsiteX26" fmla="*/ 38895 w 48594"/>
                    <a:gd name="connsiteY26" fmla="*/ 9985 h 63810"/>
                    <a:gd name="connsiteX27" fmla="*/ 39465 w 48594"/>
                    <a:gd name="connsiteY27" fmla="*/ 10080 h 63810"/>
                    <a:gd name="connsiteX28" fmla="*/ 39465 w 48594"/>
                    <a:gd name="connsiteY28" fmla="*/ 9415 h 63810"/>
                    <a:gd name="connsiteX29" fmla="*/ 39750 w 48594"/>
                    <a:gd name="connsiteY29" fmla="*/ 475 h 63810"/>
                    <a:gd name="connsiteX30" fmla="*/ 48595 w 48594"/>
                    <a:gd name="connsiteY30" fmla="*/ 1046 h 63810"/>
                    <a:gd name="connsiteX31" fmla="*/ 45076 w 48594"/>
                    <a:gd name="connsiteY31" fmla="*/ 63810 h 63810"/>
                    <a:gd name="connsiteX32" fmla="*/ 37278 w 48594"/>
                    <a:gd name="connsiteY32" fmla="*/ 63239 h 63810"/>
                    <a:gd name="connsiteX33" fmla="*/ 28624 w 48594"/>
                    <a:gd name="connsiteY33" fmla="*/ 62859 h 6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594" h="63810">
                      <a:moveTo>
                        <a:pt x="28624" y="62859"/>
                      </a:moveTo>
                      <a:cubicBezTo>
                        <a:pt x="28624" y="54586"/>
                        <a:pt x="29100" y="29575"/>
                        <a:pt x="29100" y="27578"/>
                      </a:cubicBezTo>
                      <a:lnTo>
                        <a:pt x="29100" y="27388"/>
                      </a:lnTo>
                      <a:cubicBezTo>
                        <a:pt x="29100" y="24535"/>
                        <a:pt x="27198" y="22062"/>
                        <a:pt x="23869" y="22062"/>
                      </a:cubicBezTo>
                      <a:cubicBezTo>
                        <a:pt x="20446" y="22062"/>
                        <a:pt x="18544" y="24535"/>
                        <a:pt x="18544" y="27483"/>
                      </a:cubicBezTo>
                      <a:cubicBezTo>
                        <a:pt x="18544" y="28529"/>
                        <a:pt x="18639" y="35566"/>
                        <a:pt x="18734" y="43079"/>
                      </a:cubicBezTo>
                      <a:cubicBezTo>
                        <a:pt x="18829" y="49926"/>
                        <a:pt x="18829" y="58770"/>
                        <a:pt x="18829" y="62859"/>
                      </a:cubicBezTo>
                      <a:cubicBezTo>
                        <a:pt x="16357" y="62954"/>
                        <a:pt x="13979" y="63049"/>
                        <a:pt x="11602" y="63239"/>
                      </a:cubicBezTo>
                      <a:cubicBezTo>
                        <a:pt x="10270" y="63335"/>
                        <a:pt x="5516" y="63620"/>
                        <a:pt x="3614" y="63810"/>
                      </a:cubicBezTo>
                      <a:lnTo>
                        <a:pt x="0" y="1046"/>
                      </a:lnTo>
                      <a:cubicBezTo>
                        <a:pt x="1997" y="951"/>
                        <a:pt x="6752" y="571"/>
                        <a:pt x="8749" y="475"/>
                      </a:cubicBezTo>
                      <a:lnTo>
                        <a:pt x="9129" y="9415"/>
                      </a:lnTo>
                      <a:lnTo>
                        <a:pt x="9129" y="9985"/>
                      </a:lnTo>
                      <a:lnTo>
                        <a:pt x="9700" y="9890"/>
                      </a:lnTo>
                      <a:cubicBezTo>
                        <a:pt x="10175" y="9890"/>
                        <a:pt x="11221" y="9890"/>
                        <a:pt x="12363" y="9795"/>
                      </a:cubicBezTo>
                      <a:cubicBezTo>
                        <a:pt x="14930" y="9700"/>
                        <a:pt x="18259" y="9605"/>
                        <a:pt x="19400" y="9605"/>
                      </a:cubicBezTo>
                      <a:lnTo>
                        <a:pt x="19970" y="9605"/>
                      </a:lnTo>
                      <a:lnTo>
                        <a:pt x="19970" y="9129"/>
                      </a:lnTo>
                      <a:lnTo>
                        <a:pt x="19875" y="95"/>
                      </a:lnTo>
                      <a:cubicBezTo>
                        <a:pt x="20446" y="95"/>
                        <a:pt x="21111" y="95"/>
                        <a:pt x="21777" y="0"/>
                      </a:cubicBezTo>
                      <a:lnTo>
                        <a:pt x="26722" y="0"/>
                      </a:lnTo>
                      <a:cubicBezTo>
                        <a:pt x="27388" y="95"/>
                        <a:pt x="28054" y="95"/>
                        <a:pt x="28624" y="95"/>
                      </a:cubicBezTo>
                      <a:lnTo>
                        <a:pt x="28529" y="9129"/>
                      </a:lnTo>
                      <a:lnTo>
                        <a:pt x="28529" y="9700"/>
                      </a:lnTo>
                      <a:lnTo>
                        <a:pt x="29100" y="9700"/>
                      </a:lnTo>
                      <a:cubicBezTo>
                        <a:pt x="30241" y="9700"/>
                        <a:pt x="33379" y="9795"/>
                        <a:pt x="36042" y="9890"/>
                      </a:cubicBezTo>
                      <a:cubicBezTo>
                        <a:pt x="37278" y="9985"/>
                        <a:pt x="38324" y="9985"/>
                        <a:pt x="38895" y="9985"/>
                      </a:cubicBezTo>
                      <a:lnTo>
                        <a:pt x="39465" y="10080"/>
                      </a:lnTo>
                      <a:lnTo>
                        <a:pt x="39465" y="9415"/>
                      </a:lnTo>
                      <a:lnTo>
                        <a:pt x="39750" y="475"/>
                      </a:lnTo>
                      <a:cubicBezTo>
                        <a:pt x="41843" y="571"/>
                        <a:pt x="46502" y="951"/>
                        <a:pt x="48595" y="1046"/>
                      </a:cubicBezTo>
                      <a:lnTo>
                        <a:pt x="45076" y="63810"/>
                      </a:lnTo>
                      <a:cubicBezTo>
                        <a:pt x="43079" y="63620"/>
                        <a:pt x="38514" y="63335"/>
                        <a:pt x="37278" y="63239"/>
                      </a:cubicBezTo>
                      <a:cubicBezTo>
                        <a:pt x="34425" y="63049"/>
                        <a:pt x="31572" y="62954"/>
                        <a:pt x="28624" y="62859"/>
                      </a:cubicBezTo>
                    </a:path>
                  </a:pathLst>
                </a:custGeom>
                <a:solidFill>
                  <a:srgbClr val="EBEBEB"/>
                </a:solidFill>
                <a:ln w="9452" cap="flat">
                  <a:noFill/>
                  <a:prstDash val="solid"/>
                  <a:miter/>
                </a:ln>
              </p:spPr>
              <p:txBody>
                <a:bodyPr rtlCol="0" anchor="ctr"/>
                <a:lstStyle/>
                <a:p>
                  <a:endParaRPr lang="nb-NO"/>
                </a:p>
              </p:txBody>
            </p:sp>
            <p:sp>
              <p:nvSpPr>
                <p:cNvPr id="514" name="Frihåndsform: figur 513">
                  <a:extLst>
                    <a:ext uri="{FF2B5EF4-FFF2-40B4-BE49-F238E27FC236}">
                      <a16:creationId xmlns:a16="http://schemas.microsoft.com/office/drawing/2014/main" id="{139E3889-3400-6234-1848-0B5AF7F75940}"/>
                    </a:ext>
                  </a:extLst>
                </p:cNvPr>
                <p:cNvSpPr/>
                <p:nvPr/>
              </p:nvSpPr>
              <p:spPr>
                <a:xfrm>
                  <a:off x="10181020" y="971319"/>
                  <a:ext cx="47928" cy="5420"/>
                </a:xfrm>
                <a:custGeom>
                  <a:avLst/>
                  <a:gdLst>
                    <a:gd name="connsiteX0" fmla="*/ 41652 w 47928"/>
                    <a:gd name="connsiteY0" fmla="*/ 5421 h 5420"/>
                    <a:gd name="connsiteX1" fmla="*/ 6276 w 47928"/>
                    <a:gd name="connsiteY1" fmla="*/ 5421 h 5420"/>
                    <a:gd name="connsiteX2" fmla="*/ 0 w 47928"/>
                    <a:gd name="connsiteY2" fmla="*/ 2663 h 5420"/>
                    <a:gd name="connsiteX3" fmla="*/ 6276 w 47928"/>
                    <a:gd name="connsiteY3" fmla="*/ 0 h 5420"/>
                    <a:gd name="connsiteX4" fmla="*/ 23964 w 47928"/>
                    <a:gd name="connsiteY4" fmla="*/ 0 h 5420"/>
                    <a:gd name="connsiteX5" fmla="*/ 41652 w 47928"/>
                    <a:gd name="connsiteY5" fmla="*/ 0 h 5420"/>
                    <a:gd name="connsiteX6" fmla="*/ 47929 w 47928"/>
                    <a:gd name="connsiteY6" fmla="*/ 2663 h 5420"/>
                    <a:gd name="connsiteX7" fmla="*/ 41652 w 47928"/>
                    <a:gd name="connsiteY7" fmla="*/ 5421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28" h="5420">
                      <a:moveTo>
                        <a:pt x="41652" y="5421"/>
                      </a:moveTo>
                      <a:lnTo>
                        <a:pt x="6276" y="5421"/>
                      </a:lnTo>
                      <a:cubicBezTo>
                        <a:pt x="1807" y="5421"/>
                        <a:pt x="0" y="4565"/>
                        <a:pt x="0" y="2663"/>
                      </a:cubicBezTo>
                      <a:cubicBezTo>
                        <a:pt x="0" y="856"/>
                        <a:pt x="1807" y="0"/>
                        <a:pt x="6276" y="0"/>
                      </a:cubicBezTo>
                      <a:lnTo>
                        <a:pt x="23964" y="0"/>
                      </a:lnTo>
                      <a:lnTo>
                        <a:pt x="41652" y="0"/>
                      </a:lnTo>
                      <a:cubicBezTo>
                        <a:pt x="46027" y="0"/>
                        <a:pt x="47929" y="856"/>
                        <a:pt x="47929" y="2663"/>
                      </a:cubicBezTo>
                      <a:cubicBezTo>
                        <a:pt x="47834" y="4565"/>
                        <a:pt x="46027" y="5421"/>
                        <a:pt x="41652" y="5421"/>
                      </a:cubicBezTo>
                    </a:path>
                  </a:pathLst>
                </a:custGeom>
                <a:solidFill>
                  <a:srgbClr val="EBEBEB"/>
                </a:solidFill>
                <a:ln w="9452" cap="flat">
                  <a:noFill/>
                  <a:prstDash val="solid"/>
                  <a:miter/>
                </a:ln>
              </p:spPr>
              <p:txBody>
                <a:bodyPr rtlCol="0" anchor="ctr"/>
                <a:lstStyle/>
                <a:p>
                  <a:endParaRPr lang="nb-NO"/>
                </a:p>
              </p:txBody>
            </p:sp>
          </p:grpSp>
          <p:sp>
            <p:nvSpPr>
              <p:cNvPr id="416" name="Frihåndsform: figur 415">
                <a:extLst>
                  <a:ext uri="{FF2B5EF4-FFF2-40B4-BE49-F238E27FC236}">
                    <a16:creationId xmlns:a16="http://schemas.microsoft.com/office/drawing/2014/main" id="{AE206723-711F-3E18-7493-3F113AF35D87}"/>
                  </a:ext>
                </a:extLst>
              </p:cNvPr>
              <p:cNvSpPr/>
              <p:nvPr/>
            </p:nvSpPr>
            <p:spPr>
              <a:xfrm>
                <a:off x="7333749" y="783221"/>
                <a:ext cx="39243" cy="99146"/>
              </a:xfrm>
              <a:custGeom>
                <a:avLst/>
                <a:gdLst>
                  <a:gd name="connsiteX0" fmla="*/ 2853 w 38704"/>
                  <a:gd name="connsiteY0" fmla="*/ 18449 h 99281"/>
                  <a:gd name="connsiteX1" fmla="*/ 19970 w 38704"/>
                  <a:gd name="connsiteY1" fmla="*/ 0 h 99281"/>
                  <a:gd name="connsiteX2" fmla="*/ 23109 w 38704"/>
                  <a:gd name="connsiteY2" fmla="*/ 3138 h 99281"/>
                  <a:gd name="connsiteX3" fmla="*/ 35471 w 38704"/>
                  <a:gd name="connsiteY3" fmla="*/ 15976 h 99281"/>
                  <a:gd name="connsiteX4" fmla="*/ 38704 w 38704"/>
                  <a:gd name="connsiteY4" fmla="*/ 99281 h 99281"/>
                  <a:gd name="connsiteX5" fmla="*/ 0 w 38704"/>
                  <a:gd name="connsiteY5" fmla="*/ 99281 h 9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04" h="99281">
                    <a:moveTo>
                      <a:pt x="2853" y="18449"/>
                    </a:moveTo>
                    <a:lnTo>
                      <a:pt x="19970" y="0"/>
                    </a:lnTo>
                    <a:lnTo>
                      <a:pt x="23109" y="3138"/>
                    </a:lnTo>
                    <a:lnTo>
                      <a:pt x="35471" y="15976"/>
                    </a:lnTo>
                    <a:lnTo>
                      <a:pt x="38704" y="99281"/>
                    </a:lnTo>
                    <a:lnTo>
                      <a:pt x="0" y="99281"/>
                    </a:lnTo>
                    <a:close/>
                  </a:path>
                </a:pathLst>
              </a:custGeom>
              <a:solidFill>
                <a:srgbClr val="EBEBEB"/>
              </a:solidFill>
              <a:ln w="9452" cap="flat">
                <a:noFill/>
                <a:prstDash val="solid"/>
                <a:miter/>
              </a:ln>
            </p:spPr>
            <p:txBody>
              <a:bodyPr rtlCol="0" anchor="ctr"/>
              <a:lstStyle/>
              <a:p>
                <a:endParaRPr lang="nb-NO"/>
              </a:p>
            </p:txBody>
          </p:sp>
          <p:grpSp>
            <p:nvGrpSpPr>
              <p:cNvPr id="417" name="dasdasda">
                <a:extLst>
                  <a:ext uri="{FF2B5EF4-FFF2-40B4-BE49-F238E27FC236}">
                    <a16:creationId xmlns:a16="http://schemas.microsoft.com/office/drawing/2014/main" id="{3186F2DE-560B-5CD9-1A25-BD67FEC82244}"/>
                  </a:ext>
                </a:extLst>
              </p:cNvPr>
              <p:cNvGrpSpPr/>
              <p:nvPr/>
            </p:nvGrpSpPr>
            <p:grpSpPr>
              <a:xfrm>
                <a:off x="7293349" y="568689"/>
                <a:ext cx="120045" cy="249385"/>
                <a:chOff x="10145644" y="656072"/>
                <a:chExt cx="118395" cy="249724"/>
              </a:xfrm>
              <a:solidFill>
                <a:srgbClr val="EBEBEB"/>
              </a:solidFill>
            </p:grpSpPr>
            <p:sp>
              <p:nvSpPr>
                <p:cNvPr id="509" name="Frihåndsform: figur 508">
                  <a:extLst>
                    <a:ext uri="{FF2B5EF4-FFF2-40B4-BE49-F238E27FC236}">
                      <a16:creationId xmlns:a16="http://schemas.microsoft.com/office/drawing/2014/main" id="{43AC0BD2-3442-D40C-1B96-256DB5FBA519}"/>
                    </a:ext>
                  </a:extLst>
                </p:cNvPr>
                <p:cNvSpPr/>
                <p:nvPr/>
              </p:nvSpPr>
              <p:spPr>
                <a:xfrm>
                  <a:off x="10145644" y="656072"/>
                  <a:ext cx="37277" cy="40511"/>
                </a:xfrm>
                <a:custGeom>
                  <a:avLst/>
                  <a:gdLst>
                    <a:gd name="connsiteX0" fmla="*/ 0 w 37277"/>
                    <a:gd name="connsiteY0" fmla="*/ 6086 h 40511"/>
                    <a:gd name="connsiteX1" fmla="*/ 35281 w 37277"/>
                    <a:gd name="connsiteY1" fmla="*/ 0 h 40511"/>
                    <a:gd name="connsiteX2" fmla="*/ 37278 w 37277"/>
                    <a:gd name="connsiteY2" fmla="*/ 34901 h 40511"/>
                    <a:gd name="connsiteX3" fmla="*/ 5135 w 37277"/>
                    <a:gd name="connsiteY3" fmla="*/ 40511 h 40511"/>
                    <a:gd name="connsiteX4" fmla="*/ 0 w 37277"/>
                    <a:gd name="connsiteY4" fmla="*/ 6086 h 4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7" h="40511">
                      <a:moveTo>
                        <a:pt x="0" y="6086"/>
                      </a:moveTo>
                      <a:cubicBezTo>
                        <a:pt x="10936" y="3423"/>
                        <a:pt x="22823" y="1236"/>
                        <a:pt x="35281" y="0"/>
                      </a:cubicBezTo>
                      <a:lnTo>
                        <a:pt x="37278" y="34901"/>
                      </a:lnTo>
                      <a:cubicBezTo>
                        <a:pt x="26247" y="35947"/>
                        <a:pt x="15501" y="37849"/>
                        <a:pt x="5135" y="40511"/>
                      </a:cubicBezTo>
                      <a:lnTo>
                        <a:pt x="0" y="6086"/>
                      </a:lnTo>
                      <a:close/>
                    </a:path>
                  </a:pathLst>
                </a:custGeom>
                <a:solidFill>
                  <a:srgbClr val="EBEBEB"/>
                </a:solidFill>
                <a:ln w="9452" cap="flat">
                  <a:noFill/>
                  <a:prstDash val="solid"/>
                  <a:miter/>
                </a:ln>
              </p:spPr>
              <p:txBody>
                <a:bodyPr rtlCol="0" anchor="ctr"/>
                <a:lstStyle/>
                <a:p>
                  <a:endParaRPr lang="nb-NO"/>
                </a:p>
              </p:txBody>
            </p:sp>
            <p:sp>
              <p:nvSpPr>
                <p:cNvPr id="510" name="Frihåndsform: figur 509">
                  <a:extLst>
                    <a:ext uri="{FF2B5EF4-FFF2-40B4-BE49-F238E27FC236}">
                      <a16:creationId xmlns:a16="http://schemas.microsoft.com/office/drawing/2014/main" id="{6E77B4CA-505B-EAF6-4FC2-038BC2E19C4E}"/>
                    </a:ext>
                  </a:extLst>
                </p:cNvPr>
                <p:cNvSpPr/>
                <p:nvPr/>
              </p:nvSpPr>
              <p:spPr>
                <a:xfrm>
                  <a:off x="10206125" y="867092"/>
                  <a:ext cx="37373" cy="38704"/>
                </a:xfrm>
                <a:custGeom>
                  <a:avLst/>
                  <a:gdLst>
                    <a:gd name="connsiteX0" fmla="*/ 0 w 37373"/>
                    <a:gd name="connsiteY0" fmla="*/ 3138 h 38704"/>
                    <a:gd name="connsiteX1" fmla="*/ 2948 w 37373"/>
                    <a:gd name="connsiteY1" fmla="*/ 0 h 38704"/>
                    <a:gd name="connsiteX2" fmla="*/ 6371 w 37373"/>
                    <a:gd name="connsiteY2" fmla="*/ 3423 h 38704"/>
                    <a:gd name="connsiteX3" fmla="*/ 37373 w 37373"/>
                    <a:gd name="connsiteY3" fmla="*/ 35661 h 38704"/>
                    <a:gd name="connsiteX4" fmla="*/ 35756 w 37373"/>
                    <a:gd name="connsiteY4" fmla="*/ 37088 h 38704"/>
                    <a:gd name="connsiteX5" fmla="*/ 34235 w 37373"/>
                    <a:gd name="connsiteY5" fmla="*/ 38704 h 38704"/>
                    <a:gd name="connsiteX6" fmla="*/ 3043 w 37373"/>
                    <a:gd name="connsiteY6" fmla="*/ 6371 h 38704"/>
                    <a:gd name="connsiteX7" fmla="*/ 0 w 37373"/>
                    <a:gd name="connsiteY7" fmla="*/ 3138 h 3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73" h="38704">
                      <a:moveTo>
                        <a:pt x="0" y="3138"/>
                      </a:moveTo>
                      <a:lnTo>
                        <a:pt x="2948" y="0"/>
                      </a:lnTo>
                      <a:lnTo>
                        <a:pt x="6371" y="3423"/>
                      </a:lnTo>
                      <a:lnTo>
                        <a:pt x="37373" y="35661"/>
                      </a:lnTo>
                      <a:cubicBezTo>
                        <a:pt x="36802" y="36042"/>
                        <a:pt x="36327" y="36517"/>
                        <a:pt x="35756" y="37088"/>
                      </a:cubicBezTo>
                      <a:cubicBezTo>
                        <a:pt x="35186" y="37658"/>
                        <a:pt x="34710" y="38134"/>
                        <a:pt x="34235" y="38704"/>
                      </a:cubicBezTo>
                      <a:lnTo>
                        <a:pt x="3043" y="6371"/>
                      </a:lnTo>
                      <a:lnTo>
                        <a:pt x="0" y="3138"/>
                      </a:lnTo>
                      <a:close/>
                    </a:path>
                  </a:pathLst>
                </a:custGeom>
                <a:solidFill>
                  <a:srgbClr val="EBEBEB"/>
                </a:solidFill>
                <a:ln w="9452" cap="flat">
                  <a:noFill/>
                  <a:prstDash val="solid"/>
                  <a:miter/>
                </a:ln>
              </p:spPr>
              <p:txBody>
                <a:bodyPr rtlCol="0" anchor="ctr"/>
                <a:lstStyle/>
                <a:p>
                  <a:endParaRPr lang="nb-NO"/>
                </a:p>
              </p:txBody>
            </p:sp>
            <p:sp>
              <p:nvSpPr>
                <p:cNvPr id="511" name="Frihåndsform: figur 510">
                  <a:extLst>
                    <a:ext uri="{FF2B5EF4-FFF2-40B4-BE49-F238E27FC236}">
                      <a16:creationId xmlns:a16="http://schemas.microsoft.com/office/drawing/2014/main" id="{72AB0E15-71AF-6700-A38A-6902379A9F9A}"/>
                    </a:ext>
                  </a:extLst>
                </p:cNvPr>
                <p:cNvSpPr/>
                <p:nvPr/>
              </p:nvSpPr>
              <p:spPr>
                <a:xfrm>
                  <a:off x="10227142" y="656168"/>
                  <a:ext cx="36897" cy="40321"/>
                </a:xfrm>
                <a:custGeom>
                  <a:avLst/>
                  <a:gdLst>
                    <a:gd name="connsiteX0" fmla="*/ 1997 w 36897"/>
                    <a:gd name="connsiteY0" fmla="*/ 0 h 40321"/>
                    <a:gd name="connsiteX1" fmla="*/ 36898 w 36897"/>
                    <a:gd name="connsiteY1" fmla="*/ 5896 h 40321"/>
                    <a:gd name="connsiteX2" fmla="*/ 31762 w 36897"/>
                    <a:gd name="connsiteY2" fmla="*/ 40321 h 40321"/>
                    <a:gd name="connsiteX3" fmla="*/ 0 w 36897"/>
                    <a:gd name="connsiteY3" fmla="*/ 34805 h 40321"/>
                    <a:gd name="connsiteX4" fmla="*/ 1997 w 36897"/>
                    <a:gd name="connsiteY4" fmla="*/ 0 h 4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7" h="40321">
                      <a:moveTo>
                        <a:pt x="1997" y="0"/>
                      </a:moveTo>
                      <a:cubicBezTo>
                        <a:pt x="14265" y="1141"/>
                        <a:pt x="26057" y="3423"/>
                        <a:pt x="36898" y="5896"/>
                      </a:cubicBezTo>
                      <a:lnTo>
                        <a:pt x="31762" y="40321"/>
                      </a:lnTo>
                      <a:cubicBezTo>
                        <a:pt x="21397" y="37753"/>
                        <a:pt x="10841" y="35852"/>
                        <a:pt x="0" y="34805"/>
                      </a:cubicBezTo>
                      <a:lnTo>
                        <a:pt x="1997" y="0"/>
                      </a:lnTo>
                      <a:close/>
                    </a:path>
                  </a:pathLst>
                </a:custGeom>
                <a:solidFill>
                  <a:srgbClr val="EBEBEB"/>
                </a:solidFill>
                <a:ln w="9452" cap="flat">
                  <a:noFill/>
                  <a:prstDash val="solid"/>
                  <a:miter/>
                </a:ln>
              </p:spPr>
              <p:txBody>
                <a:bodyPr rtlCol="0" anchor="ctr"/>
                <a:lstStyle/>
                <a:p>
                  <a:endParaRPr lang="nb-NO"/>
                </a:p>
              </p:txBody>
            </p:sp>
          </p:grpSp>
          <p:sp>
            <p:nvSpPr>
              <p:cNvPr id="418" name="Frihåndsform: figur 417">
                <a:extLst>
                  <a:ext uri="{FF2B5EF4-FFF2-40B4-BE49-F238E27FC236}">
                    <a16:creationId xmlns:a16="http://schemas.microsoft.com/office/drawing/2014/main" id="{9A25685F-5214-D9C3-9297-50A7B7BB9296}"/>
                  </a:ext>
                </a:extLst>
              </p:cNvPr>
              <p:cNvSpPr/>
              <p:nvPr/>
            </p:nvSpPr>
            <p:spPr>
              <a:xfrm>
                <a:off x="7281103" y="727380"/>
                <a:ext cx="36351" cy="35992"/>
              </a:xfrm>
              <a:custGeom>
                <a:avLst/>
                <a:gdLst>
                  <a:gd name="connsiteX0" fmla="*/ 35852 w 35851"/>
                  <a:gd name="connsiteY0" fmla="*/ 19114 h 36041"/>
                  <a:gd name="connsiteX1" fmla="*/ 18354 w 35851"/>
                  <a:gd name="connsiteY1" fmla="*/ 36042 h 36041"/>
                  <a:gd name="connsiteX2" fmla="*/ 10746 w 35851"/>
                  <a:gd name="connsiteY2" fmla="*/ 28054 h 36041"/>
                  <a:gd name="connsiteX3" fmla="*/ 15976 w 35851"/>
                  <a:gd name="connsiteY3" fmla="*/ 23013 h 36041"/>
                  <a:gd name="connsiteX4" fmla="*/ 20541 w 35851"/>
                  <a:gd name="connsiteY4" fmla="*/ 27768 h 36041"/>
                  <a:gd name="connsiteX5" fmla="*/ 23774 w 35851"/>
                  <a:gd name="connsiteY5" fmla="*/ 24630 h 36041"/>
                  <a:gd name="connsiteX6" fmla="*/ 19210 w 35851"/>
                  <a:gd name="connsiteY6" fmla="*/ 19875 h 36041"/>
                  <a:gd name="connsiteX7" fmla="*/ 24915 w 35851"/>
                  <a:gd name="connsiteY7" fmla="*/ 14360 h 36041"/>
                  <a:gd name="connsiteX8" fmla="*/ 21872 w 35851"/>
                  <a:gd name="connsiteY8" fmla="*/ 11126 h 36041"/>
                  <a:gd name="connsiteX9" fmla="*/ 16071 w 35851"/>
                  <a:gd name="connsiteY9" fmla="*/ 16737 h 36041"/>
                  <a:gd name="connsiteX10" fmla="*/ 11507 w 35851"/>
                  <a:gd name="connsiteY10" fmla="*/ 11982 h 36041"/>
                  <a:gd name="connsiteX11" fmla="*/ 8273 w 35851"/>
                  <a:gd name="connsiteY11" fmla="*/ 15120 h 36041"/>
                  <a:gd name="connsiteX12" fmla="*/ 12838 w 35851"/>
                  <a:gd name="connsiteY12" fmla="*/ 19875 h 36041"/>
                  <a:gd name="connsiteX13" fmla="*/ 7608 w 35851"/>
                  <a:gd name="connsiteY13" fmla="*/ 24915 h 36041"/>
                  <a:gd name="connsiteX14" fmla="*/ 0 w 35851"/>
                  <a:gd name="connsiteY14" fmla="*/ 16927 h 36041"/>
                  <a:gd name="connsiteX15" fmla="*/ 17403 w 35851"/>
                  <a:gd name="connsiteY15" fmla="*/ 0 h 3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51" h="36041">
                    <a:moveTo>
                      <a:pt x="35852" y="19114"/>
                    </a:moveTo>
                    <a:lnTo>
                      <a:pt x="18354" y="36042"/>
                    </a:lnTo>
                    <a:lnTo>
                      <a:pt x="10746" y="28054"/>
                    </a:lnTo>
                    <a:lnTo>
                      <a:pt x="15976" y="23013"/>
                    </a:lnTo>
                    <a:lnTo>
                      <a:pt x="20541" y="27768"/>
                    </a:lnTo>
                    <a:lnTo>
                      <a:pt x="23774" y="24630"/>
                    </a:lnTo>
                    <a:lnTo>
                      <a:pt x="19210" y="19875"/>
                    </a:lnTo>
                    <a:lnTo>
                      <a:pt x="24915" y="14360"/>
                    </a:lnTo>
                    <a:lnTo>
                      <a:pt x="21872" y="11126"/>
                    </a:lnTo>
                    <a:lnTo>
                      <a:pt x="16071" y="16737"/>
                    </a:lnTo>
                    <a:lnTo>
                      <a:pt x="11507" y="11982"/>
                    </a:lnTo>
                    <a:lnTo>
                      <a:pt x="8273" y="15120"/>
                    </a:lnTo>
                    <a:lnTo>
                      <a:pt x="12838" y="19875"/>
                    </a:lnTo>
                    <a:lnTo>
                      <a:pt x="7608" y="24915"/>
                    </a:lnTo>
                    <a:lnTo>
                      <a:pt x="0" y="16927"/>
                    </a:lnTo>
                    <a:lnTo>
                      <a:pt x="17403" y="0"/>
                    </a:lnTo>
                    <a:close/>
                  </a:path>
                </a:pathLst>
              </a:custGeom>
              <a:solidFill>
                <a:srgbClr val="EBEBEB"/>
              </a:solidFill>
              <a:ln w="9452" cap="flat">
                <a:noFill/>
                <a:prstDash val="solid"/>
                <a:miter/>
              </a:ln>
            </p:spPr>
            <p:txBody>
              <a:bodyPr rtlCol="0" anchor="ctr"/>
              <a:lstStyle/>
              <a:p>
                <a:endParaRPr lang="nb-NO"/>
              </a:p>
            </p:txBody>
          </p:sp>
          <p:sp>
            <p:nvSpPr>
              <p:cNvPr id="419" name="Frihåndsform: figur 418">
                <a:extLst>
                  <a:ext uri="{FF2B5EF4-FFF2-40B4-BE49-F238E27FC236}">
                    <a16:creationId xmlns:a16="http://schemas.microsoft.com/office/drawing/2014/main" id="{EAC9112B-986D-D758-54AC-0F221584B2E6}"/>
                  </a:ext>
                </a:extLst>
              </p:cNvPr>
              <p:cNvSpPr/>
              <p:nvPr/>
            </p:nvSpPr>
            <p:spPr>
              <a:xfrm>
                <a:off x="7336160" y="722252"/>
                <a:ext cx="34518" cy="5413"/>
              </a:xfrm>
              <a:custGeom>
                <a:avLst/>
                <a:gdLst>
                  <a:gd name="connsiteX0" fmla="*/ 28244 w 34044"/>
                  <a:gd name="connsiteY0" fmla="*/ 0 h 5420"/>
                  <a:gd name="connsiteX1" fmla="*/ 34045 w 34044"/>
                  <a:gd name="connsiteY1" fmla="*/ 2853 h 5420"/>
                  <a:gd name="connsiteX2" fmla="*/ 31097 w 34044"/>
                  <a:gd name="connsiteY2" fmla="*/ 5421 h 5420"/>
                  <a:gd name="connsiteX3" fmla="*/ 3043 w 34044"/>
                  <a:gd name="connsiteY3" fmla="*/ 5421 h 5420"/>
                  <a:gd name="connsiteX4" fmla="*/ 0 w 34044"/>
                  <a:gd name="connsiteY4" fmla="*/ 2853 h 5420"/>
                  <a:gd name="connsiteX5" fmla="*/ 5801 w 34044"/>
                  <a:gd name="connsiteY5" fmla="*/ 0 h 5420"/>
                  <a:gd name="connsiteX6" fmla="*/ 28244 w 34044"/>
                  <a:gd name="connsiteY6" fmla="*/ 0 h 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44" h="5420">
                    <a:moveTo>
                      <a:pt x="28244" y="0"/>
                    </a:moveTo>
                    <a:cubicBezTo>
                      <a:pt x="32713" y="0"/>
                      <a:pt x="34045" y="1046"/>
                      <a:pt x="34045" y="2853"/>
                    </a:cubicBezTo>
                    <a:cubicBezTo>
                      <a:pt x="34045" y="4184"/>
                      <a:pt x="33284" y="5040"/>
                      <a:pt x="31097" y="5421"/>
                    </a:cubicBezTo>
                    <a:lnTo>
                      <a:pt x="3043" y="5421"/>
                    </a:lnTo>
                    <a:cubicBezTo>
                      <a:pt x="856" y="5040"/>
                      <a:pt x="0" y="4184"/>
                      <a:pt x="0" y="2853"/>
                    </a:cubicBezTo>
                    <a:cubicBezTo>
                      <a:pt x="0" y="1046"/>
                      <a:pt x="1426" y="0"/>
                      <a:pt x="5801" y="0"/>
                    </a:cubicBezTo>
                    <a:lnTo>
                      <a:pt x="28244" y="0"/>
                    </a:lnTo>
                    <a:close/>
                  </a:path>
                </a:pathLst>
              </a:custGeom>
              <a:solidFill>
                <a:srgbClr val="EBEBEB"/>
              </a:solidFill>
              <a:ln w="9452" cap="flat">
                <a:noFill/>
                <a:prstDash val="solid"/>
                <a:miter/>
              </a:ln>
            </p:spPr>
            <p:txBody>
              <a:bodyPr rtlCol="0" anchor="ctr"/>
              <a:lstStyle/>
              <a:p>
                <a:endParaRPr lang="nb-NO"/>
              </a:p>
            </p:txBody>
          </p:sp>
          <p:sp>
            <p:nvSpPr>
              <p:cNvPr id="420" name="Frihåndsform: figur 419">
                <a:extLst>
                  <a:ext uri="{FF2B5EF4-FFF2-40B4-BE49-F238E27FC236}">
                    <a16:creationId xmlns:a16="http://schemas.microsoft.com/office/drawing/2014/main" id="{91D12051-875A-2212-9687-9E6F9ED23757}"/>
                  </a:ext>
                </a:extLst>
              </p:cNvPr>
              <p:cNvSpPr/>
              <p:nvPr/>
            </p:nvSpPr>
            <p:spPr>
              <a:xfrm>
                <a:off x="7338089" y="728520"/>
                <a:ext cx="29987" cy="44729"/>
              </a:xfrm>
              <a:custGeom>
                <a:avLst/>
                <a:gdLst>
                  <a:gd name="connsiteX0" fmla="*/ 29575 w 29575"/>
                  <a:gd name="connsiteY0" fmla="*/ 29480 h 44790"/>
                  <a:gd name="connsiteX1" fmla="*/ 14360 w 29575"/>
                  <a:gd name="connsiteY1" fmla="*/ 44791 h 44790"/>
                  <a:gd name="connsiteX2" fmla="*/ 12267 w 29575"/>
                  <a:gd name="connsiteY2" fmla="*/ 42603 h 44790"/>
                  <a:gd name="connsiteX3" fmla="*/ 0 w 29575"/>
                  <a:gd name="connsiteY3" fmla="*/ 29860 h 44790"/>
                  <a:gd name="connsiteX4" fmla="*/ 1046 w 29575"/>
                  <a:gd name="connsiteY4" fmla="*/ 0 h 44790"/>
                  <a:gd name="connsiteX5" fmla="*/ 28434 w 29575"/>
                  <a:gd name="connsiteY5" fmla="*/ 95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5" h="44790">
                    <a:moveTo>
                      <a:pt x="29575" y="29480"/>
                    </a:moveTo>
                    <a:lnTo>
                      <a:pt x="14360" y="44791"/>
                    </a:lnTo>
                    <a:lnTo>
                      <a:pt x="12267" y="42603"/>
                    </a:lnTo>
                    <a:lnTo>
                      <a:pt x="0" y="29860"/>
                    </a:lnTo>
                    <a:lnTo>
                      <a:pt x="1046" y="0"/>
                    </a:lnTo>
                    <a:lnTo>
                      <a:pt x="28434" y="95"/>
                    </a:lnTo>
                    <a:close/>
                  </a:path>
                </a:pathLst>
              </a:custGeom>
              <a:solidFill>
                <a:srgbClr val="EBEBEB"/>
              </a:solidFill>
              <a:ln w="9452" cap="flat">
                <a:noFill/>
                <a:prstDash val="solid"/>
                <a:miter/>
              </a:ln>
            </p:spPr>
            <p:txBody>
              <a:bodyPr rtlCol="0" anchor="ctr"/>
              <a:lstStyle/>
              <a:p>
                <a:endParaRPr lang="nb-NO"/>
              </a:p>
            </p:txBody>
          </p:sp>
          <p:grpSp>
            <p:nvGrpSpPr>
              <p:cNvPr id="421" name="dasdasda">
                <a:extLst>
                  <a:ext uri="{FF2B5EF4-FFF2-40B4-BE49-F238E27FC236}">
                    <a16:creationId xmlns:a16="http://schemas.microsoft.com/office/drawing/2014/main" id="{F58E8ACC-3D61-3414-3554-B0BE9254511D}"/>
                  </a:ext>
                </a:extLst>
              </p:cNvPr>
              <p:cNvGrpSpPr/>
              <p:nvPr/>
            </p:nvGrpSpPr>
            <p:grpSpPr>
              <a:xfrm>
                <a:off x="7268472" y="613894"/>
                <a:ext cx="169895" cy="330867"/>
                <a:chOff x="10121109" y="701339"/>
                <a:chExt cx="167560" cy="331317"/>
              </a:xfrm>
              <a:solidFill>
                <a:srgbClr val="EBEBEB"/>
              </a:solidFill>
            </p:grpSpPr>
            <p:sp>
              <p:nvSpPr>
                <p:cNvPr id="487" name="Frihåndsform: figur 486">
                  <a:extLst>
                    <a:ext uri="{FF2B5EF4-FFF2-40B4-BE49-F238E27FC236}">
                      <a16:creationId xmlns:a16="http://schemas.microsoft.com/office/drawing/2014/main" id="{8ECFF0BB-8B1E-8411-7096-5301BD621432}"/>
                    </a:ext>
                  </a:extLst>
                </p:cNvPr>
                <p:cNvSpPr/>
                <p:nvPr/>
              </p:nvSpPr>
              <p:spPr>
                <a:xfrm>
                  <a:off x="10193002" y="701339"/>
                  <a:ext cx="23679" cy="8939"/>
                </a:xfrm>
                <a:custGeom>
                  <a:avLst/>
                  <a:gdLst>
                    <a:gd name="connsiteX0" fmla="*/ 23489 w 23679"/>
                    <a:gd name="connsiteY0" fmla="*/ 8939 h 8939"/>
                    <a:gd name="connsiteX1" fmla="*/ 19685 w 23679"/>
                    <a:gd name="connsiteY1" fmla="*/ 8654 h 8939"/>
                    <a:gd name="connsiteX2" fmla="*/ 11602 w 23679"/>
                    <a:gd name="connsiteY2" fmla="*/ 8464 h 8939"/>
                    <a:gd name="connsiteX3" fmla="*/ 3519 w 23679"/>
                    <a:gd name="connsiteY3" fmla="*/ 8654 h 8939"/>
                    <a:gd name="connsiteX4" fmla="*/ 285 w 23679"/>
                    <a:gd name="connsiteY4" fmla="*/ 8844 h 8939"/>
                    <a:gd name="connsiteX5" fmla="*/ 0 w 23679"/>
                    <a:gd name="connsiteY5" fmla="*/ 380 h 8939"/>
                    <a:gd name="connsiteX6" fmla="*/ 95 w 23679"/>
                    <a:gd name="connsiteY6" fmla="*/ 380 h 8939"/>
                    <a:gd name="connsiteX7" fmla="*/ 3994 w 23679"/>
                    <a:gd name="connsiteY7" fmla="*/ 190 h 8939"/>
                    <a:gd name="connsiteX8" fmla="*/ 12267 w 23679"/>
                    <a:gd name="connsiteY8" fmla="*/ 0 h 8939"/>
                    <a:gd name="connsiteX9" fmla="*/ 20446 w 23679"/>
                    <a:gd name="connsiteY9" fmla="*/ 190 h 8939"/>
                    <a:gd name="connsiteX10" fmla="*/ 23679 w 23679"/>
                    <a:gd name="connsiteY10" fmla="*/ 380 h 8939"/>
                    <a:gd name="connsiteX11" fmla="*/ 23489 w 23679"/>
                    <a:gd name="connsiteY11" fmla="*/ 8939 h 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79" h="8939">
                      <a:moveTo>
                        <a:pt x="23489" y="8939"/>
                      </a:moveTo>
                      <a:cubicBezTo>
                        <a:pt x="21682" y="8749"/>
                        <a:pt x="20161" y="8654"/>
                        <a:pt x="19685" y="8654"/>
                      </a:cubicBezTo>
                      <a:cubicBezTo>
                        <a:pt x="18354" y="8559"/>
                        <a:pt x="12933" y="8464"/>
                        <a:pt x="11602" y="8464"/>
                      </a:cubicBezTo>
                      <a:cubicBezTo>
                        <a:pt x="10270" y="8464"/>
                        <a:pt x="4945" y="8559"/>
                        <a:pt x="3519" y="8654"/>
                      </a:cubicBezTo>
                      <a:cubicBezTo>
                        <a:pt x="3043" y="8654"/>
                        <a:pt x="1807" y="8749"/>
                        <a:pt x="285" y="8844"/>
                      </a:cubicBezTo>
                      <a:lnTo>
                        <a:pt x="0" y="380"/>
                      </a:lnTo>
                      <a:lnTo>
                        <a:pt x="95" y="380"/>
                      </a:lnTo>
                      <a:cubicBezTo>
                        <a:pt x="1426" y="285"/>
                        <a:pt x="2663" y="190"/>
                        <a:pt x="3994" y="190"/>
                      </a:cubicBezTo>
                      <a:cubicBezTo>
                        <a:pt x="5421" y="95"/>
                        <a:pt x="10841" y="0"/>
                        <a:pt x="12267" y="0"/>
                      </a:cubicBezTo>
                      <a:cubicBezTo>
                        <a:pt x="13599" y="0"/>
                        <a:pt x="19114" y="95"/>
                        <a:pt x="20446" y="190"/>
                      </a:cubicBezTo>
                      <a:cubicBezTo>
                        <a:pt x="21492" y="285"/>
                        <a:pt x="22633" y="285"/>
                        <a:pt x="23679" y="380"/>
                      </a:cubicBezTo>
                      <a:lnTo>
                        <a:pt x="23489" y="8939"/>
                      </a:lnTo>
                      <a:close/>
                    </a:path>
                  </a:pathLst>
                </a:custGeom>
                <a:solidFill>
                  <a:srgbClr val="EBEBEB"/>
                </a:solidFill>
                <a:ln w="9452" cap="flat">
                  <a:noFill/>
                  <a:prstDash val="solid"/>
                  <a:miter/>
                </a:ln>
              </p:spPr>
              <p:txBody>
                <a:bodyPr rtlCol="0" anchor="ctr"/>
                <a:lstStyle/>
                <a:p>
                  <a:endParaRPr lang="nb-NO"/>
                </a:p>
              </p:txBody>
            </p:sp>
            <p:sp>
              <p:nvSpPr>
                <p:cNvPr id="488" name="Frihåndsform: figur 487">
                  <a:extLst>
                    <a:ext uri="{FF2B5EF4-FFF2-40B4-BE49-F238E27FC236}">
                      <a16:creationId xmlns:a16="http://schemas.microsoft.com/office/drawing/2014/main" id="{337BB9FF-7427-C860-BEFE-EBCE59EBA983}"/>
                    </a:ext>
                  </a:extLst>
                </p:cNvPr>
                <p:cNvSpPr/>
                <p:nvPr/>
              </p:nvSpPr>
              <p:spPr>
                <a:xfrm>
                  <a:off x="10265466" y="710658"/>
                  <a:ext cx="23203" cy="16546"/>
                </a:xfrm>
                <a:custGeom>
                  <a:avLst/>
                  <a:gdLst>
                    <a:gd name="connsiteX0" fmla="*/ 21016 w 23203"/>
                    <a:gd name="connsiteY0" fmla="*/ 16547 h 16546"/>
                    <a:gd name="connsiteX1" fmla="*/ 17973 w 23203"/>
                    <a:gd name="connsiteY1" fmla="*/ 15215 h 16546"/>
                    <a:gd name="connsiteX2" fmla="*/ 10461 w 23203"/>
                    <a:gd name="connsiteY2" fmla="*/ 12267 h 16546"/>
                    <a:gd name="connsiteX3" fmla="*/ 2853 w 23203"/>
                    <a:gd name="connsiteY3" fmla="*/ 9510 h 16546"/>
                    <a:gd name="connsiteX4" fmla="*/ 0 w 23203"/>
                    <a:gd name="connsiteY4" fmla="*/ 8654 h 16546"/>
                    <a:gd name="connsiteX5" fmla="*/ 1426 w 23203"/>
                    <a:gd name="connsiteY5" fmla="*/ 0 h 16546"/>
                    <a:gd name="connsiteX6" fmla="*/ 4850 w 23203"/>
                    <a:gd name="connsiteY6" fmla="*/ 1046 h 16546"/>
                    <a:gd name="connsiteX7" fmla="*/ 12648 w 23203"/>
                    <a:gd name="connsiteY7" fmla="*/ 3709 h 16546"/>
                    <a:gd name="connsiteX8" fmla="*/ 20351 w 23203"/>
                    <a:gd name="connsiteY8" fmla="*/ 6752 h 16546"/>
                    <a:gd name="connsiteX9" fmla="*/ 23204 w 23203"/>
                    <a:gd name="connsiteY9" fmla="*/ 7988 h 16546"/>
                    <a:gd name="connsiteX10" fmla="*/ 21016 w 23203"/>
                    <a:gd name="connsiteY10" fmla="*/ 165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3" h="16546">
                      <a:moveTo>
                        <a:pt x="21016" y="16547"/>
                      </a:moveTo>
                      <a:cubicBezTo>
                        <a:pt x="19685" y="15976"/>
                        <a:pt x="18544" y="15501"/>
                        <a:pt x="17973" y="15215"/>
                      </a:cubicBezTo>
                      <a:cubicBezTo>
                        <a:pt x="16737" y="14740"/>
                        <a:pt x="11792" y="12648"/>
                        <a:pt x="10461" y="12267"/>
                      </a:cubicBezTo>
                      <a:cubicBezTo>
                        <a:pt x="9129" y="11792"/>
                        <a:pt x="4089" y="9985"/>
                        <a:pt x="2853" y="9510"/>
                      </a:cubicBezTo>
                      <a:cubicBezTo>
                        <a:pt x="2473" y="9319"/>
                        <a:pt x="1331" y="9034"/>
                        <a:pt x="0" y="8654"/>
                      </a:cubicBezTo>
                      <a:lnTo>
                        <a:pt x="1426" y="0"/>
                      </a:lnTo>
                      <a:cubicBezTo>
                        <a:pt x="2948" y="475"/>
                        <a:pt x="4279" y="856"/>
                        <a:pt x="4850" y="1046"/>
                      </a:cubicBezTo>
                      <a:cubicBezTo>
                        <a:pt x="6181" y="1426"/>
                        <a:pt x="11412" y="3233"/>
                        <a:pt x="12648" y="3709"/>
                      </a:cubicBezTo>
                      <a:cubicBezTo>
                        <a:pt x="13979" y="4184"/>
                        <a:pt x="19114" y="6181"/>
                        <a:pt x="20351" y="6752"/>
                      </a:cubicBezTo>
                      <a:cubicBezTo>
                        <a:pt x="20826" y="6942"/>
                        <a:pt x="21967" y="7418"/>
                        <a:pt x="23204" y="7988"/>
                      </a:cubicBezTo>
                      <a:lnTo>
                        <a:pt x="21016" y="16547"/>
                      </a:lnTo>
                      <a:close/>
                    </a:path>
                  </a:pathLst>
                </a:custGeom>
                <a:solidFill>
                  <a:srgbClr val="EBEBEB"/>
                </a:solidFill>
                <a:ln w="9452" cap="flat">
                  <a:noFill/>
                  <a:prstDash val="solid"/>
                  <a:miter/>
                </a:ln>
              </p:spPr>
              <p:txBody>
                <a:bodyPr rtlCol="0" anchor="ctr"/>
                <a:lstStyle/>
                <a:p>
                  <a:endParaRPr lang="nb-NO"/>
                </a:p>
              </p:txBody>
            </p:sp>
            <p:sp>
              <p:nvSpPr>
                <p:cNvPr id="489" name="Frihåndsform: figur 488">
                  <a:extLst>
                    <a:ext uri="{FF2B5EF4-FFF2-40B4-BE49-F238E27FC236}">
                      <a16:creationId xmlns:a16="http://schemas.microsoft.com/office/drawing/2014/main" id="{AA989873-4219-2767-B57F-E0867B27C13A}"/>
                    </a:ext>
                  </a:extLst>
                </p:cNvPr>
                <p:cNvSpPr/>
                <p:nvPr/>
              </p:nvSpPr>
              <p:spPr>
                <a:xfrm>
                  <a:off x="10121109" y="710848"/>
                  <a:ext cx="23108" cy="16166"/>
                </a:xfrm>
                <a:custGeom>
                  <a:avLst/>
                  <a:gdLst>
                    <a:gd name="connsiteX0" fmla="*/ 23109 w 23108"/>
                    <a:gd name="connsiteY0" fmla="*/ 8273 h 16166"/>
                    <a:gd name="connsiteX1" fmla="*/ 19590 w 23108"/>
                    <a:gd name="connsiteY1" fmla="*/ 9415 h 16166"/>
                    <a:gd name="connsiteX2" fmla="*/ 11982 w 23108"/>
                    <a:gd name="connsiteY2" fmla="*/ 12172 h 16166"/>
                    <a:gd name="connsiteX3" fmla="*/ 4470 w 23108"/>
                    <a:gd name="connsiteY3" fmla="*/ 15120 h 16166"/>
                    <a:gd name="connsiteX4" fmla="*/ 2092 w 23108"/>
                    <a:gd name="connsiteY4" fmla="*/ 16166 h 16166"/>
                    <a:gd name="connsiteX5" fmla="*/ 0 w 23108"/>
                    <a:gd name="connsiteY5" fmla="*/ 8083 h 16166"/>
                    <a:gd name="connsiteX6" fmla="*/ 3519 w 23108"/>
                    <a:gd name="connsiteY6" fmla="*/ 6562 h 16166"/>
                    <a:gd name="connsiteX7" fmla="*/ 11126 w 23108"/>
                    <a:gd name="connsiteY7" fmla="*/ 3519 h 16166"/>
                    <a:gd name="connsiteX8" fmla="*/ 18924 w 23108"/>
                    <a:gd name="connsiteY8" fmla="*/ 856 h 16166"/>
                    <a:gd name="connsiteX9" fmla="*/ 21777 w 23108"/>
                    <a:gd name="connsiteY9" fmla="*/ 0 h 16166"/>
                    <a:gd name="connsiteX10" fmla="*/ 23109 w 23108"/>
                    <a:gd name="connsiteY10" fmla="*/ 8273 h 1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08" h="16166">
                      <a:moveTo>
                        <a:pt x="23109" y="8273"/>
                      </a:moveTo>
                      <a:cubicBezTo>
                        <a:pt x="21397" y="8749"/>
                        <a:pt x="20065" y="9224"/>
                        <a:pt x="19590" y="9415"/>
                      </a:cubicBezTo>
                      <a:cubicBezTo>
                        <a:pt x="18354" y="9795"/>
                        <a:pt x="13218" y="11697"/>
                        <a:pt x="11982" y="12172"/>
                      </a:cubicBezTo>
                      <a:cubicBezTo>
                        <a:pt x="10841" y="12648"/>
                        <a:pt x="5706" y="14645"/>
                        <a:pt x="4470" y="15120"/>
                      </a:cubicBezTo>
                      <a:cubicBezTo>
                        <a:pt x="3994" y="15311"/>
                        <a:pt x="3138" y="15691"/>
                        <a:pt x="2092" y="16166"/>
                      </a:cubicBezTo>
                      <a:lnTo>
                        <a:pt x="0" y="8083"/>
                      </a:lnTo>
                      <a:cubicBezTo>
                        <a:pt x="1522" y="7418"/>
                        <a:pt x="2853" y="6847"/>
                        <a:pt x="3519" y="6562"/>
                      </a:cubicBezTo>
                      <a:cubicBezTo>
                        <a:pt x="4755" y="5991"/>
                        <a:pt x="9890" y="3994"/>
                        <a:pt x="11126" y="3519"/>
                      </a:cubicBezTo>
                      <a:cubicBezTo>
                        <a:pt x="12458" y="3043"/>
                        <a:pt x="17593" y="1236"/>
                        <a:pt x="18924" y="856"/>
                      </a:cubicBezTo>
                      <a:cubicBezTo>
                        <a:pt x="19400" y="666"/>
                        <a:pt x="20541" y="285"/>
                        <a:pt x="21777" y="0"/>
                      </a:cubicBezTo>
                      <a:lnTo>
                        <a:pt x="23109" y="8273"/>
                      </a:lnTo>
                      <a:close/>
                    </a:path>
                  </a:pathLst>
                </a:custGeom>
                <a:solidFill>
                  <a:srgbClr val="EBEBEB"/>
                </a:solidFill>
                <a:ln w="9452" cap="flat">
                  <a:noFill/>
                  <a:prstDash val="solid"/>
                  <a:miter/>
                </a:ln>
              </p:spPr>
              <p:txBody>
                <a:bodyPr rtlCol="0" anchor="ctr"/>
                <a:lstStyle/>
                <a:p>
                  <a:endParaRPr lang="nb-NO"/>
                </a:p>
              </p:txBody>
            </p:sp>
            <p:sp>
              <p:nvSpPr>
                <p:cNvPr id="490" name="Frihåndsform: figur 489">
                  <a:extLst>
                    <a:ext uri="{FF2B5EF4-FFF2-40B4-BE49-F238E27FC236}">
                      <a16:creationId xmlns:a16="http://schemas.microsoft.com/office/drawing/2014/main" id="{0374653B-21DC-7B1E-EE27-59B5B824C62B}"/>
                    </a:ext>
                  </a:extLst>
                </p:cNvPr>
                <p:cNvSpPr/>
                <p:nvPr/>
              </p:nvSpPr>
              <p:spPr>
                <a:xfrm>
                  <a:off x="10252342" y="898280"/>
                  <a:ext cx="21967" cy="12271"/>
                </a:xfrm>
                <a:custGeom>
                  <a:avLst/>
                  <a:gdLst>
                    <a:gd name="connsiteX0" fmla="*/ 21967 w 21967"/>
                    <a:gd name="connsiteY0" fmla="*/ 4093 h 12271"/>
                    <a:gd name="connsiteX1" fmla="*/ 20351 w 21967"/>
                    <a:gd name="connsiteY1" fmla="*/ 5424 h 12271"/>
                    <a:gd name="connsiteX2" fmla="*/ 19685 w 21967"/>
                    <a:gd name="connsiteY2" fmla="*/ 6090 h 12271"/>
                    <a:gd name="connsiteX3" fmla="*/ 11412 w 21967"/>
                    <a:gd name="connsiteY3" fmla="*/ 2952 h 12271"/>
                    <a:gd name="connsiteX4" fmla="*/ 8178 w 21967"/>
                    <a:gd name="connsiteY4" fmla="*/ 3427 h 12271"/>
                    <a:gd name="connsiteX5" fmla="*/ 4374 w 21967"/>
                    <a:gd name="connsiteY5" fmla="*/ 5615 h 12271"/>
                    <a:gd name="connsiteX6" fmla="*/ 3709 w 21967"/>
                    <a:gd name="connsiteY6" fmla="*/ 9609 h 12271"/>
                    <a:gd name="connsiteX7" fmla="*/ 5801 w 21967"/>
                    <a:gd name="connsiteY7" fmla="*/ 7231 h 12271"/>
                    <a:gd name="connsiteX8" fmla="*/ 7513 w 21967"/>
                    <a:gd name="connsiteY8" fmla="*/ 9133 h 12271"/>
                    <a:gd name="connsiteX9" fmla="*/ 7513 w 21967"/>
                    <a:gd name="connsiteY9" fmla="*/ 9609 h 12271"/>
                    <a:gd name="connsiteX10" fmla="*/ 5325 w 21967"/>
                    <a:gd name="connsiteY10" fmla="*/ 12081 h 12271"/>
                    <a:gd name="connsiteX11" fmla="*/ 3994 w 21967"/>
                    <a:gd name="connsiteY11" fmla="*/ 12271 h 12271"/>
                    <a:gd name="connsiteX12" fmla="*/ 761 w 21967"/>
                    <a:gd name="connsiteY12" fmla="*/ 10560 h 12271"/>
                    <a:gd name="connsiteX13" fmla="*/ 0 w 21967"/>
                    <a:gd name="connsiteY13" fmla="*/ 7707 h 12271"/>
                    <a:gd name="connsiteX14" fmla="*/ 6657 w 21967"/>
                    <a:gd name="connsiteY14" fmla="*/ 670 h 12271"/>
                    <a:gd name="connsiteX15" fmla="*/ 10936 w 21967"/>
                    <a:gd name="connsiteY15" fmla="*/ 4 h 12271"/>
                    <a:gd name="connsiteX16" fmla="*/ 21967 w 21967"/>
                    <a:gd name="connsiteY16" fmla="*/ 4093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967" h="12271">
                      <a:moveTo>
                        <a:pt x="21967" y="4093"/>
                      </a:moveTo>
                      <a:cubicBezTo>
                        <a:pt x="21397" y="4474"/>
                        <a:pt x="20826" y="4854"/>
                        <a:pt x="20351" y="5424"/>
                      </a:cubicBezTo>
                      <a:cubicBezTo>
                        <a:pt x="20065" y="5710"/>
                        <a:pt x="19875" y="5900"/>
                        <a:pt x="19685" y="6090"/>
                      </a:cubicBezTo>
                      <a:cubicBezTo>
                        <a:pt x="17022" y="4093"/>
                        <a:pt x="13884" y="2952"/>
                        <a:pt x="11412" y="2952"/>
                      </a:cubicBezTo>
                      <a:cubicBezTo>
                        <a:pt x="10270" y="2952"/>
                        <a:pt x="9224" y="3047"/>
                        <a:pt x="8178" y="3427"/>
                      </a:cubicBezTo>
                      <a:cubicBezTo>
                        <a:pt x="6657" y="3903"/>
                        <a:pt x="5325" y="4664"/>
                        <a:pt x="4374" y="5615"/>
                      </a:cubicBezTo>
                      <a:cubicBezTo>
                        <a:pt x="3328" y="6661"/>
                        <a:pt x="2853" y="8563"/>
                        <a:pt x="3709" y="9609"/>
                      </a:cubicBezTo>
                      <a:cubicBezTo>
                        <a:pt x="3709" y="8182"/>
                        <a:pt x="4565" y="7231"/>
                        <a:pt x="5801" y="7231"/>
                      </a:cubicBezTo>
                      <a:cubicBezTo>
                        <a:pt x="6467" y="7231"/>
                        <a:pt x="7418" y="7802"/>
                        <a:pt x="7513" y="9133"/>
                      </a:cubicBezTo>
                      <a:cubicBezTo>
                        <a:pt x="7513" y="9323"/>
                        <a:pt x="7513" y="9514"/>
                        <a:pt x="7513" y="9609"/>
                      </a:cubicBezTo>
                      <a:cubicBezTo>
                        <a:pt x="7513" y="10845"/>
                        <a:pt x="6657" y="11701"/>
                        <a:pt x="5325" y="12081"/>
                      </a:cubicBezTo>
                      <a:cubicBezTo>
                        <a:pt x="4945" y="12271"/>
                        <a:pt x="4470" y="12271"/>
                        <a:pt x="3994" y="12271"/>
                      </a:cubicBezTo>
                      <a:cubicBezTo>
                        <a:pt x="2663" y="12271"/>
                        <a:pt x="1331" y="11701"/>
                        <a:pt x="761" y="10560"/>
                      </a:cubicBezTo>
                      <a:cubicBezTo>
                        <a:pt x="190" y="9609"/>
                        <a:pt x="0" y="8563"/>
                        <a:pt x="0" y="7707"/>
                      </a:cubicBezTo>
                      <a:cubicBezTo>
                        <a:pt x="0" y="4664"/>
                        <a:pt x="2663" y="1811"/>
                        <a:pt x="6657" y="670"/>
                      </a:cubicBezTo>
                      <a:cubicBezTo>
                        <a:pt x="7988" y="194"/>
                        <a:pt x="9415" y="4"/>
                        <a:pt x="10936" y="4"/>
                      </a:cubicBezTo>
                      <a:cubicBezTo>
                        <a:pt x="14360" y="-91"/>
                        <a:pt x="18734" y="1526"/>
                        <a:pt x="21967" y="4093"/>
                      </a:cubicBezTo>
                    </a:path>
                  </a:pathLst>
                </a:custGeom>
                <a:solidFill>
                  <a:srgbClr val="EBEBEB"/>
                </a:solidFill>
                <a:ln w="9452" cap="flat">
                  <a:noFill/>
                  <a:prstDash val="solid"/>
                  <a:miter/>
                </a:ln>
              </p:spPr>
              <p:txBody>
                <a:bodyPr rtlCol="0" anchor="ctr"/>
                <a:lstStyle/>
                <a:p>
                  <a:endParaRPr lang="nb-NO"/>
                </a:p>
              </p:txBody>
            </p:sp>
            <p:sp>
              <p:nvSpPr>
                <p:cNvPr id="491" name="Frihåndsform: figur 490">
                  <a:extLst>
                    <a:ext uri="{FF2B5EF4-FFF2-40B4-BE49-F238E27FC236}">
                      <a16:creationId xmlns:a16="http://schemas.microsoft.com/office/drawing/2014/main" id="{B382A33D-5CEC-83D5-1DEF-65FE52878B9B}"/>
                    </a:ext>
                  </a:extLst>
                </p:cNvPr>
                <p:cNvSpPr/>
                <p:nvPr/>
              </p:nvSpPr>
              <p:spPr>
                <a:xfrm>
                  <a:off x="10243118" y="932899"/>
                  <a:ext cx="21777" cy="12267"/>
                </a:xfrm>
                <a:custGeom>
                  <a:avLst/>
                  <a:gdLst>
                    <a:gd name="connsiteX0" fmla="*/ 0 w 21777"/>
                    <a:gd name="connsiteY0" fmla="*/ 8083 h 12267"/>
                    <a:gd name="connsiteX1" fmla="*/ 1617 w 21777"/>
                    <a:gd name="connsiteY1" fmla="*/ 6752 h 12267"/>
                    <a:gd name="connsiteX2" fmla="*/ 2282 w 21777"/>
                    <a:gd name="connsiteY2" fmla="*/ 6086 h 12267"/>
                    <a:gd name="connsiteX3" fmla="*/ 10461 w 21777"/>
                    <a:gd name="connsiteY3" fmla="*/ 9224 h 12267"/>
                    <a:gd name="connsiteX4" fmla="*/ 13694 w 21777"/>
                    <a:gd name="connsiteY4" fmla="*/ 8749 h 12267"/>
                    <a:gd name="connsiteX5" fmla="*/ 17498 w 21777"/>
                    <a:gd name="connsiteY5" fmla="*/ 6657 h 12267"/>
                    <a:gd name="connsiteX6" fmla="*/ 18164 w 21777"/>
                    <a:gd name="connsiteY6" fmla="*/ 2663 h 12267"/>
                    <a:gd name="connsiteX7" fmla="*/ 16071 w 21777"/>
                    <a:gd name="connsiteY7" fmla="*/ 5040 h 12267"/>
                    <a:gd name="connsiteX8" fmla="*/ 14360 w 21777"/>
                    <a:gd name="connsiteY8" fmla="*/ 3138 h 12267"/>
                    <a:gd name="connsiteX9" fmla="*/ 14360 w 21777"/>
                    <a:gd name="connsiteY9" fmla="*/ 2663 h 12267"/>
                    <a:gd name="connsiteX10" fmla="*/ 16452 w 21777"/>
                    <a:gd name="connsiteY10" fmla="*/ 190 h 12267"/>
                    <a:gd name="connsiteX11" fmla="*/ 17783 w 21777"/>
                    <a:gd name="connsiteY11" fmla="*/ 0 h 12267"/>
                    <a:gd name="connsiteX12" fmla="*/ 21016 w 21777"/>
                    <a:gd name="connsiteY12" fmla="*/ 1712 h 12267"/>
                    <a:gd name="connsiteX13" fmla="*/ 21777 w 21777"/>
                    <a:gd name="connsiteY13" fmla="*/ 4565 h 12267"/>
                    <a:gd name="connsiteX14" fmla="*/ 15120 w 21777"/>
                    <a:gd name="connsiteY14" fmla="*/ 11602 h 12267"/>
                    <a:gd name="connsiteX15" fmla="*/ 10841 w 21777"/>
                    <a:gd name="connsiteY15" fmla="*/ 12268 h 12267"/>
                    <a:gd name="connsiteX16" fmla="*/ 0 w 21777"/>
                    <a:gd name="connsiteY16" fmla="*/ 8083 h 1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77" h="12267">
                      <a:moveTo>
                        <a:pt x="0" y="8083"/>
                      </a:moveTo>
                      <a:cubicBezTo>
                        <a:pt x="571" y="7703"/>
                        <a:pt x="1046" y="7322"/>
                        <a:pt x="1617" y="6752"/>
                      </a:cubicBezTo>
                      <a:cubicBezTo>
                        <a:pt x="1902" y="6467"/>
                        <a:pt x="2092" y="6276"/>
                        <a:pt x="2282" y="6086"/>
                      </a:cubicBezTo>
                      <a:cubicBezTo>
                        <a:pt x="4945" y="8083"/>
                        <a:pt x="8083" y="9224"/>
                        <a:pt x="10461" y="9224"/>
                      </a:cubicBezTo>
                      <a:cubicBezTo>
                        <a:pt x="11697" y="9224"/>
                        <a:pt x="12743" y="9034"/>
                        <a:pt x="13694" y="8749"/>
                      </a:cubicBezTo>
                      <a:cubicBezTo>
                        <a:pt x="15216" y="8273"/>
                        <a:pt x="16547" y="7513"/>
                        <a:pt x="17498" y="6657"/>
                      </a:cubicBezTo>
                      <a:cubicBezTo>
                        <a:pt x="18544" y="5611"/>
                        <a:pt x="19019" y="3709"/>
                        <a:pt x="18164" y="2663"/>
                      </a:cubicBezTo>
                      <a:cubicBezTo>
                        <a:pt x="18164" y="4089"/>
                        <a:pt x="17308" y="5040"/>
                        <a:pt x="16071" y="5040"/>
                      </a:cubicBezTo>
                      <a:cubicBezTo>
                        <a:pt x="15406" y="5040"/>
                        <a:pt x="14455" y="4470"/>
                        <a:pt x="14360" y="3138"/>
                      </a:cubicBezTo>
                      <a:cubicBezTo>
                        <a:pt x="14360" y="2948"/>
                        <a:pt x="14360" y="2758"/>
                        <a:pt x="14360" y="2663"/>
                      </a:cubicBezTo>
                      <a:cubicBezTo>
                        <a:pt x="14360" y="1426"/>
                        <a:pt x="15216" y="571"/>
                        <a:pt x="16452" y="190"/>
                      </a:cubicBezTo>
                      <a:cubicBezTo>
                        <a:pt x="16832" y="95"/>
                        <a:pt x="17308" y="0"/>
                        <a:pt x="17783" y="0"/>
                      </a:cubicBezTo>
                      <a:cubicBezTo>
                        <a:pt x="19114" y="0"/>
                        <a:pt x="20446" y="571"/>
                        <a:pt x="21016" y="1712"/>
                      </a:cubicBezTo>
                      <a:cubicBezTo>
                        <a:pt x="21587" y="2663"/>
                        <a:pt x="21777" y="3709"/>
                        <a:pt x="21777" y="4565"/>
                      </a:cubicBezTo>
                      <a:cubicBezTo>
                        <a:pt x="21777" y="7608"/>
                        <a:pt x="19114" y="10461"/>
                        <a:pt x="15120" y="11602"/>
                      </a:cubicBezTo>
                      <a:cubicBezTo>
                        <a:pt x="13789" y="12077"/>
                        <a:pt x="12363" y="12268"/>
                        <a:pt x="10841" y="12268"/>
                      </a:cubicBezTo>
                      <a:cubicBezTo>
                        <a:pt x="7608" y="12172"/>
                        <a:pt x="3233" y="10651"/>
                        <a:pt x="0" y="8083"/>
                      </a:cubicBezTo>
                    </a:path>
                  </a:pathLst>
                </a:custGeom>
                <a:solidFill>
                  <a:srgbClr val="EBEBEB"/>
                </a:solidFill>
                <a:ln w="9452" cap="flat">
                  <a:noFill/>
                  <a:prstDash val="solid"/>
                  <a:miter/>
                </a:ln>
              </p:spPr>
              <p:txBody>
                <a:bodyPr rtlCol="0" anchor="ctr"/>
                <a:lstStyle/>
                <a:p>
                  <a:endParaRPr lang="nb-NO"/>
                </a:p>
              </p:txBody>
            </p:sp>
            <p:sp>
              <p:nvSpPr>
                <p:cNvPr id="492" name="Frihåndsform: figur 491">
                  <a:extLst>
                    <a:ext uri="{FF2B5EF4-FFF2-40B4-BE49-F238E27FC236}">
                      <a16:creationId xmlns:a16="http://schemas.microsoft.com/office/drawing/2014/main" id="{D7EB1DF6-1F21-3119-7157-24B2CAACF98F}"/>
                    </a:ext>
                  </a:extLst>
                </p:cNvPr>
                <p:cNvSpPr/>
                <p:nvPr/>
              </p:nvSpPr>
              <p:spPr>
                <a:xfrm>
                  <a:off x="10194714" y="993952"/>
                  <a:ext cx="19399" cy="18448"/>
                </a:xfrm>
                <a:custGeom>
                  <a:avLst/>
                  <a:gdLst>
                    <a:gd name="connsiteX0" fmla="*/ 19114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114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114" y="11792"/>
                      </a:moveTo>
                      <a:cubicBezTo>
                        <a:pt x="14930" y="12077"/>
                        <a:pt x="11412"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400" y="10366"/>
                        <a:pt x="19305" y="11126"/>
                        <a:pt x="19114" y="11792"/>
                      </a:cubicBezTo>
                    </a:path>
                  </a:pathLst>
                </a:custGeom>
                <a:solidFill>
                  <a:srgbClr val="EBEBEB"/>
                </a:solidFill>
                <a:ln w="9452" cap="flat">
                  <a:noFill/>
                  <a:prstDash val="solid"/>
                  <a:miter/>
                </a:ln>
              </p:spPr>
              <p:txBody>
                <a:bodyPr rtlCol="0" anchor="ctr"/>
                <a:lstStyle/>
                <a:p>
                  <a:endParaRPr lang="nb-NO"/>
                </a:p>
              </p:txBody>
            </p:sp>
            <p:sp>
              <p:nvSpPr>
                <p:cNvPr id="493" name="Frihåndsform: figur 492">
                  <a:extLst>
                    <a:ext uri="{FF2B5EF4-FFF2-40B4-BE49-F238E27FC236}">
                      <a16:creationId xmlns:a16="http://schemas.microsoft.com/office/drawing/2014/main" id="{7283A928-9B89-1BBF-E1BD-AAD6C294B2D7}"/>
                    </a:ext>
                  </a:extLst>
                </p:cNvPr>
                <p:cNvSpPr/>
                <p:nvPr/>
              </p:nvSpPr>
              <p:spPr>
                <a:xfrm>
                  <a:off x="10215159" y="995854"/>
                  <a:ext cx="19399" cy="18353"/>
                </a:xfrm>
                <a:custGeom>
                  <a:avLst/>
                  <a:gdLst>
                    <a:gd name="connsiteX0" fmla="*/ 19114 w 19399"/>
                    <a:gd name="connsiteY0" fmla="*/ 11697 h 18353"/>
                    <a:gd name="connsiteX1" fmla="*/ 9890 w 19399"/>
                    <a:gd name="connsiteY1" fmla="*/ 18354 h 18353"/>
                    <a:gd name="connsiteX2" fmla="*/ 0 w 19399"/>
                    <a:gd name="connsiteY2" fmla="*/ 9890 h 18353"/>
                    <a:gd name="connsiteX3" fmla="*/ 0 w 19399"/>
                    <a:gd name="connsiteY3" fmla="*/ 9700 h 18353"/>
                    <a:gd name="connsiteX4" fmla="*/ 9700 w 19399"/>
                    <a:gd name="connsiteY4" fmla="*/ 0 h 18353"/>
                    <a:gd name="connsiteX5" fmla="*/ 19400 w 19399"/>
                    <a:gd name="connsiteY5" fmla="*/ 9700 h 18353"/>
                    <a:gd name="connsiteX6" fmla="*/ 19114 w 19399"/>
                    <a:gd name="connsiteY6" fmla="*/ 11697 h 18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353">
                      <a:moveTo>
                        <a:pt x="19114" y="11697"/>
                      </a:moveTo>
                      <a:cubicBezTo>
                        <a:pt x="14930" y="11982"/>
                        <a:pt x="11317" y="14645"/>
                        <a:pt x="9890" y="18354"/>
                      </a:cubicBezTo>
                      <a:cubicBezTo>
                        <a:pt x="8939" y="13694"/>
                        <a:pt x="4850" y="10080"/>
                        <a:pt x="0" y="9890"/>
                      </a:cubicBezTo>
                      <a:lnTo>
                        <a:pt x="0" y="9700"/>
                      </a:lnTo>
                      <a:cubicBezTo>
                        <a:pt x="0" y="4374"/>
                        <a:pt x="4374" y="0"/>
                        <a:pt x="9700" y="0"/>
                      </a:cubicBezTo>
                      <a:cubicBezTo>
                        <a:pt x="15025" y="0"/>
                        <a:pt x="19400" y="4374"/>
                        <a:pt x="19400" y="9700"/>
                      </a:cubicBezTo>
                      <a:cubicBezTo>
                        <a:pt x="19305" y="10366"/>
                        <a:pt x="19210" y="11031"/>
                        <a:pt x="19114" y="11697"/>
                      </a:cubicBezTo>
                    </a:path>
                  </a:pathLst>
                </a:custGeom>
                <a:solidFill>
                  <a:srgbClr val="EBEBEB"/>
                </a:solidFill>
                <a:ln w="9452" cap="flat">
                  <a:noFill/>
                  <a:prstDash val="solid"/>
                  <a:miter/>
                </a:ln>
              </p:spPr>
              <p:txBody>
                <a:bodyPr rtlCol="0" anchor="ctr"/>
                <a:lstStyle/>
                <a:p>
                  <a:endParaRPr lang="nb-NO"/>
                </a:p>
              </p:txBody>
            </p:sp>
            <p:sp>
              <p:nvSpPr>
                <p:cNvPr id="494" name="Frihåndsform: figur 493">
                  <a:extLst>
                    <a:ext uri="{FF2B5EF4-FFF2-40B4-BE49-F238E27FC236}">
                      <a16:creationId xmlns:a16="http://schemas.microsoft.com/office/drawing/2014/main" id="{E7FD9FD4-16F1-1A9E-80AC-E84583C09D68}"/>
                    </a:ext>
                  </a:extLst>
                </p:cNvPr>
                <p:cNvSpPr/>
                <p:nvPr/>
              </p:nvSpPr>
              <p:spPr>
                <a:xfrm>
                  <a:off x="10235415" y="997565"/>
                  <a:ext cx="19399" cy="18448"/>
                </a:xfrm>
                <a:custGeom>
                  <a:avLst/>
                  <a:gdLst>
                    <a:gd name="connsiteX0" fmla="*/ 19019 w 19399"/>
                    <a:gd name="connsiteY0" fmla="*/ 11792 h 18448"/>
                    <a:gd name="connsiteX1" fmla="*/ 9890 w 19399"/>
                    <a:gd name="connsiteY1" fmla="*/ 18449 h 18448"/>
                    <a:gd name="connsiteX2" fmla="*/ 0 w 19399"/>
                    <a:gd name="connsiteY2" fmla="*/ 9890 h 18448"/>
                    <a:gd name="connsiteX3" fmla="*/ 0 w 19399"/>
                    <a:gd name="connsiteY3" fmla="*/ 9700 h 18448"/>
                    <a:gd name="connsiteX4" fmla="*/ 9700 w 19399"/>
                    <a:gd name="connsiteY4" fmla="*/ 0 h 18448"/>
                    <a:gd name="connsiteX5" fmla="*/ 19400 w 19399"/>
                    <a:gd name="connsiteY5" fmla="*/ 9700 h 18448"/>
                    <a:gd name="connsiteX6" fmla="*/ 19019 w 19399"/>
                    <a:gd name="connsiteY6" fmla="*/ 11792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8448">
                      <a:moveTo>
                        <a:pt x="19019" y="11792"/>
                      </a:moveTo>
                      <a:cubicBezTo>
                        <a:pt x="14835" y="12077"/>
                        <a:pt x="11317" y="14740"/>
                        <a:pt x="9890" y="18449"/>
                      </a:cubicBezTo>
                      <a:cubicBezTo>
                        <a:pt x="8939" y="13789"/>
                        <a:pt x="4850" y="10080"/>
                        <a:pt x="0" y="9890"/>
                      </a:cubicBezTo>
                      <a:lnTo>
                        <a:pt x="0" y="9700"/>
                      </a:lnTo>
                      <a:cubicBezTo>
                        <a:pt x="0" y="4374"/>
                        <a:pt x="4374" y="0"/>
                        <a:pt x="9700" y="0"/>
                      </a:cubicBezTo>
                      <a:cubicBezTo>
                        <a:pt x="15025" y="0"/>
                        <a:pt x="19400" y="4374"/>
                        <a:pt x="19400" y="9700"/>
                      </a:cubicBezTo>
                      <a:cubicBezTo>
                        <a:pt x="19305" y="10461"/>
                        <a:pt x="19210" y="11126"/>
                        <a:pt x="19019" y="11792"/>
                      </a:cubicBezTo>
                    </a:path>
                  </a:pathLst>
                </a:custGeom>
                <a:solidFill>
                  <a:srgbClr val="EBEBEB"/>
                </a:solidFill>
                <a:ln w="9452" cap="flat">
                  <a:noFill/>
                  <a:prstDash val="solid"/>
                  <a:miter/>
                </a:ln>
              </p:spPr>
              <p:txBody>
                <a:bodyPr rtlCol="0" anchor="ctr"/>
                <a:lstStyle/>
                <a:p>
                  <a:endParaRPr lang="nb-NO"/>
                </a:p>
              </p:txBody>
            </p:sp>
            <p:sp>
              <p:nvSpPr>
                <p:cNvPr id="495" name="Frihåndsform: figur 494">
                  <a:extLst>
                    <a:ext uri="{FF2B5EF4-FFF2-40B4-BE49-F238E27FC236}">
                      <a16:creationId xmlns:a16="http://schemas.microsoft.com/office/drawing/2014/main" id="{DE1A6341-A7B5-805D-355A-DCA34FB5FCDB}"/>
                    </a:ext>
                  </a:extLst>
                </p:cNvPr>
                <p:cNvSpPr/>
                <p:nvPr/>
              </p:nvSpPr>
              <p:spPr>
                <a:xfrm>
                  <a:off x="10164283" y="1006695"/>
                  <a:ext cx="19304" cy="18258"/>
                </a:xfrm>
                <a:custGeom>
                  <a:avLst/>
                  <a:gdLst>
                    <a:gd name="connsiteX0" fmla="*/ 19305 w 19304"/>
                    <a:gd name="connsiteY0" fmla="*/ 9034 h 18258"/>
                    <a:gd name="connsiteX1" fmla="*/ 19305 w 19304"/>
                    <a:gd name="connsiteY1" fmla="*/ 9415 h 18258"/>
                    <a:gd name="connsiteX2" fmla="*/ 19305 w 19304"/>
                    <a:gd name="connsiteY2" fmla="*/ 9605 h 18258"/>
                    <a:gd name="connsiteX3" fmla="*/ 19305 w 19304"/>
                    <a:gd name="connsiteY3" fmla="*/ 9795 h 18258"/>
                    <a:gd name="connsiteX4" fmla="*/ 9415 w 19304"/>
                    <a:gd name="connsiteY4" fmla="*/ 18259 h 18258"/>
                    <a:gd name="connsiteX5" fmla="*/ 190 w 19304"/>
                    <a:gd name="connsiteY5" fmla="*/ 11602 h 18258"/>
                    <a:gd name="connsiteX6" fmla="*/ 0 w 19304"/>
                    <a:gd name="connsiteY6" fmla="*/ 10651 h 18258"/>
                    <a:gd name="connsiteX7" fmla="*/ 0 w 19304"/>
                    <a:gd name="connsiteY7" fmla="*/ 10556 h 18258"/>
                    <a:gd name="connsiteX8" fmla="*/ 0 w 19304"/>
                    <a:gd name="connsiteY8" fmla="*/ 9700 h 18258"/>
                    <a:gd name="connsiteX9" fmla="*/ 9700 w 19304"/>
                    <a:gd name="connsiteY9" fmla="*/ 0 h 18258"/>
                    <a:gd name="connsiteX10" fmla="*/ 19305 w 19304"/>
                    <a:gd name="connsiteY10" fmla="*/ 8464 h 18258"/>
                    <a:gd name="connsiteX11" fmla="*/ 19305 w 19304"/>
                    <a:gd name="connsiteY11" fmla="*/ 9034 h 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04" h="18258">
                      <a:moveTo>
                        <a:pt x="19305" y="9034"/>
                      </a:moveTo>
                      <a:lnTo>
                        <a:pt x="19305" y="9415"/>
                      </a:lnTo>
                      <a:lnTo>
                        <a:pt x="19305" y="9605"/>
                      </a:lnTo>
                      <a:lnTo>
                        <a:pt x="19305" y="9795"/>
                      </a:lnTo>
                      <a:cubicBezTo>
                        <a:pt x="14455" y="10080"/>
                        <a:pt x="10366" y="13599"/>
                        <a:pt x="9415" y="18259"/>
                      </a:cubicBezTo>
                      <a:cubicBezTo>
                        <a:pt x="7893" y="14550"/>
                        <a:pt x="4279" y="11792"/>
                        <a:pt x="190" y="11602"/>
                      </a:cubicBezTo>
                      <a:cubicBezTo>
                        <a:pt x="95" y="11317"/>
                        <a:pt x="0" y="10936"/>
                        <a:pt x="0" y="10651"/>
                      </a:cubicBezTo>
                      <a:lnTo>
                        <a:pt x="0" y="10556"/>
                      </a:lnTo>
                      <a:cubicBezTo>
                        <a:pt x="0" y="10270"/>
                        <a:pt x="0" y="9985"/>
                        <a:pt x="0" y="9700"/>
                      </a:cubicBezTo>
                      <a:cubicBezTo>
                        <a:pt x="0" y="4374"/>
                        <a:pt x="4374" y="0"/>
                        <a:pt x="9700" y="0"/>
                      </a:cubicBezTo>
                      <a:cubicBezTo>
                        <a:pt x="14645" y="0"/>
                        <a:pt x="18734" y="3709"/>
                        <a:pt x="19305" y="8464"/>
                      </a:cubicBezTo>
                      <a:cubicBezTo>
                        <a:pt x="19305" y="8559"/>
                        <a:pt x="19305" y="8844"/>
                        <a:pt x="19305" y="9034"/>
                      </a:cubicBezTo>
                    </a:path>
                  </a:pathLst>
                </a:custGeom>
                <a:solidFill>
                  <a:srgbClr val="EBEBEB"/>
                </a:solidFill>
                <a:ln w="9452" cap="flat">
                  <a:noFill/>
                  <a:prstDash val="solid"/>
                  <a:miter/>
                </a:ln>
              </p:spPr>
              <p:txBody>
                <a:bodyPr rtlCol="0" anchor="ctr"/>
                <a:lstStyle/>
                <a:p>
                  <a:endParaRPr lang="nb-NO"/>
                </a:p>
              </p:txBody>
            </p:sp>
            <p:sp>
              <p:nvSpPr>
                <p:cNvPr id="496" name="Frihåndsform: figur 495">
                  <a:extLst>
                    <a:ext uri="{FF2B5EF4-FFF2-40B4-BE49-F238E27FC236}">
                      <a16:creationId xmlns:a16="http://schemas.microsoft.com/office/drawing/2014/main" id="{E8EA4DB9-B852-7A11-857D-7DADBC8DEE19}"/>
                    </a:ext>
                  </a:extLst>
                </p:cNvPr>
                <p:cNvSpPr/>
                <p:nvPr/>
              </p:nvSpPr>
              <p:spPr>
                <a:xfrm>
                  <a:off x="10184443" y="1004698"/>
                  <a:ext cx="19399" cy="18448"/>
                </a:xfrm>
                <a:custGeom>
                  <a:avLst/>
                  <a:gdLst>
                    <a:gd name="connsiteX0" fmla="*/ 19400 w 19399"/>
                    <a:gd name="connsiteY0" fmla="*/ 9129 h 18448"/>
                    <a:gd name="connsiteX1" fmla="*/ 19400 w 19399"/>
                    <a:gd name="connsiteY1" fmla="*/ 9510 h 18448"/>
                    <a:gd name="connsiteX2" fmla="*/ 19400 w 19399"/>
                    <a:gd name="connsiteY2" fmla="*/ 9700 h 18448"/>
                    <a:gd name="connsiteX3" fmla="*/ 19400 w 19399"/>
                    <a:gd name="connsiteY3" fmla="*/ 9890 h 18448"/>
                    <a:gd name="connsiteX4" fmla="*/ 9510 w 19399"/>
                    <a:gd name="connsiteY4" fmla="*/ 18449 h 18448"/>
                    <a:gd name="connsiteX5" fmla="*/ 285 w 19399"/>
                    <a:gd name="connsiteY5" fmla="*/ 11792 h 18448"/>
                    <a:gd name="connsiteX6" fmla="*/ 95 w 19399"/>
                    <a:gd name="connsiteY6" fmla="*/ 10746 h 18448"/>
                    <a:gd name="connsiteX7" fmla="*/ 95 w 19399"/>
                    <a:gd name="connsiteY7" fmla="*/ 10461 h 18448"/>
                    <a:gd name="connsiteX8" fmla="*/ 0 w 19399"/>
                    <a:gd name="connsiteY8" fmla="*/ 9700 h 18448"/>
                    <a:gd name="connsiteX9" fmla="*/ 9700 w 19399"/>
                    <a:gd name="connsiteY9" fmla="*/ 0 h 18448"/>
                    <a:gd name="connsiteX10" fmla="*/ 19305 w 19399"/>
                    <a:gd name="connsiteY10" fmla="*/ 8464 h 18448"/>
                    <a:gd name="connsiteX11" fmla="*/ 19400 w 19399"/>
                    <a:gd name="connsiteY11" fmla="*/ 9129 h 1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99" h="18448">
                      <a:moveTo>
                        <a:pt x="19400" y="9129"/>
                      </a:moveTo>
                      <a:lnTo>
                        <a:pt x="19400" y="9510"/>
                      </a:lnTo>
                      <a:lnTo>
                        <a:pt x="19400" y="9700"/>
                      </a:lnTo>
                      <a:lnTo>
                        <a:pt x="19400" y="9890"/>
                      </a:lnTo>
                      <a:cubicBezTo>
                        <a:pt x="14455" y="10175"/>
                        <a:pt x="10461" y="13789"/>
                        <a:pt x="9510" y="18449"/>
                      </a:cubicBezTo>
                      <a:cubicBezTo>
                        <a:pt x="7988" y="14740"/>
                        <a:pt x="4470" y="12077"/>
                        <a:pt x="285" y="11792"/>
                      </a:cubicBezTo>
                      <a:cubicBezTo>
                        <a:pt x="190" y="11412"/>
                        <a:pt x="95" y="11126"/>
                        <a:pt x="95" y="10746"/>
                      </a:cubicBezTo>
                      <a:lnTo>
                        <a:pt x="95" y="10461"/>
                      </a:lnTo>
                      <a:cubicBezTo>
                        <a:pt x="0" y="10175"/>
                        <a:pt x="0" y="9985"/>
                        <a:pt x="0" y="9700"/>
                      </a:cubicBezTo>
                      <a:cubicBezTo>
                        <a:pt x="0" y="4374"/>
                        <a:pt x="4374" y="0"/>
                        <a:pt x="9700" y="0"/>
                      </a:cubicBezTo>
                      <a:cubicBezTo>
                        <a:pt x="14645" y="0"/>
                        <a:pt x="18734" y="3709"/>
                        <a:pt x="19305" y="8464"/>
                      </a:cubicBezTo>
                      <a:cubicBezTo>
                        <a:pt x="19400" y="8654"/>
                        <a:pt x="19400" y="8844"/>
                        <a:pt x="19400" y="9129"/>
                      </a:cubicBezTo>
                    </a:path>
                  </a:pathLst>
                </a:custGeom>
                <a:solidFill>
                  <a:srgbClr val="EBEBEB"/>
                </a:solidFill>
                <a:ln w="9452" cap="flat">
                  <a:noFill/>
                  <a:prstDash val="solid"/>
                  <a:miter/>
                </a:ln>
              </p:spPr>
              <p:txBody>
                <a:bodyPr rtlCol="0" anchor="ctr"/>
                <a:lstStyle/>
                <a:p>
                  <a:endParaRPr lang="nb-NO"/>
                </a:p>
              </p:txBody>
            </p:sp>
            <p:sp>
              <p:nvSpPr>
                <p:cNvPr id="497" name="Frihåndsform: figur 496">
                  <a:extLst>
                    <a:ext uri="{FF2B5EF4-FFF2-40B4-BE49-F238E27FC236}">
                      <a16:creationId xmlns:a16="http://schemas.microsoft.com/office/drawing/2014/main" id="{6FFD05A7-CA5B-E053-D835-BF3B7BCE72C2}"/>
                    </a:ext>
                  </a:extLst>
                </p:cNvPr>
                <p:cNvSpPr/>
                <p:nvPr/>
              </p:nvSpPr>
              <p:spPr>
                <a:xfrm>
                  <a:off x="10255671" y="999467"/>
                  <a:ext cx="19399" cy="17688"/>
                </a:xfrm>
                <a:custGeom>
                  <a:avLst/>
                  <a:gdLst>
                    <a:gd name="connsiteX0" fmla="*/ 9795 w 19399"/>
                    <a:gd name="connsiteY0" fmla="*/ 17688 h 17688"/>
                    <a:gd name="connsiteX1" fmla="*/ 0 w 19399"/>
                    <a:gd name="connsiteY1" fmla="*/ 9890 h 17688"/>
                    <a:gd name="connsiteX2" fmla="*/ 0 w 19399"/>
                    <a:gd name="connsiteY2" fmla="*/ 9700 h 17688"/>
                    <a:gd name="connsiteX3" fmla="*/ 9700 w 19399"/>
                    <a:gd name="connsiteY3" fmla="*/ 0 h 17688"/>
                    <a:gd name="connsiteX4" fmla="*/ 19400 w 19399"/>
                    <a:gd name="connsiteY4" fmla="*/ 9700 h 17688"/>
                    <a:gd name="connsiteX5" fmla="*/ 19210 w 19399"/>
                    <a:gd name="connsiteY5" fmla="*/ 11507 h 17688"/>
                    <a:gd name="connsiteX6" fmla="*/ 9795 w 19399"/>
                    <a:gd name="connsiteY6" fmla="*/ 17688 h 1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688">
                      <a:moveTo>
                        <a:pt x="9795" y="17688"/>
                      </a:moveTo>
                      <a:cubicBezTo>
                        <a:pt x="8559" y="13409"/>
                        <a:pt x="4660" y="10080"/>
                        <a:pt x="0" y="9890"/>
                      </a:cubicBezTo>
                      <a:lnTo>
                        <a:pt x="0" y="9700"/>
                      </a:lnTo>
                      <a:cubicBezTo>
                        <a:pt x="0" y="4374"/>
                        <a:pt x="4374" y="0"/>
                        <a:pt x="9700" y="0"/>
                      </a:cubicBezTo>
                      <a:cubicBezTo>
                        <a:pt x="15025" y="0"/>
                        <a:pt x="19400" y="4374"/>
                        <a:pt x="19400" y="9700"/>
                      </a:cubicBezTo>
                      <a:cubicBezTo>
                        <a:pt x="19400" y="10366"/>
                        <a:pt x="19305" y="10936"/>
                        <a:pt x="19210" y="11507"/>
                      </a:cubicBezTo>
                      <a:cubicBezTo>
                        <a:pt x="16262" y="13694"/>
                        <a:pt x="13123" y="15786"/>
                        <a:pt x="9795" y="17688"/>
                      </a:cubicBezTo>
                    </a:path>
                  </a:pathLst>
                </a:custGeom>
                <a:solidFill>
                  <a:srgbClr val="EBEBEB"/>
                </a:solidFill>
                <a:ln w="9452" cap="flat">
                  <a:noFill/>
                  <a:prstDash val="solid"/>
                  <a:miter/>
                </a:ln>
              </p:spPr>
              <p:txBody>
                <a:bodyPr rtlCol="0" anchor="ctr"/>
                <a:lstStyle/>
                <a:p>
                  <a:endParaRPr lang="nb-NO"/>
                </a:p>
              </p:txBody>
            </p:sp>
            <p:sp>
              <p:nvSpPr>
                <p:cNvPr id="498" name="Frihåndsform: figur 497">
                  <a:extLst>
                    <a:ext uri="{FF2B5EF4-FFF2-40B4-BE49-F238E27FC236}">
                      <a16:creationId xmlns:a16="http://schemas.microsoft.com/office/drawing/2014/main" id="{1C8FCCCE-5649-65AE-11FF-4852509F330B}"/>
                    </a:ext>
                  </a:extLst>
                </p:cNvPr>
                <p:cNvSpPr/>
                <p:nvPr/>
              </p:nvSpPr>
              <p:spPr>
                <a:xfrm>
                  <a:off x="10194714" y="1015444"/>
                  <a:ext cx="19399" cy="17212"/>
                </a:xfrm>
                <a:custGeom>
                  <a:avLst/>
                  <a:gdLst>
                    <a:gd name="connsiteX0" fmla="*/ 15976 w 19399"/>
                    <a:gd name="connsiteY0" fmla="*/ 17117 h 17212"/>
                    <a:gd name="connsiteX1" fmla="*/ 10366 w 19399"/>
                    <a:gd name="connsiteY1" fmla="*/ 17213 h 17212"/>
                    <a:gd name="connsiteX2" fmla="*/ 3328 w 19399"/>
                    <a:gd name="connsiteY2" fmla="*/ 17022 h 17212"/>
                    <a:gd name="connsiteX3" fmla="*/ 0 w 19399"/>
                    <a:gd name="connsiteY3" fmla="*/ 9700 h 17212"/>
                    <a:gd name="connsiteX4" fmla="*/ 9700 w 19399"/>
                    <a:gd name="connsiteY4" fmla="*/ 0 h 17212"/>
                    <a:gd name="connsiteX5" fmla="*/ 19400 w 19399"/>
                    <a:gd name="connsiteY5" fmla="*/ 9700 h 17212"/>
                    <a:gd name="connsiteX6" fmla="*/ 15976 w 19399"/>
                    <a:gd name="connsiteY6" fmla="*/ 17117 h 1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9" h="17212">
                      <a:moveTo>
                        <a:pt x="15976" y="17117"/>
                      </a:moveTo>
                      <a:cubicBezTo>
                        <a:pt x="14074" y="17213"/>
                        <a:pt x="12172" y="17213"/>
                        <a:pt x="10366" y="17213"/>
                      </a:cubicBezTo>
                      <a:cubicBezTo>
                        <a:pt x="7988" y="17213"/>
                        <a:pt x="5611" y="17117"/>
                        <a:pt x="3328" y="17022"/>
                      </a:cubicBezTo>
                      <a:cubicBezTo>
                        <a:pt x="1331" y="15216"/>
                        <a:pt x="0" y="12648"/>
                        <a:pt x="0" y="9700"/>
                      </a:cubicBezTo>
                      <a:cubicBezTo>
                        <a:pt x="0" y="4374"/>
                        <a:pt x="4374" y="0"/>
                        <a:pt x="9700" y="0"/>
                      </a:cubicBezTo>
                      <a:cubicBezTo>
                        <a:pt x="15025" y="0"/>
                        <a:pt x="19400" y="4374"/>
                        <a:pt x="19400" y="9700"/>
                      </a:cubicBezTo>
                      <a:cubicBezTo>
                        <a:pt x="19400" y="12743"/>
                        <a:pt x="18068" y="15311"/>
                        <a:pt x="15976" y="17117"/>
                      </a:cubicBezTo>
                    </a:path>
                  </a:pathLst>
                </a:custGeom>
                <a:solidFill>
                  <a:srgbClr val="EBEBEB"/>
                </a:solidFill>
                <a:ln w="9452" cap="flat">
                  <a:noFill/>
                  <a:prstDash val="solid"/>
                  <a:miter/>
                </a:ln>
              </p:spPr>
              <p:txBody>
                <a:bodyPr rtlCol="0" anchor="ctr"/>
                <a:lstStyle/>
                <a:p>
                  <a:endParaRPr lang="nb-NO"/>
                </a:p>
              </p:txBody>
            </p:sp>
            <p:sp>
              <p:nvSpPr>
                <p:cNvPr id="499" name="Frihåndsform: figur 498">
                  <a:extLst>
                    <a:ext uri="{FF2B5EF4-FFF2-40B4-BE49-F238E27FC236}">
                      <a16:creationId xmlns:a16="http://schemas.microsoft.com/office/drawing/2014/main" id="{65BD3F34-2AB6-9FCF-8438-F6F75C597A9D}"/>
                    </a:ext>
                  </a:extLst>
                </p:cNvPr>
                <p:cNvSpPr/>
                <p:nvPr/>
              </p:nvSpPr>
              <p:spPr>
                <a:xfrm>
                  <a:off x="10133756" y="999467"/>
                  <a:ext cx="19209" cy="16546"/>
                </a:xfrm>
                <a:custGeom>
                  <a:avLst/>
                  <a:gdLst>
                    <a:gd name="connsiteX0" fmla="*/ 0 w 19209"/>
                    <a:gd name="connsiteY0" fmla="*/ 10366 h 16546"/>
                    <a:gd name="connsiteX1" fmla="*/ 0 w 19209"/>
                    <a:gd name="connsiteY1" fmla="*/ 9700 h 16546"/>
                    <a:gd name="connsiteX2" fmla="*/ 9700 w 19209"/>
                    <a:gd name="connsiteY2" fmla="*/ 0 h 16546"/>
                    <a:gd name="connsiteX3" fmla="*/ 19210 w 19209"/>
                    <a:gd name="connsiteY3" fmla="*/ 7988 h 16546"/>
                    <a:gd name="connsiteX4" fmla="*/ 9319 w 19209"/>
                    <a:gd name="connsiteY4" fmla="*/ 16547 h 16546"/>
                    <a:gd name="connsiteX5" fmla="*/ 3328 w 19209"/>
                    <a:gd name="connsiteY5" fmla="*/ 12743 h 16546"/>
                    <a:gd name="connsiteX6" fmla="*/ 0 w 19209"/>
                    <a:gd name="connsiteY6" fmla="*/ 10366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09" h="16546">
                      <a:moveTo>
                        <a:pt x="0" y="10366"/>
                      </a:moveTo>
                      <a:cubicBezTo>
                        <a:pt x="0" y="10270"/>
                        <a:pt x="0" y="9700"/>
                        <a:pt x="0" y="9700"/>
                      </a:cubicBezTo>
                      <a:cubicBezTo>
                        <a:pt x="0" y="4374"/>
                        <a:pt x="4374" y="0"/>
                        <a:pt x="9700" y="0"/>
                      </a:cubicBezTo>
                      <a:cubicBezTo>
                        <a:pt x="14360" y="0"/>
                        <a:pt x="18449" y="3519"/>
                        <a:pt x="19210" y="7988"/>
                      </a:cubicBezTo>
                      <a:cubicBezTo>
                        <a:pt x="14360" y="8273"/>
                        <a:pt x="10270" y="11887"/>
                        <a:pt x="9319" y="16547"/>
                      </a:cubicBezTo>
                      <a:cubicBezTo>
                        <a:pt x="7608" y="15501"/>
                        <a:pt x="5325" y="14074"/>
                        <a:pt x="3328" y="12743"/>
                      </a:cubicBezTo>
                      <a:cubicBezTo>
                        <a:pt x="2282" y="11982"/>
                        <a:pt x="1141" y="11317"/>
                        <a:pt x="0" y="10366"/>
                      </a:cubicBezTo>
                    </a:path>
                  </a:pathLst>
                </a:custGeom>
                <a:solidFill>
                  <a:srgbClr val="EBEBEB"/>
                </a:solidFill>
                <a:ln w="9452" cap="flat">
                  <a:noFill/>
                  <a:prstDash val="solid"/>
                  <a:miter/>
                </a:ln>
              </p:spPr>
              <p:txBody>
                <a:bodyPr rtlCol="0" anchor="ctr"/>
                <a:lstStyle/>
                <a:p>
                  <a:endParaRPr lang="nb-NO"/>
                </a:p>
              </p:txBody>
            </p:sp>
            <p:sp>
              <p:nvSpPr>
                <p:cNvPr id="500" name="Frihåndsform: figur 499">
                  <a:extLst>
                    <a:ext uri="{FF2B5EF4-FFF2-40B4-BE49-F238E27FC236}">
                      <a16:creationId xmlns:a16="http://schemas.microsoft.com/office/drawing/2014/main" id="{DF1C0F97-A94B-E130-EE71-E67B3F51DD9B}"/>
                    </a:ext>
                  </a:extLst>
                </p:cNvPr>
                <p:cNvSpPr/>
                <p:nvPr/>
              </p:nvSpPr>
              <p:spPr>
                <a:xfrm>
                  <a:off x="10174363" y="995854"/>
                  <a:ext cx="19209" cy="16546"/>
                </a:xfrm>
                <a:custGeom>
                  <a:avLst/>
                  <a:gdLst>
                    <a:gd name="connsiteX0" fmla="*/ 19210 w 19209"/>
                    <a:gd name="connsiteY0" fmla="*/ 7988 h 16546"/>
                    <a:gd name="connsiteX1" fmla="*/ 9319 w 19209"/>
                    <a:gd name="connsiteY1" fmla="*/ 16547 h 16546"/>
                    <a:gd name="connsiteX2" fmla="*/ 0 w 19209"/>
                    <a:gd name="connsiteY2" fmla="*/ 9890 h 16546"/>
                    <a:gd name="connsiteX3" fmla="*/ 0 w 19209"/>
                    <a:gd name="connsiteY3" fmla="*/ 9700 h 16546"/>
                    <a:gd name="connsiteX4" fmla="*/ 9700 w 19209"/>
                    <a:gd name="connsiteY4" fmla="*/ 0 h 16546"/>
                    <a:gd name="connsiteX5" fmla="*/ 19210 w 19209"/>
                    <a:gd name="connsiteY5" fmla="*/ 7988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09" h="16546">
                      <a:moveTo>
                        <a:pt x="19210" y="7988"/>
                      </a:moveTo>
                      <a:cubicBezTo>
                        <a:pt x="14265" y="8273"/>
                        <a:pt x="10270" y="11887"/>
                        <a:pt x="9319" y="16547"/>
                      </a:cubicBezTo>
                      <a:cubicBezTo>
                        <a:pt x="7798" y="12838"/>
                        <a:pt x="4184" y="10175"/>
                        <a:pt x="0" y="9890"/>
                      </a:cubicBezTo>
                      <a:lnTo>
                        <a:pt x="0" y="9700"/>
                      </a:lnTo>
                      <a:cubicBezTo>
                        <a:pt x="0" y="4374"/>
                        <a:pt x="4374" y="0"/>
                        <a:pt x="9700" y="0"/>
                      </a:cubicBezTo>
                      <a:cubicBezTo>
                        <a:pt x="14455" y="0"/>
                        <a:pt x="18449" y="3519"/>
                        <a:pt x="19210" y="7988"/>
                      </a:cubicBezTo>
                    </a:path>
                  </a:pathLst>
                </a:custGeom>
                <a:solidFill>
                  <a:srgbClr val="EBEBEB"/>
                </a:solidFill>
                <a:ln w="9452" cap="flat">
                  <a:noFill/>
                  <a:prstDash val="solid"/>
                  <a:miter/>
                </a:ln>
              </p:spPr>
              <p:txBody>
                <a:bodyPr rtlCol="0" anchor="ctr"/>
                <a:lstStyle/>
                <a:p>
                  <a:endParaRPr lang="nb-NO"/>
                </a:p>
              </p:txBody>
            </p:sp>
            <p:sp>
              <p:nvSpPr>
                <p:cNvPr id="501" name="Frihåndsform: figur 500">
                  <a:extLst>
                    <a:ext uri="{FF2B5EF4-FFF2-40B4-BE49-F238E27FC236}">
                      <a16:creationId xmlns:a16="http://schemas.microsoft.com/office/drawing/2014/main" id="{7A8F9FCF-332C-B6DC-4C9E-32E245267027}"/>
                    </a:ext>
                  </a:extLst>
                </p:cNvPr>
                <p:cNvSpPr/>
                <p:nvPr/>
              </p:nvSpPr>
              <p:spPr>
                <a:xfrm>
                  <a:off x="10225335" y="1008502"/>
                  <a:ext cx="19209" cy="16356"/>
                </a:xfrm>
                <a:custGeom>
                  <a:avLst/>
                  <a:gdLst>
                    <a:gd name="connsiteX0" fmla="*/ 0 w 19209"/>
                    <a:gd name="connsiteY0" fmla="*/ 7893 h 16356"/>
                    <a:gd name="connsiteX1" fmla="*/ 9510 w 19209"/>
                    <a:gd name="connsiteY1" fmla="*/ 0 h 16356"/>
                    <a:gd name="connsiteX2" fmla="*/ 19210 w 19209"/>
                    <a:gd name="connsiteY2" fmla="*/ 9700 h 16356"/>
                    <a:gd name="connsiteX3" fmla="*/ 9795 w 19209"/>
                    <a:gd name="connsiteY3" fmla="*/ 16357 h 16356"/>
                    <a:gd name="connsiteX4" fmla="*/ 0 w 19209"/>
                    <a:gd name="connsiteY4" fmla="*/ 7893 h 16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09" h="16356">
                      <a:moveTo>
                        <a:pt x="0" y="7893"/>
                      </a:moveTo>
                      <a:cubicBezTo>
                        <a:pt x="856" y="3423"/>
                        <a:pt x="4850" y="0"/>
                        <a:pt x="9510" y="0"/>
                      </a:cubicBezTo>
                      <a:cubicBezTo>
                        <a:pt x="14835" y="0"/>
                        <a:pt x="19210" y="4374"/>
                        <a:pt x="19210" y="9700"/>
                      </a:cubicBezTo>
                      <a:cubicBezTo>
                        <a:pt x="15025" y="9890"/>
                        <a:pt x="11317" y="12553"/>
                        <a:pt x="9795" y="16357"/>
                      </a:cubicBezTo>
                      <a:cubicBezTo>
                        <a:pt x="8844" y="11792"/>
                        <a:pt x="4850" y="8273"/>
                        <a:pt x="0" y="7893"/>
                      </a:cubicBezTo>
                    </a:path>
                  </a:pathLst>
                </a:custGeom>
                <a:solidFill>
                  <a:srgbClr val="EBEBEB"/>
                </a:solidFill>
                <a:ln w="9452" cap="flat">
                  <a:noFill/>
                  <a:prstDash val="solid"/>
                  <a:miter/>
                </a:ln>
              </p:spPr>
              <p:txBody>
                <a:bodyPr rtlCol="0" anchor="ctr"/>
                <a:lstStyle/>
                <a:p>
                  <a:endParaRPr lang="nb-NO"/>
                </a:p>
              </p:txBody>
            </p:sp>
            <p:sp>
              <p:nvSpPr>
                <p:cNvPr id="502" name="Frihåndsform: figur 501">
                  <a:extLst>
                    <a:ext uri="{FF2B5EF4-FFF2-40B4-BE49-F238E27FC236}">
                      <a16:creationId xmlns:a16="http://schemas.microsoft.com/office/drawing/2014/main" id="{DA77ED96-65DD-37E2-AADE-44835C7F046A}"/>
                    </a:ext>
                  </a:extLst>
                </p:cNvPr>
                <p:cNvSpPr/>
                <p:nvPr/>
              </p:nvSpPr>
              <p:spPr>
                <a:xfrm>
                  <a:off x="10154107" y="997660"/>
                  <a:ext cx="19304" cy="16546"/>
                </a:xfrm>
                <a:custGeom>
                  <a:avLst/>
                  <a:gdLst>
                    <a:gd name="connsiteX0" fmla="*/ 19305 w 19304"/>
                    <a:gd name="connsiteY0" fmla="*/ 8083 h 16546"/>
                    <a:gd name="connsiteX1" fmla="*/ 9415 w 19304"/>
                    <a:gd name="connsiteY1" fmla="*/ 16547 h 16546"/>
                    <a:gd name="connsiteX2" fmla="*/ 0 w 19304"/>
                    <a:gd name="connsiteY2" fmla="*/ 9795 h 16546"/>
                    <a:gd name="connsiteX3" fmla="*/ 0 w 19304"/>
                    <a:gd name="connsiteY3" fmla="*/ 9700 h 16546"/>
                    <a:gd name="connsiteX4" fmla="*/ 9700 w 19304"/>
                    <a:gd name="connsiteY4" fmla="*/ 0 h 16546"/>
                    <a:gd name="connsiteX5" fmla="*/ 19305 w 19304"/>
                    <a:gd name="connsiteY5" fmla="*/ 8083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6546">
                      <a:moveTo>
                        <a:pt x="19305" y="8083"/>
                      </a:moveTo>
                      <a:cubicBezTo>
                        <a:pt x="14455" y="8369"/>
                        <a:pt x="10366" y="11982"/>
                        <a:pt x="9415" y="16547"/>
                      </a:cubicBezTo>
                      <a:cubicBezTo>
                        <a:pt x="7893" y="12743"/>
                        <a:pt x="4279" y="10080"/>
                        <a:pt x="0" y="9795"/>
                      </a:cubicBezTo>
                      <a:lnTo>
                        <a:pt x="0" y="9700"/>
                      </a:lnTo>
                      <a:cubicBezTo>
                        <a:pt x="0" y="4374"/>
                        <a:pt x="4374" y="0"/>
                        <a:pt x="9700" y="0"/>
                      </a:cubicBezTo>
                      <a:cubicBezTo>
                        <a:pt x="14455" y="0"/>
                        <a:pt x="18449" y="3519"/>
                        <a:pt x="19305" y="8083"/>
                      </a:cubicBezTo>
                    </a:path>
                  </a:pathLst>
                </a:custGeom>
                <a:solidFill>
                  <a:srgbClr val="EBEBEB"/>
                </a:solidFill>
                <a:ln w="9452" cap="flat">
                  <a:noFill/>
                  <a:prstDash val="solid"/>
                  <a:miter/>
                </a:ln>
              </p:spPr>
              <p:txBody>
                <a:bodyPr rtlCol="0" anchor="ctr"/>
                <a:lstStyle/>
                <a:p>
                  <a:endParaRPr lang="nb-NO"/>
                </a:p>
              </p:txBody>
            </p:sp>
            <p:sp>
              <p:nvSpPr>
                <p:cNvPr id="503" name="Frihåndsform: figur 502">
                  <a:extLst>
                    <a:ext uri="{FF2B5EF4-FFF2-40B4-BE49-F238E27FC236}">
                      <a16:creationId xmlns:a16="http://schemas.microsoft.com/office/drawing/2014/main" id="{183A214D-6805-6F38-DD47-E681C2A011A2}"/>
                    </a:ext>
                  </a:extLst>
                </p:cNvPr>
                <p:cNvSpPr/>
                <p:nvPr/>
              </p:nvSpPr>
              <p:spPr>
                <a:xfrm>
                  <a:off x="10204984" y="1006600"/>
                  <a:ext cx="19114" cy="16546"/>
                </a:xfrm>
                <a:custGeom>
                  <a:avLst/>
                  <a:gdLst>
                    <a:gd name="connsiteX0" fmla="*/ 380 w 19114"/>
                    <a:gd name="connsiteY0" fmla="*/ 6847 h 16546"/>
                    <a:gd name="connsiteX1" fmla="*/ 8559 w 19114"/>
                    <a:gd name="connsiteY1" fmla="*/ 95 h 16546"/>
                    <a:gd name="connsiteX2" fmla="*/ 9510 w 19114"/>
                    <a:gd name="connsiteY2" fmla="*/ 0 h 16546"/>
                    <a:gd name="connsiteX3" fmla="*/ 19114 w 19114"/>
                    <a:gd name="connsiteY3" fmla="*/ 8464 h 16546"/>
                    <a:gd name="connsiteX4" fmla="*/ 19114 w 19114"/>
                    <a:gd name="connsiteY4" fmla="*/ 9129 h 16546"/>
                    <a:gd name="connsiteX5" fmla="*/ 19114 w 19114"/>
                    <a:gd name="connsiteY5" fmla="*/ 9510 h 16546"/>
                    <a:gd name="connsiteX6" fmla="*/ 19114 w 19114"/>
                    <a:gd name="connsiteY6" fmla="*/ 9700 h 16546"/>
                    <a:gd name="connsiteX7" fmla="*/ 19114 w 19114"/>
                    <a:gd name="connsiteY7" fmla="*/ 9890 h 16546"/>
                    <a:gd name="connsiteX8" fmla="*/ 9795 w 19114"/>
                    <a:gd name="connsiteY8" fmla="*/ 16547 h 16546"/>
                    <a:gd name="connsiteX9" fmla="*/ 0 w 19114"/>
                    <a:gd name="connsiteY9" fmla="*/ 7988 h 16546"/>
                    <a:gd name="connsiteX10" fmla="*/ 190 w 19114"/>
                    <a:gd name="connsiteY10" fmla="*/ 7227 h 16546"/>
                    <a:gd name="connsiteX11" fmla="*/ 380 w 19114"/>
                    <a:gd name="connsiteY11" fmla="*/ 6847 h 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14" h="16546">
                      <a:moveTo>
                        <a:pt x="380" y="6847"/>
                      </a:moveTo>
                      <a:cubicBezTo>
                        <a:pt x="1426" y="3233"/>
                        <a:pt x="4660" y="476"/>
                        <a:pt x="8559" y="95"/>
                      </a:cubicBezTo>
                      <a:cubicBezTo>
                        <a:pt x="8939" y="0"/>
                        <a:pt x="9224" y="0"/>
                        <a:pt x="9510" y="0"/>
                      </a:cubicBezTo>
                      <a:cubicBezTo>
                        <a:pt x="14455" y="0"/>
                        <a:pt x="18544" y="3709"/>
                        <a:pt x="19114" y="8464"/>
                      </a:cubicBezTo>
                      <a:cubicBezTo>
                        <a:pt x="19114" y="8654"/>
                        <a:pt x="19114" y="8844"/>
                        <a:pt x="19114" y="9129"/>
                      </a:cubicBezTo>
                      <a:lnTo>
                        <a:pt x="19114" y="9510"/>
                      </a:lnTo>
                      <a:lnTo>
                        <a:pt x="19114" y="9700"/>
                      </a:lnTo>
                      <a:lnTo>
                        <a:pt x="19114" y="9890"/>
                      </a:lnTo>
                      <a:cubicBezTo>
                        <a:pt x="14930" y="10175"/>
                        <a:pt x="11317" y="12838"/>
                        <a:pt x="9795" y="16547"/>
                      </a:cubicBezTo>
                      <a:cubicBezTo>
                        <a:pt x="8844" y="11887"/>
                        <a:pt x="4850" y="8273"/>
                        <a:pt x="0" y="7988"/>
                      </a:cubicBezTo>
                      <a:cubicBezTo>
                        <a:pt x="0" y="7703"/>
                        <a:pt x="95" y="7418"/>
                        <a:pt x="190" y="7227"/>
                      </a:cubicBezTo>
                      <a:cubicBezTo>
                        <a:pt x="380" y="7037"/>
                        <a:pt x="380" y="6942"/>
                        <a:pt x="380" y="6847"/>
                      </a:cubicBezTo>
                    </a:path>
                  </a:pathLst>
                </a:custGeom>
                <a:solidFill>
                  <a:srgbClr val="EBEBEB"/>
                </a:solidFill>
                <a:ln w="9452" cap="flat">
                  <a:noFill/>
                  <a:prstDash val="solid"/>
                  <a:miter/>
                </a:ln>
              </p:spPr>
              <p:txBody>
                <a:bodyPr rtlCol="0" anchor="ctr"/>
                <a:lstStyle/>
                <a:p>
                  <a:endParaRPr lang="nb-NO"/>
                </a:p>
              </p:txBody>
            </p:sp>
            <p:sp>
              <p:nvSpPr>
                <p:cNvPr id="504" name="Frihåndsform: figur 503">
                  <a:extLst>
                    <a:ext uri="{FF2B5EF4-FFF2-40B4-BE49-F238E27FC236}">
                      <a16:creationId xmlns:a16="http://schemas.microsoft.com/office/drawing/2014/main" id="{F392451E-6812-64ED-BAE1-CD8972DF9B5B}"/>
                    </a:ext>
                  </a:extLst>
                </p:cNvPr>
                <p:cNvSpPr/>
                <p:nvPr/>
              </p:nvSpPr>
              <p:spPr>
                <a:xfrm>
                  <a:off x="10174363" y="1017536"/>
                  <a:ext cx="19399" cy="14644"/>
                </a:xfrm>
                <a:custGeom>
                  <a:avLst/>
                  <a:gdLst>
                    <a:gd name="connsiteX0" fmla="*/ 17973 w 19399"/>
                    <a:gd name="connsiteY0" fmla="*/ 14645 h 14644"/>
                    <a:gd name="connsiteX1" fmla="*/ 190 w 19399"/>
                    <a:gd name="connsiteY1" fmla="*/ 11697 h 14644"/>
                    <a:gd name="connsiteX2" fmla="*/ 0 w 19399"/>
                    <a:gd name="connsiteY2" fmla="*/ 9700 h 14644"/>
                    <a:gd name="connsiteX3" fmla="*/ 9700 w 19399"/>
                    <a:gd name="connsiteY3" fmla="*/ 0 h 14644"/>
                    <a:gd name="connsiteX4" fmla="*/ 19400 w 19399"/>
                    <a:gd name="connsiteY4" fmla="*/ 9700 h 14644"/>
                    <a:gd name="connsiteX5" fmla="*/ 17973 w 19399"/>
                    <a:gd name="connsiteY5" fmla="*/ 14645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99" h="14644">
                      <a:moveTo>
                        <a:pt x="17973" y="14645"/>
                      </a:moveTo>
                      <a:cubicBezTo>
                        <a:pt x="11792" y="14074"/>
                        <a:pt x="5896" y="13123"/>
                        <a:pt x="190" y="11697"/>
                      </a:cubicBezTo>
                      <a:cubicBezTo>
                        <a:pt x="95" y="11031"/>
                        <a:pt x="0" y="10366"/>
                        <a:pt x="0" y="9700"/>
                      </a:cubicBezTo>
                      <a:cubicBezTo>
                        <a:pt x="0" y="4374"/>
                        <a:pt x="4374" y="0"/>
                        <a:pt x="9700" y="0"/>
                      </a:cubicBezTo>
                      <a:cubicBezTo>
                        <a:pt x="15025" y="0"/>
                        <a:pt x="19400" y="4374"/>
                        <a:pt x="19400" y="9700"/>
                      </a:cubicBezTo>
                      <a:cubicBezTo>
                        <a:pt x="19400" y="11507"/>
                        <a:pt x="18924" y="13123"/>
                        <a:pt x="17973" y="14645"/>
                      </a:cubicBezTo>
                    </a:path>
                  </a:pathLst>
                </a:custGeom>
                <a:solidFill>
                  <a:srgbClr val="EBEBEB"/>
                </a:solidFill>
                <a:ln w="9452" cap="flat">
                  <a:noFill/>
                  <a:prstDash val="solid"/>
                  <a:miter/>
                </a:ln>
              </p:spPr>
              <p:txBody>
                <a:bodyPr rtlCol="0" anchor="ctr"/>
                <a:lstStyle/>
                <a:p>
                  <a:endParaRPr lang="nb-NO"/>
                </a:p>
              </p:txBody>
            </p:sp>
            <p:sp>
              <p:nvSpPr>
                <p:cNvPr id="505" name="Frihåndsform: figur 504">
                  <a:extLst>
                    <a:ext uri="{FF2B5EF4-FFF2-40B4-BE49-F238E27FC236}">
                      <a16:creationId xmlns:a16="http://schemas.microsoft.com/office/drawing/2014/main" id="{A94681E9-C099-19B7-3409-8493AE90A99F}"/>
                    </a:ext>
                  </a:extLst>
                </p:cNvPr>
                <p:cNvSpPr/>
                <p:nvPr/>
              </p:nvSpPr>
              <p:spPr>
                <a:xfrm>
                  <a:off x="10215159" y="1017536"/>
                  <a:ext cx="19304" cy="14740"/>
                </a:xfrm>
                <a:custGeom>
                  <a:avLst/>
                  <a:gdLst>
                    <a:gd name="connsiteX0" fmla="*/ 19019 w 19304"/>
                    <a:gd name="connsiteY0" fmla="*/ 12077 h 14740"/>
                    <a:gd name="connsiteX1" fmla="*/ 1426 w 19304"/>
                    <a:gd name="connsiteY1" fmla="*/ 14740 h 14740"/>
                    <a:gd name="connsiteX2" fmla="*/ 0 w 19304"/>
                    <a:gd name="connsiteY2" fmla="*/ 9700 h 14740"/>
                    <a:gd name="connsiteX3" fmla="*/ 9700 w 19304"/>
                    <a:gd name="connsiteY3" fmla="*/ 0 h 14740"/>
                    <a:gd name="connsiteX4" fmla="*/ 19305 w 19304"/>
                    <a:gd name="connsiteY4" fmla="*/ 9700 h 14740"/>
                    <a:gd name="connsiteX5" fmla="*/ 19019 w 19304"/>
                    <a:gd name="connsiteY5" fmla="*/ 12077 h 1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 h="14740">
                      <a:moveTo>
                        <a:pt x="19019" y="12077"/>
                      </a:moveTo>
                      <a:cubicBezTo>
                        <a:pt x="13504" y="13314"/>
                        <a:pt x="7608" y="14265"/>
                        <a:pt x="1426" y="14740"/>
                      </a:cubicBezTo>
                      <a:cubicBezTo>
                        <a:pt x="571" y="13218"/>
                        <a:pt x="0" y="11507"/>
                        <a:pt x="0" y="9700"/>
                      </a:cubicBezTo>
                      <a:cubicBezTo>
                        <a:pt x="0" y="4374"/>
                        <a:pt x="4374" y="0"/>
                        <a:pt x="9700" y="0"/>
                      </a:cubicBezTo>
                      <a:cubicBezTo>
                        <a:pt x="15025" y="0"/>
                        <a:pt x="19305" y="4374"/>
                        <a:pt x="19305" y="9700"/>
                      </a:cubicBezTo>
                      <a:cubicBezTo>
                        <a:pt x="19305" y="10461"/>
                        <a:pt x="19210" y="11221"/>
                        <a:pt x="19019" y="12077"/>
                      </a:cubicBezTo>
                    </a:path>
                  </a:pathLst>
                </a:custGeom>
                <a:solidFill>
                  <a:srgbClr val="EBEBEB"/>
                </a:solidFill>
                <a:ln w="9452" cap="flat">
                  <a:noFill/>
                  <a:prstDash val="solid"/>
                  <a:miter/>
                </a:ln>
              </p:spPr>
              <p:txBody>
                <a:bodyPr rtlCol="0" anchor="ctr"/>
                <a:lstStyle/>
                <a:p>
                  <a:endParaRPr lang="nb-NO"/>
                </a:p>
              </p:txBody>
            </p:sp>
            <p:sp>
              <p:nvSpPr>
                <p:cNvPr id="506" name="Frihåndsform: figur 505">
                  <a:extLst>
                    <a:ext uri="{FF2B5EF4-FFF2-40B4-BE49-F238E27FC236}">
                      <a16:creationId xmlns:a16="http://schemas.microsoft.com/office/drawing/2014/main" id="{F0A795A7-E657-E32E-4E24-D6D3FC9A681D}"/>
                    </a:ext>
                  </a:extLst>
                </p:cNvPr>
                <p:cNvSpPr/>
                <p:nvPr/>
              </p:nvSpPr>
              <p:spPr>
                <a:xfrm>
                  <a:off x="10144122" y="1008502"/>
                  <a:ext cx="19304" cy="14264"/>
                </a:xfrm>
                <a:custGeom>
                  <a:avLst/>
                  <a:gdLst>
                    <a:gd name="connsiteX0" fmla="*/ 0 w 19304"/>
                    <a:gd name="connsiteY0" fmla="*/ 8369 h 14264"/>
                    <a:gd name="connsiteX1" fmla="*/ 9605 w 19304"/>
                    <a:gd name="connsiteY1" fmla="*/ 0 h 14264"/>
                    <a:gd name="connsiteX2" fmla="*/ 19210 w 19304"/>
                    <a:gd name="connsiteY2" fmla="*/ 8464 h 14264"/>
                    <a:gd name="connsiteX3" fmla="*/ 19305 w 19304"/>
                    <a:gd name="connsiteY3" fmla="*/ 9129 h 14264"/>
                    <a:gd name="connsiteX4" fmla="*/ 19305 w 19304"/>
                    <a:gd name="connsiteY4" fmla="*/ 9510 h 14264"/>
                    <a:gd name="connsiteX5" fmla="*/ 19305 w 19304"/>
                    <a:gd name="connsiteY5" fmla="*/ 9700 h 14264"/>
                    <a:gd name="connsiteX6" fmla="*/ 19305 w 19304"/>
                    <a:gd name="connsiteY6" fmla="*/ 9890 h 14264"/>
                    <a:gd name="connsiteX7" fmla="*/ 11221 w 19304"/>
                    <a:gd name="connsiteY7" fmla="*/ 14265 h 14264"/>
                    <a:gd name="connsiteX8" fmla="*/ 0 w 19304"/>
                    <a:gd name="connsiteY8" fmla="*/ 83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04" h="14264">
                      <a:moveTo>
                        <a:pt x="0" y="8369"/>
                      </a:moveTo>
                      <a:cubicBezTo>
                        <a:pt x="666" y="3709"/>
                        <a:pt x="4660" y="0"/>
                        <a:pt x="9605" y="0"/>
                      </a:cubicBezTo>
                      <a:cubicBezTo>
                        <a:pt x="14550" y="0"/>
                        <a:pt x="18639" y="3709"/>
                        <a:pt x="19210" y="8464"/>
                      </a:cubicBezTo>
                      <a:cubicBezTo>
                        <a:pt x="19210" y="8654"/>
                        <a:pt x="19210" y="8844"/>
                        <a:pt x="19305" y="9129"/>
                      </a:cubicBezTo>
                      <a:lnTo>
                        <a:pt x="19305" y="9510"/>
                      </a:lnTo>
                      <a:lnTo>
                        <a:pt x="19305" y="9700"/>
                      </a:lnTo>
                      <a:lnTo>
                        <a:pt x="19305" y="9890"/>
                      </a:lnTo>
                      <a:cubicBezTo>
                        <a:pt x="15976" y="10080"/>
                        <a:pt x="13123" y="11697"/>
                        <a:pt x="11221" y="14265"/>
                      </a:cubicBezTo>
                      <a:cubicBezTo>
                        <a:pt x="7227" y="12458"/>
                        <a:pt x="3519" y="10556"/>
                        <a:pt x="0" y="8369"/>
                      </a:cubicBezTo>
                    </a:path>
                  </a:pathLst>
                </a:custGeom>
                <a:solidFill>
                  <a:srgbClr val="EBEBEB"/>
                </a:solidFill>
                <a:ln w="9452" cap="flat">
                  <a:noFill/>
                  <a:prstDash val="solid"/>
                  <a:miter/>
                </a:ln>
              </p:spPr>
              <p:txBody>
                <a:bodyPr rtlCol="0" anchor="ctr"/>
                <a:lstStyle/>
                <a:p>
                  <a:endParaRPr lang="nb-NO"/>
                </a:p>
              </p:txBody>
            </p:sp>
            <p:sp>
              <p:nvSpPr>
                <p:cNvPr id="507" name="Frihåndsform: figur 506">
                  <a:extLst>
                    <a:ext uri="{FF2B5EF4-FFF2-40B4-BE49-F238E27FC236}">
                      <a16:creationId xmlns:a16="http://schemas.microsoft.com/office/drawing/2014/main" id="{96DFD64A-E49F-1399-A772-5E9FFDD4B92A}"/>
                    </a:ext>
                  </a:extLst>
                </p:cNvPr>
                <p:cNvSpPr/>
                <p:nvPr/>
              </p:nvSpPr>
              <p:spPr>
                <a:xfrm>
                  <a:off x="10245781" y="1010403"/>
                  <a:ext cx="18829" cy="12647"/>
                </a:xfrm>
                <a:custGeom>
                  <a:avLst/>
                  <a:gdLst>
                    <a:gd name="connsiteX0" fmla="*/ 8273 w 18829"/>
                    <a:gd name="connsiteY0" fmla="*/ 12648 h 12647"/>
                    <a:gd name="connsiteX1" fmla="*/ 0 w 18829"/>
                    <a:gd name="connsiteY1" fmla="*/ 7893 h 12647"/>
                    <a:gd name="connsiteX2" fmla="*/ 190 w 18829"/>
                    <a:gd name="connsiteY2" fmla="*/ 7132 h 12647"/>
                    <a:gd name="connsiteX3" fmla="*/ 190 w 18829"/>
                    <a:gd name="connsiteY3" fmla="*/ 6942 h 12647"/>
                    <a:gd name="connsiteX4" fmla="*/ 8464 w 18829"/>
                    <a:gd name="connsiteY4" fmla="*/ 95 h 12647"/>
                    <a:gd name="connsiteX5" fmla="*/ 9415 w 18829"/>
                    <a:gd name="connsiteY5" fmla="*/ 0 h 12647"/>
                    <a:gd name="connsiteX6" fmla="*/ 18829 w 18829"/>
                    <a:gd name="connsiteY6" fmla="*/ 7418 h 12647"/>
                    <a:gd name="connsiteX7" fmla="*/ 8273 w 18829"/>
                    <a:gd name="connsiteY7" fmla="*/ 12648 h 1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29" h="12647">
                      <a:moveTo>
                        <a:pt x="8273" y="12648"/>
                      </a:moveTo>
                      <a:cubicBezTo>
                        <a:pt x="6467" y="9985"/>
                        <a:pt x="3423" y="8083"/>
                        <a:pt x="0" y="7893"/>
                      </a:cubicBezTo>
                      <a:cubicBezTo>
                        <a:pt x="95" y="7608"/>
                        <a:pt x="95" y="7322"/>
                        <a:pt x="190" y="7132"/>
                      </a:cubicBezTo>
                      <a:cubicBezTo>
                        <a:pt x="190" y="7037"/>
                        <a:pt x="190" y="7037"/>
                        <a:pt x="190" y="6942"/>
                      </a:cubicBezTo>
                      <a:cubicBezTo>
                        <a:pt x="1236" y="3328"/>
                        <a:pt x="4565" y="475"/>
                        <a:pt x="8464" y="95"/>
                      </a:cubicBezTo>
                      <a:cubicBezTo>
                        <a:pt x="8844" y="0"/>
                        <a:pt x="9129" y="0"/>
                        <a:pt x="9415" y="0"/>
                      </a:cubicBezTo>
                      <a:cubicBezTo>
                        <a:pt x="13884" y="0"/>
                        <a:pt x="17783" y="3138"/>
                        <a:pt x="18829" y="7418"/>
                      </a:cubicBezTo>
                      <a:cubicBezTo>
                        <a:pt x="15501" y="9319"/>
                        <a:pt x="11982" y="11126"/>
                        <a:pt x="8273" y="12648"/>
                      </a:cubicBezTo>
                    </a:path>
                  </a:pathLst>
                </a:custGeom>
                <a:solidFill>
                  <a:srgbClr val="EBEBEB"/>
                </a:solidFill>
                <a:ln w="9452" cap="flat">
                  <a:noFill/>
                  <a:prstDash val="solid"/>
                  <a:miter/>
                </a:ln>
              </p:spPr>
              <p:txBody>
                <a:bodyPr rtlCol="0" anchor="ctr"/>
                <a:lstStyle/>
                <a:p>
                  <a:endParaRPr lang="nb-NO"/>
                </a:p>
              </p:txBody>
            </p:sp>
            <p:sp>
              <p:nvSpPr>
                <p:cNvPr id="508" name="Frihåndsform: figur 507">
                  <a:extLst>
                    <a:ext uri="{FF2B5EF4-FFF2-40B4-BE49-F238E27FC236}">
                      <a16:creationId xmlns:a16="http://schemas.microsoft.com/office/drawing/2014/main" id="{64CE59CB-F2AC-D6AD-470D-8F687B58E153}"/>
                    </a:ext>
                  </a:extLst>
                </p:cNvPr>
                <p:cNvSpPr/>
                <p:nvPr/>
              </p:nvSpPr>
              <p:spPr>
                <a:xfrm>
                  <a:off x="10137180" y="916828"/>
                  <a:ext cx="18068" cy="18353"/>
                </a:xfrm>
                <a:custGeom>
                  <a:avLst/>
                  <a:gdLst>
                    <a:gd name="connsiteX0" fmla="*/ 18068 w 18068"/>
                    <a:gd name="connsiteY0" fmla="*/ 5896 h 18353"/>
                    <a:gd name="connsiteX1" fmla="*/ 2568 w 18068"/>
                    <a:gd name="connsiteY1" fmla="*/ 18354 h 18353"/>
                    <a:gd name="connsiteX2" fmla="*/ 0 w 18068"/>
                    <a:gd name="connsiteY2" fmla="*/ 15881 h 18353"/>
                    <a:gd name="connsiteX3" fmla="*/ 11887 w 18068"/>
                    <a:gd name="connsiteY3" fmla="*/ 0 h 18353"/>
                    <a:gd name="connsiteX4" fmla="*/ 18068 w 18068"/>
                    <a:gd name="connsiteY4" fmla="*/ 5896 h 1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8353">
                      <a:moveTo>
                        <a:pt x="18068" y="5896"/>
                      </a:moveTo>
                      <a:cubicBezTo>
                        <a:pt x="11221" y="13314"/>
                        <a:pt x="5801" y="16927"/>
                        <a:pt x="2568" y="18354"/>
                      </a:cubicBezTo>
                      <a:cubicBezTo>
                        <a:pt x="1997" y="17308"/>
                        <a:pt x="1141" y="16452"/>
                        <a:pt x="0" y="15881"/>
                      </a:cubicBezTo>
                      <a:cubicBezTo>
                        <a:pt x="1331" y="12458"/>
                        <a:pt x="4850" y="7037"/>
                        <a:pt x="11887" y="0"/>
                      </a:cubicBezTo>
                      <a:lnTo>
                        <a:pt x="18068" y="5896"/>
                      </a:lnTo>
                      <a:close/>
                    </a:path>
                  </a:pathLst>
                </a:custGeom>
                <a:solidFill>
                  <a:srgbClr val="EBEBEB"/>
                </a:solidFill>
                <a:ln w="9452" cap="flat">
                  <a:noFill/>
                  <a:prstDash val="solid"/>
                  <a:miter/>
                </a:ln>
              </p:spPr>
              <p:txBody>
                <a:bodyPr rtlCol="0" anchor="ctr"/>
                <a:lstStyle/>
                <a:p>
                  <a:endParaRPr lang="nb-NO"/>
                </a:p>
              </p:txBody>
            </p:sp>
          </p:grpSp>
          <p:sp>
            <p:nvSpPr>
              <p:cNvPr id="422" name="Frihåndsform: figur 421">
                <a:extLst>
                  <a:ext uri="{FF2B5EF4-FFF2-40B4-BE49-F238E27FC236}">
                    <a16:creationId xmlns:a16="http://schemas.microsoft.com/office/drawing/2014/main" id="{59456C03-6D5E-0415-E610-78D1570CD565}"/>
                  </a:ext>
                </a:extLst>
              </p:cNvPr>
              <p:cNvSpPr/>
              <p:nvPr/>
            </p:nvSpPr>
            <p:spPr>
              <a:xfrm>
                <a:off x="7293349" y="821398"/>
                <a:ext cx="18320" cy="17664"/>
              </a:xfrm>
              <a:custGeom>
                <a:avLst/>
                <a:gdLst>
                  <a:gd name="connsiteX0" fmla="*/ 3043 w 18068"/>
                  <a:gd name="connsiteY0" fmla="*/ 0 h 17688"/>
                  <a:gd name="connsiteX1" fmla="*/ 6752 w 18068"/>
                  <a:gd name="connsiteY1" fmla="*/ 3519 h 17688"/>
                  <a:gd name="connsiteX2" fmla="*/ 18068 w 18068"/>
                  <a:gd name="connsiteY2" fmla="*/ 14455 h 17688"/>
                  <a:gd name="connsiteX3" fmla="*/ 14930 w 18068"/>
                  <a:gd name="connsiteY3" fmla="*/ 17688 h 17688"/>
                  <a:gd name="connsiteX4" fmla="*/ 0 w 18068"/>
                  <a:gd name="connsiteY4" fmla="*/ 3138 h 1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8" h="17688">
                    <a:moveTo>
                      <a:pt x="3043" y="0"/>
                    </a:moveTo>
                    <a:lnTo>
                      <a:pt x="6752" y="3519"/>
                    </a:lnTo>
                    <a:lnTo>
                      <a:pt x="18068" y="14455"/>
                    </a:lnTo>
                    <a:lnTo>
                      <a:pt x="14930" y="17688"/>
                    </a:lnTo>
                    <a:lnTo>
                      <a:pt x="0" y="3138"/>
                    </a:lnTo>
                    <a:close/>
                  </a:path>
                </a:pathLst>
              </a:custGeom>
              <a:solidFill>
                <a:srgbClr val="EBEBEB"/>
              </a:solidFill>
              <a:ln w="9452" cap="flat">
                <a:noFill/>
                <a:prstDash val="solid"/>
                <a:miter/>
              </a:ln>
            </p:spPr>
            <p:txBody>
              <a:bodyPr rtlCol="0" anchor="ctr"/>
              <a:lstStyle/>
              <a:p>
                <a:endParaRPr lang="nb-NO"/>
              </a:p>
            </p:txBody>
          </p:sp>
          <p:grpSp>
            <p:nvGrpSpPr>
              <p:cNvPr id="423" name="dasdasda">
                <a:extLst>
                  <a:ext uri="{FF2B5EF4-FFF2-40B4-BE49-F238E27FC236}">
                    <a16:creationId xmlns:a16="http://schemas.microsoft.com/office/drawing/2014/main" id="{F8CDB00D-180C-7344-E4C8-97DE53A94127}"/>
                  </a:ext>
                </a:extLst>
              </p:cNvPr>
              <p:cNvGrpSpPr/>
              <p:nvPr/>
            </p:nvGrpSpPr>
            <p:grpSpPr>
              <a:xfrm>
                <a:off x="7384371" y="925466"/>
                <a:ext cx="73184" cy="16066"/>
                <a:chOff x="10235415" y="1013335"/>
                <a:chExt cx="72178" cy="16088"/>
              </a:xfrm>
              <a:solidFill>
                <a:srgbClr val="EBEBEB"/>
              </a:solidFill>
            </p:grpSpPr>
            <p:sp>
              <p:nvSpPr>
                <p:cNvPr id="485" name="Frihåndsform: figur 484">
                  <a:extLst>
                    <a:ext uri="{FF2B5EF4-FFF2-40B4-BE49-F238E27FC236}">
                      <a16:creationId xmlns:a16="http://schemas.microsoft.com/office/drawing/2014/main" id="{0E30A0E4-1F6E-3E31-8EAF-BE2A7A52D414}"/>
                    </a:ext>
                  </a:extLst>
                </p:cNvPr>
                <p:cNvSpPr/>
                <p:nvPr/>
              </p:nvSpPr>
              <p:spPr>
                <a:xfrm>
                  <a:off x="10289906" y="1013335"/>
                  <a:ext cx="17688" cy="16088"/>
                </a:xfrm>
                <a:custGeom>
                  <a:avLst/>
                  <a:gdLst>
                    <a:gd name="connsiteX0" fmla="*/ 0 w 17688"/>
                    <a:gd name="connsiteY0" fmla="*/ 6008 h 16088"/>
                    <a:gd name="connsiteX1" fmla="*/ 5135 w 17688"/>
                    <a:gd name="connsiteY1" fmla="*/ 1348 h 16088"/>
                    <a:gd name="connsiteX2" fmla="*/ 10936 w 17688"/>
                    <a:gd name="connsiteY2" fmla="*/ 1253 h 16088"/>
                    <a:gd name="connsiteX3" fmla="*/ 11507 w 17688"/>
                    <a:gd name="connsiteY3" fmla="*/ 5057 h 16088"/>
                    <a:gd name="connsiteX4" fmla="*/ 15120 w 17688"/>
                    <a:gd name="connsiteY4" fmla="*/ 6388 h 16088"/>
                    <a:gd name="connsiteX5" fmla="*/ 17403 w 17688"/>
                    <a:gd name="connsiteY5" fmla="*/ 8005 h 16088"/>
                    <a:gd name="connsiteX6" fmla="*/ 17688 w 17688"/>
                    <a:gd name="connsiteY6" fmla="*/ 8290 h 16088"/>
                    <a:gd name="connsiteX7" fmla="*/ 15311 w 17688"/>
                    <a:gd name="connsiteY7" fmla="*/ 10478 h 16088"/>
                    <a:gd name="connsiteX8" fmla="*/ 13218 w 17688"/>
                    <a:gd name="connsiteY8" fmla="*/ 8671 h 16088"/>
                    <a:gd name="connsiteX9" fmla="*/ 9890 w 17688"/>
                    <a:gd name="connsiteY9" fmla="*/ 8290 h 16088"/>
                    <a:gd name="connsiteX10" fmla="*/ 7703 w 17688"/>
                    <a:gd name="connsiteY10" fmla="*/ 10287 h 16088"/>
                    <a:gd name="connsiteX11" fmla="*/ 11317 w 17688"/>
                    <a:gd name="connsiteY11" fmla="*/ 14186 h 16088"/>
                    <a:gd name="connsiteX12" fmla="*/ 9224 w 17688"/>
                    <a:gd name="connsiteY12" fmla="*/ 16088 h 16088"/>
                    <a:gd name="connsiteX13" fmla="*/ 0 w 17688"/>
                    <a:gd name="connsiteY13" fmla="*/ 6008 h 16088"/>
                    <a:gd name="connsiteX14" fmla="*/ 8464 w 17688"/>
                    <a:gd name="connsiteY14" fmla="*/ 6484 h 16088"/>
                    <a:gd name="connsiteX15" fmla="*/ 8844 w 17688"/>
                    <a:gd name="connsiteY15" fmla="*/ 3631 h 16088"/>
                    <a:gd name="connsiteX16" fmla="*/ 6181 w 17688"/>
                    <a:gd name="connsiteY16" fmla="*/ 3726 h 16088"/>
                    <a:gd name="connsiteX17" fmla="*/ 3519 w 17688"/>
                    <a:gd name="connsiteY17" fmla="*/ 6103 h 16088"/>
                    <a:gd name="connsiteX18" fmla="*/ 5991 w 17688"/>
                    <a:gd name="connsiteY18" fmla="*/ 8766 h 16088"/>
                    <a:gd name="connsiteX19" fmla="*/ 8464 w 17688"/>
                    <a:gd name="connsiteY19" fmla="*/ 6484 h 1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688" h="16088">
                      <a:moveTo>
                        <a:pt x="0" y="6008"/>
                      </a:moveTo>
                      <a:lnTo>
                        <a:pt x="5135" y="1348"/>
                      </a:lnTo>
                      <a:cubicBezTo>
                        <a:pt x="7798" y="-1124"/>
                        <a:pt x="10175" y="397"/>
                        <a:pt x="10936" y="1253"/>
                      </a:cubicBezTo>
                      <a:cubicBezTo>
                        <a:pt x="11887" y="2394"/>
                        <a:pt x="12268" y="3821"/>
                        <a:pt x="11507" y="5057"/>
                      </a:cubicBezTo>
                      <a:cubicBezTo>
                        <a:pt x="12648" y="4677"/>
                        <a:pt x="13409" y="4486"/>
                        <a:pt x="15120" y="6388"/>
                      </a:cubicBezTo>
                      <a:cubicBezTo>
                        <a:pt x="16452" y="7815"/>
                        <a:pt x="16832" y="8195"/>
                        <a:pt x="17403" y="8005"/>
                      </a:cubicBezTo>
                      <a:lnTo>
                        <a:pt x="17688" y="8290"/>
                      </a:lnTo>
                      <a:lnTo>
                        <a:pt x="15311" y="10478"/>
                      </a:lnTo>
                      <a:cubicBezTo>
                        <a:pt x="14740" y="10097"/>
                        <a:pt x="14169" y="9717"/>
                        <a:pt x="13218" y="8671"/>
                      </a:cubicBezTo>
                      <a:cubicBezTo>
                        <a:pt x="11982" y="7339"/>
                        <a:pt x="11412" y="6864"/>
                        <a:pt x="9890" y="8290"/>
                      </a:cubicBezTo>
                      <a:lnTo>
                        <a:pt x="7703" y="10287"/>
                      </a:lnTo>
                      <a:lnTo>
                        <a:pt x="11317" y="14186"/>
                      </a:lnTo>
                      <a:lnTo>
                        <a:pt x="9224" y="16088"/>
                      </a:lnTo>
                      <a:lnTo>
                        <a:pt x="0" y="6008"/>
                      </a:lnTo>
                      <a:close/>
                      <a:moveTo>
                        <a:pt x="8464" y="6484"/>
                      </a:moveTo>
                      <a:cubicBezTo>
                        <a:pt x="9605" y="5533"/>
                        <a:pt x="9795" y="4582"/>
                        <a:pt x="8844" y="3631"/>
                      </a:cubicBezTo>
                      <a:cubicBezTo>
                        <a:pt x="8369" y="3060"/>
                        <a:pt x="7418" y="2585"/>
                        <a:pt x="6181" y="3726"/>
                      </a:cubicBezTo>
                      <a:lnTo>
                        <a:pt x="3519" y="6103"/>
                      </a:lnTo>
                      <a:lnTo>
                        <a:pt x="5991" y="8766"/>
                      </a:lnTo>
                      <a:lnTo>
                        <a:pt x="8464" y="6484"/>
                      </a:lnTo>
                      <a:close/>
                    </a:path>
                  </a:pathLst>
                </a:custGeom>
                <a:solidFill>
                  <a:srgbClr val="EBEBEB"/>
                </a:solidFill>
                <a:ln w="9452" cap="flat">
                  <a:noFill/>
                  <a:prstDash val="solid"/>
                  <a:miter/>
                </a:ln>
              </p:spPr>
              <p:txBody>
                <a:bodyPr rtlCol="0" anchor="ctr"/>
                <a:lstStyle/>
                <a:p>
                  <a:endParaRPr lang="nb-NO"/>
                </a:p>
              </p:txBody>
            </p:sp>
            <p:sp>
              <p:nvSpPr>
                <p:cNvPr id="486" name="Frihåndsform: figur 485">
                  <a:extLst>
                    <a:ext uri="{FF2B5EF4-FFF2-40B4-BE49-F238E27FC236}">
                      <a16:creationId xmlns:a16="http://schemas.microsoft.com/office/drawing/2014/main" id="{50DDE27B-ABE0-5578-0C87-7904249FD5CE}"/>
                    </a:ext>
                  </a:extLst>
                </p:cNvPr>
                <p:cNvSpPr/>
                <p:nvPr/>
              </p:nvSpPr>
              <p:spPr>
                <a:xfrm>
                  <a:off x="10235415" y="1019152"/>
                  <a:ext cx="17592" cy="9985"/>
                </a:xfrm>
                <a:custGeom>
                  <a:avLst/>
                  <a:gdLst>
                    <a:gd name="connsiteX0" fmla="*/ 17593 w 17592"/>
                    <a:gd name="connsiteY0" fmla="*/ 4184 h 9985"/>
                    <a:gd name="connsiteX1" fmla="*/ 0 w 17592"/>
                    <a:gd name="connsiteY1" fmla="*/ 9985 h 9985"/>
                    <a:gd name="connsiteX2" fmla="*/ 0 w 17592"/>
                    <a:gd name="connsiteY2" fmla="*/ 9700 h 9985"/>
                    <a:gd name="connsiteX3" fmla="*/ 9700 w 17592"/>
                    <a:gd name="connsiteY3" fmla="*/ 0 h 9985"/>
                    <a:gd name="connsiteX4" fmla="*/ 17593 w 17592"/>
                    <a:gd name="connsiteY4" fmla="*/ 4184 h 9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92" h="9985">
                      <a:moveTo>
                        <a:pt x="17593" y="4184"/>
                      </a:moveTo>
                      <a:cubicBezTo>
                        <a:pt x="12077" y="6562"/>
                        <a:pt x="6276" y="8464"/>
                        <a:pt x="0" y="9985"/>
                      </a:cubicBezTo>
                      <a:lnTo>
                        <a:pt x="0" y="9700"/>
                      </a:lnTo>
                      <a:cubicBezTo>
                        <a:pt x="0" y="4374"/>
                        <a:pt x="4374" y="0"/>
                        <a:pt x="9700" y="0"/>
                      </a:cubicBezTo>
                      <a:cubicBezTo>
                        <a:pt x="12933" y="0"/>
                        <a:pt x="15881" y="1712"/>
                        <a:pt x="17593" y="4184"/>
                      </a:cubicBezTo>
                    </a:path>
                  </a:pathLst>
                </a:custGeom>
                <a:solidFill>
                  <a:srgbClr val="EBEBEB"/>
                </a:solidFill>
                <a:ln w="9452" cap="flat">
                  <a:noFill/>
                  <a:prstDash val="solid"/>
                  <a:miter/>
                </a:ln>
              </p:spPr>
              <p:txBody>
                <a:bodyPr rtlCol="0" anchor="ctr"/>
                <a:lstStyle/>
                <a:p>
                  <a:endParaRPr lang="nb-NO"/>
                </a:p>
              </p:txBody>
            </p:sp>
          </p:grpSp>
          <p:sp>
            <p:nvSpPr>
              <p:cNvPr id="424" name="Frihåndsform: figur 423">
                <a:extLst>
                  <a:ext uri="{FF2B5EF4-FFF2-40B4-BE49-F238E27FC236}">
                    <a16:creationId xmlns:a16="http://schemas.microsoft.com/office/drawing/2014/main" id="{F8A2AAE1-7395-B265-513A-A6CB6D533EED}"/>
                  </a:ext>
                </a:extLst>
              </p:cNvPr>
              <p:cNvSpPr/>
              <p:nvPr/>
            </p:nvSpPr>
            <p:spPr>
              <a:xfrm>
                <a:off x="7239834" y="914087"/>
                <a:ext cx="17067" cy="16809"/>
              </a:xfrm>
              <a:custGeom>
                <a:avLst/>
                <a:gdLst>
                  <a:gd name="connsiteX0" fmla="*/ 15025 w 16832"/>
                  <a:gd name="connsiteY0" fmla="*/ 9224 h 16832"/>
                  <a:gd name="connsiteX1" fmla="*/ 10175 w 16832"/>
                  <a:gd name="connsiteY1" fmla="*/ 3709 h 16832"/>
                  <a:gd name="connsiteX2" fmla="*/ 8083 w 16832"/>
                  <a:gd name="connsiteY2" fmla="*/ 5611 h 16832"/>
                  <a:gd name="connsiteX3" fmla="*/ 12553 w 16832"/>
                  <a:gd name="connsiteY3" fmla="*/ 10651 h 16832"/>
                  <a:gd name="connsiteX4" fmla="*/ 10746 w 16832"/>
                  <a:gd name="connsiteY4" fmla="*/ 12268 h 16832"/>
                  <a:gd name="connsiteX5" fmla="*/ 6276 w 16832"/>
                  <a:gd name="connsiteY5" fmla="*/ 7227 h 16832"/>
                  <a:gd name="connsiteX6" fmla="*/ 3614 w 16832"/>
                  <a:gd name="connsiteY6" fmla="*/ 9510 h 16832"/>
                  <a:gd name="connsiteX7" fmla="*/ 8749 w 16832"/>
                  <a:gd name="connsiteY7" fmla="*/ 15215 h 16832"/>
                  <a:gd name="connsiteX8" fmla="*/ 6942 w 16832"/>
                  <a:gd name="connsiteY8" fmla="*/ 16832 h 16832"/>
                  <a:gd name="connsiteX9" fmla="*/ 0 w 16832"/>
                  <a:gd name="connsiteY9" fmla="*/ 9034 h 16832"/>
                  <a:gd name="connsiteX10" fmla="*/ 10080 w 16832"/>
                  <a:gd name="connsiteY10" fmla="*/ 0 h 16832"/>
                  <a:gd name="connsiteX11" fmla="*/ 16832 w 16832"/>
                  <a:gd name="connsiteY11" fmla="*/ 760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32" h="16832">
                    <a:moveTo>
                      <a:pt x="15025" y="9224"/>
                    </a:moveTo>
                    <a:lnTo>
                      <a:pt x="10175" y="3709"/>
                    </a:lnTo>
                    <a:lnTo>
                      <a:pt x="8083" y="5611"/>
                    </a:lnTo>
                    <a:lnTo>
                      <a:pt x="12553" y="10651"/>
                    </a:lnTo>
                    <a:lnTo>
                      <a:pt x="10746" y="12268"/>
                    </a:lnTo>
                    <a:lnTo>
                      <a:pt x="6276" y="7227"/>
                    </a:lnTo>
                    <a:lnTo>
                      <a:pt x="3614" y="9510"/>
                    </a:lnTo>
                    <a:lnTo>
                      <a:pt x="8749" y="15215"/>
                    </a:lnTo>
                    <a:lnTo>
                      <a:pt x="6942" y="16832"/>
                    </a:lnTo>
                    <a:lnTo>
                      <a:pt x="0" y="9034"/>
                    </a:lnTo>
                    <a:lnTo>
                      <a:pt x="10080" y="0"/>
                    </a:lnTo>
                    <a:lnTo>
                      <a:pt x="16832" y="7608"/>
                    </a:lnTo>
                    <a:close/>
                  </a:path>
                </a:pathLst>
              </a:custGeom>
              <a:solidFill>
                <a:srgbClr val="EBEBEB"/>
              </a:solidFill>
              <a:ln w="9452" cap="flat">
                <a:noFill/>
                <a:prstDash val="solid"/>
                <a:miter/>
              </a:ln>
            </p:spPr>
            <p:txBody>
              <a:bodyPr rtlCol="0" anchor="ctr"/>
              <a:lstStyle/>
              <a:p>
                <a:endParaRPr lang="nb-NO"/>
              </a:p>
            </p:txBody>
          </p:sp>
          <p:sp>
            <p:nvSpPr>
              <p:cNvPr id="425" name="Frihåndsform: figur 424">
                <a:extLst>
                  <a:ext uri="{FF2B5EF4-FFF2-40B4-BE49-F238E27FC236}">
                    <a16:creationId xmlns:a16="http://schemas.microsoft.com/office/drawing/2014/main" id="{0CBB83CC-679B-522E-E7F4-C5292E95E617}"/>
                  </a:ext>
                </a:extLst>
              </p:cNvPr>
              <p:cNvSpPr/>
              <p:nvPr/>
            </p:nvSpPr>
            <p:spPr>
              <a:xfrm>
                <a:off x="7303955" y="931275"/>
                <a:ext cx="17548" cy="9686"/>
              </a:xfrm>
              <a:custGeom>
                <a:avLst/>
                <a:gdLst>
                  <a:gd name="connsiteX0" fmla="*/ 17308 w 17307"/>
                  <a:gd name="connsiteY0" fmla="*/ 9700 h 9699"/>
                  <a:gd name="connsiteX1" fmla="*/ 0 w 17307"/>
                  <a:gd name="connsiteY1" fmla="*/ 3804 h 9699"/>
                  <a:gd name="connsiteX2" fmla="*/ 7608 w 17307"/>
                  <a:gd name="connsiteY2" fmla="*/ 0 h 9699"/>
                  <a:gd name="connsiteX3" fmla="*/ 17308 w 17307"/>
                  <a:gd name="connsiteY3" fmla="*/ 9700 h 9699"/>
                </a:gdLst>
                <a:ahLst/>
                <a:cxnLst>
                  <a:cxn ang="0">
                    <a:pos x="connsiteX0" y="connsiteY0"/>
                  </a:cxn>
                  <a:cxn ang="0">
                    <a:pos x="connsiteX1" y="connsiteY1"/>
                  </a:cxn>
                  <a:cxn ang="0">
                    <a:pos x="connsiteX2" y="connsiteY2"/>
                  </a:cxn>
                  <a:cxn ang="0">
                    <a:pos x="connsiteX3" y="connsiteY3"/>
                  </a:cxn>
                </a:cxnLst>
                <a:rect l="l" t="t" r="r" b="b"/>
                <a:pathLst>
                  <a:path w="17307" h="9699">
                    <a:moveTo>
                      <a:pt x="17308" y="9700"/>
                    </a:moveTo>
                    <a:cubicBezTo>
                      <a:pt x="11126" y="8178"/>
                      <a:pt x="5421" y="6181"/>
                      <a:pt x="0" y="3804"/>
                    </a:cubicBezTo>
                    <a:cubicBezTo>
                      <a:pt x="1712" y="1522"/>
                      <a:pt x="4565" y="0"/>
                      <a:pt x="7608" y="0"/>
                    </a:cubicBezTo>
                    <a:cubicBezTo>
                      <a:pt x="12933" y="0"/>
                      <a:pt x="17308" y="4374"/>
                      <a:pt x="17308" y="9700"/>
                    </a:cubicBezTo>
                  </a:path>
                </a:pathLst>
              </a:custGeom>
              <a:solidFill>
                <a:srgbClr val="EBEBEB"/>
              </a:solidFill>
              <a:ln w="9452" cap="flat">
                <a:noFill/>
                <a:prstDash val="solid"/>
                <a:miter/>
              </a:ln>
            </p:spPr>
            <p:txBody>
              <a:bodyPr rtlCol="0" anchor="ctr"/>
              <a:lstStyle/>
              <a:p>
                <a:endParaRPr lang="nb-NO"/>
              </a:p>
            </p:txBody>
          </p:sp>
          <p:sp>
            <p:nvSpPr>
              <p:cNvPr id="426" name="Frihåndsform: figur 425">
                <a:extLst>
                  <a:ext uri="{FF2B5EF4-FFF2-40B4-BE49-F238E27FC236}">
                    <a16:creationId xmlns:a16="http://schemas.microsoft.com/office/drawing/2014/main" id="{640D35C7-6356-B915-ED8C-17F88B4E356F}"/>
                  </a:ext>
                </a:extLst>
              </p:cNvPr>
              <p:cNvSpPr/>
              <p:nvPr/>
            </p:nvSpPr>
            <p:spPr>
              <a:xfrm>
                <a:off x="7261143" y="933555"/>
                <a:ext cx="16488" cy="16999"/>
              </a:xfrm>
              <a:custGeom>
                <a:avLst/>
                <a:gdLst>
                  <a:gd name="connsiteX0" fmla="*/ 14740 w 16261"/>
                  <a:gd name="connsiteY0" fmla="*/ 7893 h 17022"/>
                  <a:gd name="connsiteX1" fmla="*/ 8939 w 16261"/>
                  <a:gd name="connsiteY1" fmla="*/ 3614 h 17022"/>
                  <a:gd name="connsiteX2" fmla="*/ 7132 w 16261"/>
                  <a:gd name="connsiteY2" fmla="*/ 5801 h 17022"/>
                  <a:gd name="connsiteX3" fmla="*/ 12648 w 16261"/>
                  <a:gd name="connsiteY3" fmla="*/ 9795 h 17022"/>
                  <a:gd name="connsiteX4" fmla="*/ 11221 w 16261"/>
                  <a:gd name="connsiteY4" fmla="*/ 11792 h 17022"/>
                  <a:gd name="connsiteX5" fmla="*/ 5801 w 16261"/>
                  <a:gd name="connsiteY5" fmla="*/ 7798 h 17022"/>
                  <a:gd name="connsiteX6" fmla="*/ 3709 w 16261"/>
                  <a:gd name="connsiteY6" fmla="*/ 10651 h 17022"/>
                  <a:gd name="connsiteX7" fmla="*/ 9890 w 16261"/>
                  <a:gd name="connsiteY7" fmla="*/ 15120 h 17022"/>
                  <a:gd name="connsiteX8" fmla="*/ 8464 w 16261"/>
                  <a:gd name="connsiteY8" fmla="*/ 17022 h 17022"/>
                  <a:gd name="connsiteX9" fmla="*/ 0 w 16261"/>
                  <a:gd name="connsiteY9" fmla="*/ 10936 h 17022"/>
                  <a:gd name="connsiteX10" fmla="*/ 7988 w 16261"/>
                  <a:gd name="connsiteY10" fmla="*/ 0 h 17022"/>
                  <a:gd name="connsiteX11" fmla="*/ 16262 w 16261"/>
                  <a:gd name="connsiteY11" fmla="*/ 5896 h 1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61" h="17022">
                    <a:moveTo>
                      <a:pt x="14740" y="7893"/>
                    </a:moveTo>
                    <a:lnTo>
                      <a:pt x="8939" y="3614"/>
                    </a:lnTo>
                    <a:lnTo>
                      <a:pt x="7132" y="5801"/>
                    </a:lnTo>
                    <a:lnTo>
                      <a:pt x="12648" y="9795"/>
                    </a:lnTo>
                    <a:lnTo>
                      <a:pt x="11221" y="11792"/>
                    </a:lnTo>
                    <a:lnTo>
                      <a:pt x="5801" y="7798"/>
                    </a:lnTo>
                    <a:lnTo>
                      <a:pt x="3709" y="10651"/>
                    </a:lnTo>
                    <a:lnTo>
                      <a:pt x="9890" y="15120"/>
                    </a:lnTo>
                    <a:lnTo>
                      <a:pt x="8464" y="17022"/>
                    </a:lnTo>
                    <a:lnTo>
                      <a:pt x="0" y="10936"/>
                    </a:lnTo>
                    <a:lnTo>
                      <a:pt x="7988" y="0"/>
                    </a:lnTo>
                    <a:lnTo>
                      <a:pt x="16262" y="5896"/>
                    </a:lnTo>
                    <a:close/>
                  </a:path>
                </a:pathLst>
              </a:custGeom>
              <a:solidFill>
                <a:srgbClr val="EBEBEB"/>
              </a:solidFill>
              <a:ln w="9452" cap="flat">
                <a:noFill/>
                <a:prstDash val="solid"/>
                <a:miter/>
              </a:ln>
            </p:spPr>
            <p:txBody>
              <a:bodyPr rtlCol="0" anchor="ctr"/>
              <a:lstStyle/>
              <a:p>
                <a:endParaRPr lang="nb-NO"/>
              </a:p>
            </p:txBody>
          </p:sp>
          <p:sp>
            <p:nvSpPr>
              <p:cNvPr id="427" name="Frihåndsform: figur 426">
                <a:extLst>
                  <a:ext uri="{FF2B5EF4-FFF2-40B4-BE49-F238E27FC236}">
                    <a16:creationId xmlns:a16="http://schemas.microsoft.com/office/drawing/2014/main" id="{E93DE5DE-EBD2-4267-9826-8B59B1BBCB8C}"/>
                  </a:ext>
                </a:extLst>
              </p:cNvPr>
              <p:cNvSpPr/>
              <p:nvPr/>
            </p:nvSpPr>
            <p:spPr>
              <a:xfrm>
                <a:off x="7209654" y="859955"/>
                <a:ext cx="16680" cy="15005"/>
              </a:xfrm>
              <a:custGeom>
                <a:avLst/>
                <a:gdLst>
                  <a:gd name="connsiteX0" fmla="*/ 0 w 16451"/>
                  <a:gd name="connsiteY0" fmla="*/ 4470 h 15025"/>
                  <a:gd name="connsiteX1" fmla="*/ 856 w 16451"/>
                  <a:gd name="connsiteY1" fmla="*/ 7132 h 15025"/>
                  <a:gd name="connsiteX2" fmla="*/ 9510 w 16451"/>
                  <a:gd name="connsiteY2" fmla="*/ 3994 h 15025"/>
                  <a:gd name="connsiteX3" fmla="*/ 2663 w 16451"/>
                  <a:gd name="connsiteY3" fmla="*/ 12363 h 15025"/>
                  <a:gd name="connsiteX4" fmla="*/ 3614 w 16451"/>
                  <a:gd name="connsiteY4" fmla="*/ 15025 h 15025"/>
                  <a:gd name="connsiteX5" fmla="*/ 16452 w 16451"/>
                  <a:gd name="connsiteY5" fmla="*/ 10556 h 15025"/>
                  <a:gd name="connsiteX6" fmla="*/ 15596 w 16451"/>
                  <a:gd name="connsiteY6" fmla="*/ 7988 h 15025"/>
                  <a:gd name="connsiteX7" fmla="*/ 6942 w 16451"/>
                  <a:gd name="connsiteY7" fmla="*/ 11031 h 15025"/>
                  <a:gd name="connsiteX8" fmla="*/ 13789 w 16451"/>
                  <a:gd name="connsiteY8" fmla="*/ 2568 h 15025"/>
                  <a:gd name="connsiteX9" fmla="*/ 12743 w 16451"/>
                  <a:gd name="connsiteY9" fmla="*/ 0 h 1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5025">
                    <a:moveTo>
                      <a:pt x="0" y="4470"/>
                    </a:moveTo>
                    <a:lnTo>
                      <a:pt x="856" y="7132"/>
                    </a:lnTo>
                    <a:lnTo>
                      <a:pt x="9510" y="3994"/>
                    </a:lnTo>
                    <a:lnTo>
                      <a:pt x="2663" y="12363"/>
                    </a:lnTo>
                    <a:lnTo>
                      <a:pt x="3614" y="15025"/>
                    </a:lnTo>
                    <a:lnTo>
                      <a:pt x="16452" y="10556"/>
                    </a:lnTo>
                    <a:lnTo>
                      <a:pt x="15596" y="7988"/>
                    </a:lnTo>
                    <a:lnTo>
                      <a:pt x="6942" y="11031"/>
                    </a:lnTo>
                    <a:lnTo>
                      <a:pt x="13789" y="2568"/>
                    </a:lnTo>
                    <a:lnTo>
                      <a:pt x="12743" y="0"/>
                    </a:lnTo>
                    <a:close/>
                  </a:path>
                </a:pathLst>
              </a:custGeom>
              <a:solidFill>
                <a:srgbClr val="EBEBEB"/>
              </a:solidFill>
              <a:ln w="9452" cap="flat">
                <a:noFill/>
                <a:prstDash val="solid"/>
                <a:miter/>
              </a:ln>
            </p:spPr>
            <p:txBody>
              <a:bodyPr rtlCol="0" anchor="ctr"/>
              <a:lstStyle/>
              <a:p>
                <a:endParaRPr lang="nb-NO"/>
              </a:p>
            </p:txBody>
          </p:sp>
          <p:sp>
            <p:nvSpPr>
              <p:cNvPr id="428" name="Frihåndsform: figur 427">
                <a:extLst>
                  <a:ext uri="{FF2B5EF4-FFF2-40B4-BE49-F238E27FC236}">
                    <a16:creationId xmlns:a16="http://schemas.microsoft.com/office/drawing/2014/main" id="{9838E3CB-A138-CE62-CA7A-0C7A195173D7}"/>
                  </a:ext>
                </a:extLst>
              </p:cNvPr>
              <p:cNvSpPr/>
              <p:nvPr/>
            </p:nvSpPr>
            <p:spPr>
              <a:xfrm>
                <a:off x="7220647" y="886546"/>
                <a:ext cx="16680" cy="11301"/>
              </a:xfrm>
              <a:custGeom>
                <a:avLst/>
                <a:gdLst>
                  <a:gd name="connsiteX0" fmla="*/ 0 w 16451"/>
                  <a:gd name="connsiteY0" fmla="*/ 5801 h 11316"/>
                  <a:gd name="connsiteX1" fmla="*/ 12267 w 16451"/>
                  <a:gd name="connsiteY1" fmla="*/ 0 h 11316"/>
                  <a:gd name="connsiteX2" fmla="*/ 16452 w 16451"/>
                  <a:gd name="connsiteY2" fmla="*/ 8939 h 11316"/>
                  <a:gd name="connsiteX3" fmla="*/ 14455 w 16451"/>
                  <a:gd name="connsiteY3" fmla="*/ 9890 h 11316"/>
                  <a:gd name="connsiteX4" fmla="*/ 11412 w 16451"/>
                  <a:gd name="connsiteY4" fmla="*/ 3519 h 11316"/>
                  <a:gd name="connsiteX5" fmla="*/ 8464 w 16451"/>
                  <a:gd name="connsiteY5" fmla="*/ 4945 h 11316"/>
                  <a:gd name="connsiteX6" fmla="*/ 10936 w 16451"/>
                  <a:gd name="connsiteY6" fmla="*/ 10270 h 11316"/>
                  <a:gd name="connsiteX7" fmla="*/ 8939 w 16451"/>
                  <a:gd name="connsiteY7" fmla="*/ 11317 h 11316"/>
                  <a:gd name="connsiteX8" fmla="*/ 6371 w 16451"/>
                  <a:gd name="connsiteY8" fmla="*/ 5801 h 11316"/>
                  <a:gd name="connsiteX9" fmla="*/ 1046 w 16451"/>
                  <a:gd name="connsiteY9" fmla="*/ 8369 h 1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1" h="11316">
                    <a:moveTo>
                      <a:pt x="0" y="5801"/>
                    </a:moveTo>
                    <a:lnTo>
                      <a:pt x="12267" y="0"/>
                    </a:lnTo>
                    <a:lnTo>
                      <a:pt x="16452" y="8939"/>
                    </a:lnTo>
                    <a:lnTo>
                      <a:pt x="14455" y="9890"/>
                    </a:lnTo>
                    <a:lnTo>
                      <a:pt x="11412" y="3519"/>
                    </a:lnTo>
                    <a:lnTo>
                      <a:pt x="8464" y="4945"/>
                    </a:lnTo>
                    <a:lnTo>
                      <a:pt x="10936" y="10270"/>
                    </a:lnTo>
                    <a:lnTo>
                      <a:pt x="8939" y="11317"/>
                    </a:lnTo>
                    <a:lnTo>
                      <a:pt x="6371" y="5801"/>
                    </a:lnTo>
                    <a:lnTo>
                      <a:pt x="1046" y="8369"/>
                    </a:lnTo>
                    <a:close/>
                  </a:path>
                </a:pathLst>
              </a:custGeom>
              <a:solidFill>
                <a:srgbClr val="EBEBEB"/>
              </a:solidFill>
              <a:ln w="9452" cap="flat">
                <a:noFill/>
                <a:prstDash val="solid"/>
                <a:miter/>
              </a:ln>
            </p:spPr>
            <p:txBody>
              <a:bodyPr rtlCol="0" anchor="ctr"/>
              <a:lstStyle/>
              <a:p>
                <a:endParaRPr lang="nb-NO"/>
              </a:p>
            </p:txBody>
          </p:sp>
          <p:grpSp>
            <p:nvGrpSpPr>
              <p:cNvPr id="429" name="dasdasda">
                <a:extLst>
                  <a:ext uri="{FF2B5EF4-FFF2-40B4-BE49-F238E27FC236}">
                    <a16:creationId xmlns:a16="http://schemas.microsoft.com/office/drawing/2014/main" id="{BC81F666-A075-F40C-4795-5EBA22787B3F}"/>
                  </a:ext>
                </a:extLst>
              </p:cNvPr>
              <p:cNvGrpSpPr/>
              <p:nvPr/>
            </p:nvGrpSpPr>
            <p:grpSpPr>
              <a:xfrm>
                <a:off x="7230481" y="615983"/>
                <a:ext cx="263446" cy="302058"/>
                <a:chOff x="10083640" y="703431"/>
                <a:chExt cx="259825" cy="302469"/>
              </a:xfrm>
              <a:solidFill>
                <a:srgbClr val="EBEBEB"/>
              </a:solidFill>
            </p:grpSpPr>
            <p:sp>
              <p:nvSpPr>
                <p:cNvPr id="480" name="Frihåndsform: figur 479">
                  <a:extLst>
                    <a:ext uri="{FF2B5EF4-FFF2-40B4-BE49-F238E27FC236}">
                      <a16:creationId xmlns:a16="http://schemas.microsoft.com/office/drawing/2014/main" id="{AADC5528-307D-0B09-BD6C-4221AFD1A21A}"/>
                    </a:ext>
                  </a:extLst>
                </p:cNvPr>
                <p:cNvSpPr/>
                <p:nvPr/>
              </p:nvSpPr>
              <p:spPr>
                <a:xfrm>
                  <a:off x="10083640" y="991004"/>
                  <a:ext cx="15576" cy="14896"/>
                </a:xfrm>
                <a:custGeom>
                  <a:avLst/>
                  <a:gdLst>
                    <a:gd name="connsiteX0" fmla="*/ 0 w 15576"/>
                    <a:gd name="connsiteY0" fmla="*/ 7798 h 14896"/>
                    <a:gd name="connsiteX1" fmla="*/ 11221 w 15576"/>
                    <a:gd name="connsiteY1" fmla="*/ 0 h 14896"/>
                    <a:gd name="connsiteX2" fmla="*/ 14645 w 15576"/>
                    <a:gd name="connsiteY2" fmla="*/ 4850 h 14896"/>
                    <a:gd name="connsiteX3" fmla="*/ 12172 w 15576"/>
                    <a:gd name="connsiteY3" fmla="*/ 13409 h 14896"/>
                    <a:gd name="connsiteX4" fmla="*/ 3423 w 15576"/>
                    <a:gd name="connsiteY4" fmla="*/ 12648 h 14896"/>
                    <a:gd name="connsiteX5" fmla="*/ 0 w 15576"/>
                    <a:gd name="connsiteY5" fmla="*/ 7798 h 14896"/>
                    <a:gd name="connsiteX6" fmla="*/ 3614 w 15576"/>
                    <a:gd name="connsiteY6" fmla="*/ 8749 h 14896"/>
                    <a:gd name="connsiteX7" fmla="*/ 5040 w 15576"/>
                    <a:gd name="connsiteY7" fmla="*/ 10841 h 14896"/>
                    <a:gd name="connsiteX8" fmla="*/ 10461 w 15576"/>
                    <a:gd name="connsiteY8" fmla="*/ 11126 h 14896"/>
                    <a:gd name="connsiteX9" fmla="*/ 12743 w 15576"/>
                    <a:gd name="connsiteY9" fmla="*/ 8273 h 14896"/>
                    <a:gd name="connsiteX10" fmla="*/ 12077 w 15576"/>
                    <a:gd name="connsiteY10" fmla="*/ 5135 h 14896"/>
                    <a:gd name="connsiteX11" fmla="*/ 10936 w 15576"/>
                    <a:gd name="connsiteY11" fmla="*/ 3519 h 14896"/>
                    <a:gd name="connsiteX12" fmla="*/ 3614 w 15576"/>
                    <a:gd name="connsiteY12" fmla="*/ 8749 h 1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6" h="14896">
                      <a:moveTo>
                        <a:pt x="0" y="7798"/>
                      </a:moveTo>
                      <a:lnTo>
                        <a:pt x="11221" y="0"/>
                      </a:lnTo>
                      <a:lnTo>
                        <a:pt x="14645" y="4850"/>
                      </a:lnTo>
                      <a:cubicBezTo>
                        <a:pt x="16262" y="7132"/>
                        <a:pt x="15976" y="10841"/>
                        <a:pt x="12172" y="13409"/>
                      </a:cubicBezTo>
                      <a:cubicBezTo>
                        <a:pt x="8559" y="15881"/>
                        <a:pt x="5040" y="15025"/>
                        <a:pt x="3423" y="12648"/>
                      </a:cubicBezTo>
                      <a:lnTo>
                        <a:pt x="0" y="7798"/>
                      </a:lnTo>
                      <a:close/>
                      <a:moveTo>
                        <a:pt x="3614" y="8749"/>
                      </a:moveTo>
                      <a:lnTo>
                        <a:pt x="5040" y="10841"/>
                      </a:lnTo>
                      <a:cubicBezTo>
                        <a:pt x="6181" y="12363"/>
                        <a:pt x="7893" y="12838"/>
                        <a:pt x="10461" y="11126"/>
                      </a:cubicBezTo>
                      <a:cubicBezTo>
                        <a:pt x="11887" y="10175"/>
                        <a:pt x="12553" y="9129"/>
                        <a:pt x="12743" y="8273"/>
                      </a:cubicBezTo>
                      <a:cubicBezTo>
                        <a:pt x="13123" y="7322"/>
                        <a:pt x="13028" y="6372"/>
                        <a:pt x="12077" y="5135"/>
                      </a:cubicBezTo>
                      <a:lnTo>
                        <a:pt x="10936" y="3519"/>
                      </a:lnTo>
                      <a:lnTo>
                        <a:pt x="3614" y="8749"/>
                      </a:lnTo>
                      <a:close/>
                    </a:path>
                  </a:pathLst>
                </a:custGeom>
                <a:solidFill>
                  <a:srgbClr val="EBEBEB"/>
                </a:solidFill>
                <a:ln w="9452" cap="flat">
                  <a:noFill/>
                  <a:prstDash val="solid"/>
                  <a:miter/>
                </a:ln>
              </p:spPr>
              <p:txBody>
                <a:bodyPr rtlCol="0" anchor="ctr"/>
                <a:lstStyle/>
                <a:p>
                  <a:endParaRPr lang="nb-NO"/>
                </a:p>
              </p:txBody>
            </p:sp>
            <p:sp>
              <p:nvSpPr>
                <p:cNvPr id="481" name="Frihåndsform: figur 480">
                  <a:extLst>
                    <a:ext uri="{FF2B5EF4-FFF2-40B4-BE49-F238E27FC236}">
                      <a16:creationId xmlns:a16="http://schemas.microsoft.com/office/drawing/2014/main" id="{EF16F0E7-6027-58A1-1B23-253A3FD6D65F}"/>
                    </a:ext>
                  </a:extLst>
                </p:cNvPr>
                <p:cNvSpPr/>
                <p:nvPr/>
              </p:nvSpPr>
              <p:spPr>
                <a:xfrm>
                  <a:off x="10320907" y="970463"/>
                  <a:ext cx="15836" cy="14585"/>
                </a:xfrm>
                <a:custGeom>
                  <a:avLst/>
                  <a:gdLst>
                    <a:gd name="connsiteX0" fmla="*/ 12933 w 15836"/>
                    <a:gd name="connsiteY0" fmla="*/ 3899 h 14585"/>
                    <a:gd name="connsiteX1" fmla="*/ 14930 w 15836"/>
                    <a:gd name="connsiteY1" fmla="*/ 11221 h 14585"/>
                    <a:gd name="connsiteX2" fmla="*/ 11507 w 15836"/>
                    <a:gd name="connsiteY2" fmla="*/ 14455 h 14585"/>
                    <a:gd name="connsiteX3" fmla="*/ 8083 w 15836"/>
                    <a:gd name="connsiteY3" fmla="*/ 13979 h 14585"/>
                    <a:gd name="connsiteX4" fmla="*/ 0 w 15836"/>
                    <a:gd name="connsiteY4" fmla="*/ 9985 h 14585"/>
                    <a:gd name="connsiteX5" fmla="*/ 1331 w 15836"/>
                    <a:gd name="connsiteY5" fmla="*/ 7322 h 14585"/>
                    <a:gd name="connsiteX6" fmla="*/ 9224 w 15836"/>
                    <a:gd name="connsiteY6" fmla="*/ 11221 h 14585"/>
                    <a:gd name="connsiteX7" fmla="*/ 12743 w 15836"/>
                    <a:gd name="connsiteY7" fmla="*/ 10270 h 14585"/>
                    <a:gd name="connsiteX8" fmla="*/ 11697 w 15836"/>
                    <a:gd name="connsiteY8" fmla="*/ 6562 h 14585"/>
                    <a:gd name="connsiteX9" fmla="*/ 3709 w 15836"/>
                    <a:gd name="connsiteY9" fmla="*/ 2663 h 14585"/>
                    <a:gd name="connsiteX10" fmla="*/ 5040 w 15836"/>
                    <a:gd name="connsiteY10" fmla="*/ 0 h 14585"/>
                    <a:gd name="connsiteX11" fmla="*/ 12933 w 15836"/>
                    <a:gd name="connsiteY11" fmla="*/ 3899 h 14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36" h="14585">
                      <a:moveTo>
                        <a:pt x="12933" y="3899"/>
                      </a:moveTo>
                      <a:cubicBezTo>
                        <a:pt x="16071" y="5516"/>
                        <a:pt x="16547" y="8178"/>
                        <a:pt x="14930" y="11221"/>
                      </a:cubicBezTo>
                      <a:cubicBezTo>
                        <a:pt x="14360" y="12363"/>
                        <a:pt x="13218" y="13884"/>
                        <a:pt x="11507" y="14455"/>
                      </a:cubicBezTo>
                      <a:cubicBezTo>
                        <a:pt x="10461" y="14740"/>
                        <a:pt x="9320" y="14550"/>
                        <a:pt x="8083" y="13979"/>
                      </a:cubicBezTo>
                      <a:lnTo>
                        <a:pt x="0" y="9985"/>
                      </a:lnTo>
                      <a:lnTo>
                        <a:pt x="1331" y="7322"/>
                      </a:lnTo>
                      <a:lnTo>
                        <a:pt x="9224" y="11221"/>
                      </a:lnTo>
                      <a:cubicBezTo>
                        <a:pt x="10936" y="12077"/>
                        <a:pt x="12172" y="11412"/>
                        <a:pt x="12743" y="10270"/>
                      </a:cubicBezTo>
                      <a:cubicBezTo>
                        <a:pt x="13599" y="8464"/>
                        <a:pt x="13123" y="7418"/>
                        <a:pt x="11697" y="6562"/>
                      </a:cubicBezTo>
                      <a:lnTo>
                        <a:pt x="3709" y="2663"/>
                      </a:lnTo>
                      <a:lnTo>
                        <a:pt x="5040" y="0"/>
                      </a:lnTo>
                      <a:lnTo>
                        <a:pt x="12933" y="3899"/>
                      </a:lnTo>
                      <a:close/>
                    </a:path>
                  </a:pathLst>
                </a:custGeom>
                <a:solidFill>
                  <a:srgbClr val="EBEBEB"/>
                </a:solidFill>
                <a:ln w="9452" cap="flat">
                  <a:noFill/>
                  <a:prstDash val="solid"/>
                  <a:miter/>
                </a:ln>
              </p:spPr>
              <p:txBody>
                <a:bodyPr rtlCol="0" anchor="ctr"/>
                <a:lstStyle/>
                <a:p>
                  <a:endParaRPr lang="nb-NO"/>
                </a:p>
              </p:txBody>
            </p:sp>
            <p:sp>
              <p:nvSpPr>
                <p:cNvPr id="482" name="Frihåndsform: figur 481">
                  <a:extLst>
                    <a:ext uri="{FF2B5EF4-FFF2-40B4-BE49-F238E27FC236}">
                      <a16:creationId xmlns:a16="http://schemas.microsoft.com/office/drawing/2014/main" id="{5CDF8019-C04C-A9C0-215E-3A7696352CF2}"/>
                    </a:ext>
                  </a:extLst>
                </p:cNvPr>
                <p:cNvSpPr/>
                <p:nvPr/>
              </p:nvSpPr>
              <p:spPr>
                <a:xfrm>
                  <a:off x="10233418" y="703431"/>
                  <a:ext cx="15881" cy="11126"/>
                </a:xfrm>
                <a:custGeom>
                  <a:avLst/>
                  <a:gdLst>
                    <a:gd name="connsiteX0" fmla="*/ 14740 w 15881"/>
                    <a:gd name="connsiteY0" fmla="*/ 11126 h 11126"/>
                    <a:gd name="connsiteX1" fmla="*/ 4660 w 15881"/>
                    <a:gd name="connsiteY1" fmla="*/ 9129 h 11126"/>
                    <a:gd name="connsiteX2" fmla="*/ 761 w 15881"/>
                    <a:gd name="connsiteY2" fmla="*/ 8559 h 11126"/>
                    <a:gd name="connsiteX3" fmla="*/ 0 w 15881"/>
                    <a:gd name="connsiteY3" fmla="*/ 8464 h 11126"/>
                    <a:gd name="connsiteX4" fmla="*/ 571 w 15881"/>
                    <a:gd name="connsiteY4" fmla="*/ 0 h 11126"/>
                    <a:gd name="connsiteX5" fmla="*/ 4374 w 15881"/>
                    <a:gd name="connsiteY5" fmla="*/ 475 h 11126"/>
                    <a:gd name="connsiteX6" fmla="*/ 15881 w 15881"/>
                    <a:gd name="connsiteY6" fmla="*/ 2663 h 11126"/>
                    <a:gd name="connsiteX7" fmla="*/ 14740 w 15881"/>
                    <a:gd name="connsiteY7" fmla="*/ 11126 h 1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81" h="11126">
                      <a:moveTo>
                        <a:pt x="14740" y="11126"/>
                      </a:moveTo>
                      <a:cubicBezTo>
                        <a:pt x="11412" y="10366"/>
                        <a:pt x="7988" y="9605"/>
                        <a:pt x="4660" y="9129"/>
                      </a:cubicBezTo>
                      <a:cubicBezTo>
                        <a:pt x="3328" y="8939"/>
                        <a:pt x="2092" y="8749"/>
                        <a:pt x="761" y="8559"/>
                      </a:cubicBezTo>
                      <a:cubicBezTo>
                        <a:pt x="475" y="8559"/>
                        <a:pt x="285" y="8559"/>
                        <a:pt x="0" y="8464"/>
                      </a:cubicBezTo>
                      <a:lnTo>
                        <a:pt x="571" y="0"/>
                      </a:lnTo>
                      <a:cubicBezTo>
                        <a:pt x="2377" y="285"/>
                        <a:pt x="3804" y="475"/>
                        <a:pt x="4374" y="475"/>
                      </a:cubicBezTo>
                      <a:cubicBezTo>
                        <a:pt x="8273" y="1141"/>
                        <a:pt x="11982" y="1807"/>
                        <a:pt x="15881" y="2663"/>
                      </a:cubicBezTo>
                      <a:lnTo>
                        <a:pt x="14740" y="11126"/>
                      </a:lnTo>
                      <a:close/>
                    </a:path>
                  </a:pathLst>
                </a:custGeom>
                <a:solidFill>
                  <a:srgbClr val="EBEBEB"/>
                </a:solidFill>
                <a:ln w="9452" cap="flat">
                  <a:noFill/>
                  <a:prstDash val="solid"/>
                  <a:miter/>
                </a:ln>
              </p:spPr>
              <p:txBody>
                <a:bodyPr rtlCol="0" anchor="ctr"/>
                <a:lstStyle/>
                <a:p>
                  <a:endParaRPr lang="nb-NO"/>
                </a:p>
              </p:txBody>
            </p:sp>
            <p:sp>
              <p:nvSpPr>
                <p:cNvPr id="483" name="Frihåndsform: figur 482">
                  <a:extLst>
                    <a:ext uri="{FF2B5EF4-FFF2-40B4-BE49-F238E27FC236}">
                      <a16:creationId xmlns:a16="http://schemas.microsoft.com/office/drawing/2014/main" id="{19A38C8F-D3B7-1566-0FE3-2D19A5367E35}"/>
                    </a:ext>
                  </a:extLst>
                </p:cNvPr>
                <p:cNvSpPr/>
                <p:nvPr/>
              </p:nvSpPr>
              <p:spPr>
                <a:xfrm>
                  <a:off x="10160479" y="703431"/>
                  <a:ext cx="15786" cy="11031"/>
                </a:xfrm>
                <a:custGeom>
                  <a:avLst/>
                  <a:gdLst>
                    <a:gd name="connsiteX0" fmla="*/ 15786 w 15786"/>
                    <a:gd name="connsiteY0" fmla="*/ 8369 h 11031"/>
                    <a:gd name="connsiteX1" fmla="*/ 14360 w 15786"/>
                    <a:gd name="connsiteY1" fmla="*/ 8559 h 11031"/>
                    <a:gd name="connsiteX2" fmla="*/ 10556 w 15786"/>
                    <a:gd name="connsiteY2" fmla="*/ 9129 h 11031"/>
                    <a:gd name="connsiteX3" fmla="*/ 951 w 15786"/>
                    <a:gd name="connsiteY3" fmla="*/ 11031 h 11031"/>
                    <a:gd name="connsiteX4" fmla="*/ 0 w 15786"/>
                    <a:gd name="connsiteY4" fmla="*/ 2758 h 11031"/>
                    <a:gd name="connsiteX5" fmla="*/ 11982 w 15786"/>
                    <a:gd name="connsiteY5" fmla="*/ 475 h 11031"/>
                    <a:gd name="connsiteX6" fmla="*/ 15120 w 15786"/>
                    <a:gd name="connsiteY6" fmla="*/ 0 h 11031"/>
                    <a:gd name="connsiteX7" fmla="*/ 15786 w 15786"/>
                    <a:gd name="connsiteY7" fmla="*/ 8369 h 1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6" h="11031">
                      <a:moveTo>
                        <a:pt x="15786" y="8369"/>
                      </a:moveTo>
                      <a:cubicBezTo>
                        <a:pt x="15311" y="8464"/>
                        <a:pt x="14835" y="8559"/>
                        <a:pt x="14360" y="8559"/>
                      </a:cubicBezTo>
                      <a:cubicBezTo>
                        <a:pt x="13028" y="8749"/>
                        <a:pt x="11792" y="8939"/>
                        <a:pt x="10556" y="9129"/>
                      </a:cubicBezTo>
                      <a:cubicBezTo>
                        <a:pt x="7322" y="9700"/>
                        <a:pt x="4089" y="10270"/>
                        <a:pt x="951" y="11031"/>
                      </a:cubicBezTo>
                      <a:lnTo>
                        <a:pt x="0" y="2758"/>
                      </a:lnTo>
                      <a:cubicBezTo>
                        <a:pt x="3994" y="1902"/>
                        <a:pt x="7988" y="1141"/>
                        <a:pt x="11982" y="475"/>
                      </a:cubicBezTo>
                      <a:cubicBezTo>
                        <a:pt x="12458" y="380"/>
                        <a:pt x="13599" y="190"/>
                        <a:pt x="15120" y="0"/>
                      </a:cubicBezTo>
                      <a:lnTo>
                        <a:pt x="15786" y="8369"/>
                      </a:lnTo>
                      <a:close/>
                    </a:path>
                  </a:pathLst>
                </a:custGeom>
                <a:solidFill>
                  <a:srgbClr val="EBEBEB"/>
                </a:solidFill>
                <a:ln w="9452" cap="flat">
                  <a:noFill/>
                  <a:prstDash val="solid"/>
                  <a:miter/>
                </a:ln>
              </p:spPr>
              <p:txBody>
                <a:bodyPr rtlCol="0" anchor="ctr"/>
                <a:lstStyle/>
                <a:p>
                  <a:endParaRPr lang="nb-NO"/>
                </a:p>
              </p:txBody>
            </p:sp>
            <p:sp>
              <p:nvSpPr>
                <p:cNvPr id="484" name="Frihåndsform: figur 483">
                  <a:extLst>
                    <a:ext uri="{FF2B5EF4-FFF2-40B4-BE49-F238E27FC236}">
                      <a16:creationId xmlns:a16="http://schemas.microsoft.com/office/drawing/2014/main" id="{CF0BD8AA-D904-BA5F-AC46-42A75D71CE03}"/>
                    </a:ext>
                  </a:extLst>
                </p:cNvPr>
                <p:cNvSpPr/>
                <p:nvPr/>
              </p:nvSpPr>
              <p:spPr>
                <a:xfrm>
                  <a:off x="10328325" y="956676"/>
                  <a:ext cx="15141" cy="13976"/>
                </a:xfrm>
                <a:custGeom>
                  <a:avLst/>
                  <a:gdLst>
                    <a:gd name="connsiteX0" fmla="*/ 0 w 15141"/>
                    <a:gd name="connsiteY0" fmla="*/ 9317 h 13976"/>
                    <a:gd name="connsiteX1" fmla="*/ 2092 w 15141"/>
                    <a:gd name="connsiteY1" fmla="*/ 3611 h 13976"/>
                    <a:gd name="connsiteX2" fmla="*/ 10080 w 15141"/>
                    <a:gd name="connsiteY2" fmla="*/ 568 h 13976"/>
                    <a:gd name="connsiteX3" fmla="*/ 14740 w 15141"/>
                    <a:gd name="connsiteY3" fmla="*/ 8366 h 13976"/>
                    <a:gd name="connsiteX4" fmla="*/ 12648 w 15141"/>
                    <a:gd name="connsiteY4" fmla="*/ 13977 h 13976"/>
                    <a:gd name="connsiteX5" fmla="*/ 0 w 15141"/>
                    <a:gd name="connsiteY5" fmla="*/ 9317 h 13976"/>
                    <a:gd name="connsiteX6" fmla="*/ 11507 w 15141"/>
                    <a:gd name="connsiteY6" fmla="*/ 10743 h 13976"/>
                    <a:gd name="connsiteX7" fmla="*/ 12458 w 15141"/>
                    <a:gd name="connsiteY7" fmla="*/ 8081 h 13976"/>
                    <a:gd name="connsiteX8" fmla="*/ 9224 w 15141"/>
                    <a:gd name="connsiteY8" fmla="*/ 3611 h 13976"/>
                    <a:gd name="connsiteX9" fmla="*/ 4089 w 15141"/>
                    <a:gd name="connsiteY9" fmla="*/ 5133 h 13976"/>
                    <a:gd name="connsiteX10" fmla="*/ 3138 w 15141"/>
                    <a:gd name="connsiteY10" fmla="*/ 7700 h 13976"/>
                    <a:gd name="connsiteX11" fmla="*/ 11507 w 15141"/>
                    <a:gd name="connsiteY11" fmla="*/ 10743 h 1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41" h="13976">
                      <a:moveTo>
                        <a:pt x="0" y="9317"/>
                      </a:moveTo>
                      <a:lnTo>
                        <a:pt x="2092" y="3611"/>
                      </a:lnTo>
                      <a:cubicBezTo>
                        <a:pt x="3709" y="-763"/>
                        <a:pt x="7703" y="-288"/>
                        <a:pt x="10080" y="568"/>
                      </a:cubicBezTo>
                      <a:cubicBezTo>
                        <a:pt x="12743" y="1614"/>
                        <a:pt x="16357" y="4182"/>
                        <a:pt x="14740" y="8366"/>
                      </a:cubicBezTo>
                      <a:lnTo>
                        <a:pt x="12648" y="13977"/>
                      </a:lnTo>
                      <a:lnTo>
                        <a:pt x="0" y="9317"/>
                      </a:lnTo>
                      <a:close/>
                      <a:moveTo>
                        <a:pt x="11507" y="10743"/>
                      </a:moveTo>
                      <a:lnTo>
                        <a:pt x="12458" y="8081"/>
                      </a:lnTo>
                      <a:cubicBezTo>
                        <a:pt x="13314" y="5893"/>
                        <a:pt x="11412" y="4277"/>
                        <a:pt x="9224" y="3611"/>
                      </a:cubicBezTo>
                      <a:cubicBezTo>
                        <a:pt x="5516" y="2185"/>
                        <a:pt x="4565" y="3896"/>
                        <a:pt x="4089" y="5133"/>
                      </a:cubicBezTo>
                      <a:lnTo>
                        <a:pt x="3138" y="7700"/>
                      </a:lnTo>
                      <a:lnTo>
                        <a:pt x="11507" y="10743"/>
                      </a:lnTo>
                      <a:close/>
                    </a:path>
                  </a:pathLst>
                </a:custGeom>
                <a:solidFill>
                  <a:srgbClr val="EBEBEB"/>
                </a:solidFill>
                <a:ln w="9452" cap="flat">
                  <a:noFill/>
                  <a:prstDash val="solid"/>
                  <a:miter/>
                </a:ln>
              </p:spPr>
              <p:txBody>
                <a:bodyPr rtlCol="0" anchor="ctr"/>
                <a:lstStyle/>
                <a:p>
                  <a:endParaRPr lang="nb-NO"/>
                </a:p>
              </p:txBody>
            </p:sp>
          </p:grpSp>
          <p:sp>
            <p:nvSpPr>
              <p:cNvPr id="430" name="Frihåndsform: figur 429">
                <a:extLst>
                  <a:ext uri="{FF2B5EF4-FFF2-40B4-BE49-F238E27FC236}">
                    <a16:creationId xmlns:a16="http://schemas.microsoft.com/office/drawing/2014/main" id="{3622E9CF-81EE-FFEC-C242-19693108A429}"/>
                  </a:ext>
                </a:extLst>
              </p:cNvPr>
              <p:cNvSpPr/>
              <p:nvPr/>
            </p:nvSpPr>
            <p:spPr>
              <a:xfrm>
                <a:off x="7450227" y="912567"/>
                <a:ext cx="15042" cy="14245"/>
              </a:xfrm>
              <a:custGeom>
                <a:avLst/>
                <a:gdLst>
                  <a:gd name="connsiteX0" fmla="*/ 14835 w 14835"/>
                  <a:gd name="connsiteY0" fmla="*/ 12077 h 14264"/>
                  <a:gd name="connsiteX1" fmla="*/ 12933 w 14835"/>
                  <a:gd name="connsiteY1" fmla="*/ 14265 h 14264"/>
                  <a:gd name="connsiteX2" fmla="*/ 4565 w 14835"/>
                  <a:gd name="connsiteY2" fmla="*/ 6942 h 14264"/>
                  <a:gd name="connsiteX3" fmla="*/ 1807 w 14835"/>
                  <a:gd name="connsiteY3" fmla="*/ 10080 h 14264"/>
                  <a:gd name="connsiteX4" fmla="*/ 0 w 14835"/>
                  <a:gd name="connsiteY4" fmla="*/ 8464 h 14264"/>
                  <a:gd name="connsiteX5" fmla="*/ 7322 w 14835"/>
                  <a:gd name="connsiteY5" fmla="*/ 0 h 14264"/>
                  <a:gd name="connsiteX6" fmla="*/ 9129 w 14835"/>
                  <a:gd name="connsiteY6" fmla="*/ 1617 h 14264"/>
                  <a:gd name="connsiteX7" fmla="*/ 6467 w 14835"/>
                  <a:gd name="connsiteY7" fmla="*/ 4755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5" h="14264">
                    <a:moveTo>
                      <a:pt x="14835" y="12077"/>
                    </a:moveTo>
                    <a:lnTo>
                      <a:pt x="12933" y="14265"/>
                    </a:lnTo>
                    <a:lnTo>
                      <a:pt x="4565" y="6942"/>
                    </a:lnTo>
                    <a:lnTo>
                      <a:pt x="1807" y="10080"/>
                    </a:lnTo>
                    <a:lnTo>
                      <a:pt x="0" y="8464"/>
                    </a:lnTo>
                    <a:lnTo>
                      <a:pt x="7322" y="0"/>
                    </a:lnTo>
                    <a:lnTo>
                      <a:pt x="9129" y="1617"/>
                    </a:lnTo>
                    <a:lnTo>
                      <a:pt x="6467" y="4755"/>
                    </a:lnTo>
                    <a:close/>
                  </a:path>
                </a:pathLst>
              </a:custGeom>
              <a:solidFill>
                <a:srgbClr val="EBEBEB"/>
              </a:solidFill>
              <a:ln w="9452" cap="flat">
                <a:noFill/>
                <a:prstDash val="solid"/>
                <a:miter/>
              </a:ln>
            </p:spPr>
            <p:txBody>
              <a:bodyPr rtlCol="0" anchor="ctr"/>
              <a:lstStyle/>
              <a:p>
                <a:endParaRPr lang="nb-NO"/>
              </a:p>
            </p:txBody>
          </p:sp>
          <p:sp>
            <p:nvSpPr>
              <p:cNvPr id="431" name="Frihåndsform: figur 430">
                <a:extLst>
                  <a:ext uri="{FF2B5EF4-FFF2-40B4-BE49-F238E27FC236}">
                    <a16:creationId xmlns:a16="http://schemas.microsoft.com/office/drawing/2014/main" id="{C5DF9D36-0F66-20C2-97E3-23CEC8E337F4}"/>
                  </a:ext>
                </a:extLst>
              </p:cNvPr>
              <p:cNvSpPr/>
              <p:nvPr/>
            </p:nvSpPr>
            <p:spPr>
              <a:xfrm>
                <a:off x="7463534" y="895663"/>
                <a:ext cx="15427" cy="13200"/>
              </a:xfrm>
              <a:custGeom>
                <a:avLst/>
                <a:gdLst>
                  <a:gd name="connsiteX0" fmla="*/ 15216 w 15215"/>
                  <a:gd name="connsiteY0" fmla="*/ 10746 h 13218"/>
                  <a:gd name="connsiteX1" fmla="*/ 13694 w 15215"/>
                  <a:gd name="connsiteY1" fmla="*/ 13218 h 13218"/>
                  <a:gd name="connsiteX2" fmla="*/ 4279 w 15215"/>
                  <a:gd name="connsiteY2" fmla="*/ 7322 h 13218"/>
                  <a:gd name="connsiteX3" fmla="*/ 2092 w 15215"/>
                  <a:gd name="connsiteY3" fmla="*/ 10841 h 13218"/>
                  <a:gd name="connsiteX4" fmla="*/ 0 w 15215"/>
                  <a:gd name="connsiteY4" fmla="*/ 9605 h 13218"/>
                  <a:gd name="connsiteX5" fmla="*/ 5991 w 15215"/>
                  <a:gd name="connsiteY5" fmla="*/ 0 h 13218"/>
                  <a:gd name="connsiteX6" fmla="*/ 7988 w 15215"/>
                  <a:gd name="connsiteY6" fmla="*/ 1331 h 13218"/>
                  <a:gd name="connsiteX7" fmla="*/ 5801 w 15215"/>
                  <a:gd name="connsiteY7" fmla="*/ 4850 h 1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5" h="13218">
                    <a:moveTo>
                      <a:pt x="15216" y="10746"/>
                    </a:moveTo>
                    <a:lnTo>
                      <a:pt x="13694" y="13218"/>
                    </a:lnTo>
                    <a:lnTo>
                      <a:pt x="4279" y="7322"/>
                    </a:lnTo>
                    <a:lnTo>
                      <a:pt x="2092" y="10841"/>
                    </a:lnTo>
                    <a:lnTo>
                      <a:pt x="0" y="9605"/>
                    </a:lnTo>
                    <a:lnTo>
                      <a:pt x="5991" y="0"/>
                    </a:lnTo>
                    <a:lnTo>
                      <a:pt x="7988" y="1331"/>
                    </a:lnTo>
                    <a:lnTo>
                      <a:pt x="5801" y="4850"/>
                    </a:lnTo>
                    <a:close/>
                  </a:path>
                </a:pathLst>
              </a:custGeom>
              <a:solidFill>
                <a:srgbClr val="EBEBEB"/>
              </a:solidFill>
              <a:ln w="9452" cap="flat">
                <a:noFill/>
                <a:prstDash val="solid"/>
                <a:miter/>
              </a:ln>
            </p:spPr>
            <p:txBody>
              <a:bodyPr rtlCol="0" anchor="ctr"/>
              <a:lstStyle/>
              <a:p>
                <a:endParaRPr lang="nb-NO"/>
              </a:p>
            </p:txBody>
          </p:sp>
          <p:grpSp>
            <p:nvGrpSpPr>
              <p:cNvPr id="432" name="dasdasda">
                <a:extLst>
                  <a:ext uri="{FF2B5EF4-FFF2-40B4-BE49-F238E27FC236}">
                    <a16:creationId xmlns:a16="http://schemas.microsoft.com/office/drawing/2014/main" id="{4A5E69C1-488E-AE07-8C49-F26586BB6B6F}"/>
                  </a:ext>
                </a:extLst>
              </p:cNvPr>
              <p:cNvGrpSpPr/>
              <p:nvPr/>
            </p:nvGrpSpPr>
            <p:grpSpPr>
              <a:xfrm>
                <a:off x="7313697" y="689583"/>
                <a:ext cx="184846" cy="280827"/>
                <a:chOff x="10165712" y="777131"/>
                <a:chExt cx="182305" cy="281209"/>
              </a:xfrm>
              <a:solidFill>
                <a:srgbClr val="EBEBEB"/>
              </a:solidFill>
            </p:grpSpPr>
            <p:sp>
              <p:nvSpPr>
                <p:cNvPr id="476" name="Frihåndsform: figur 475">
                  <a:extLst>
                    <a:ext uri="{FF2B5EF4-FFF2-40B4-BE49-F238E27FC236}">
                      <a16:creationId xmlns:a16="http://schemas.microsoft.com/office/drawing/2014/main" id="{82AFA0D0-AB80-919E-2507-9D6B0514B168}"/>
                    </a:ext>
                  </a:extLst>
                </p:cNvPr>
                <p:cNvSpPr/>
                <p:nvPr/>
              </p:nvSpPr>
              <p:spPr>
                <a:xfrm>
                  <a:off x="10333833" y="941053"/>
                  <a:ext cx="14184" cy="13549"/>
                </a:xfrm>
                <a:custGeom>
                  <a:avLst/>
                  <a:gdLst>
                    <a:gd name="connsiteX0" fmla="*/ 198 w 14184"/>
                    <a:gd name="connsiteY0" fmla="*/ 5065 h 13549"/>
                    <a:gd name="connsiteX1" fmla="*/ 8661 w 14184"/>
                    <a:gd name="connsiteY1" fmla="*/ 311 h 13549"/>
                    <a:gd name="connsiteX2" fmla="*/ 13987 w 14184"/>
                    <a:gd name="connsiteY2" fmla="*/ 8489 h 13549"/>
                    <a:gd name="connsiteX3" fmla="*/ 5523 w 14184"/>
                    <a:gd name="connsiteY3" fmla="*/ 13244 h 13549"/>
                    <a:gd name="connsiteX4" fmla="*/ 198 w 14184"/>
                    <a:gd name="connsiteY4" fmla="*/ 5065 h 13549"/>
                    <a:gd name="connsiteX5" fmla="*/ 11704 w 14184"/>
                    <a:gd name="connsiteY5" fmla="*/ 8108 h 13549"/>
                    <a:gd name="connsiteX6" fmla="*/ 7996 w 14184"/>
                    <a:gd name="connsiteY6" fmla="*/ 3354 h 13549"/>
                    <a:gd name="connsiteX7" fmla="*/ 2480 w 14184"/>
                    <a:gd name="connsiteY7" fmla="*/ 5826 h 13549"/>
                    <a:gd name="connsiteX8" fmla="*/ 6189 w 14184"/>
                    <a:gd name="connsiteY8" fmla="*/ 10581 h 13549"/>
                    <a:gd name="connsiteX9" fmla="*/ 11704 w 14184"/>
                    <a:gd name="connsiteY9" fmla="*/ 8108 h 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84" h="13549">
                      <a:moveTo>
                        <a:pt x="198" y="5065"/>
                      </a:moveTo>
                      <a:cubicBezTo>
                        <a:pt x="578" y="3259"/>
                        <a:pt x="2575" y="-1211"/>
                        <a:pt x="8661" y="311"/>
                      </a:cubicBezTo>
                      <a:cubicBezTo>
                        <a:pt x="14843" y="1832"/>
                        <a:pt x="14367" y="6682"/>
                        <a:pt x="13987" y="8489"/>
                      </a:cubicBezTo>
                      <a:cubicBezTo>
                        <a:pt x="13606" y="10201"/>
                        <a:pt x="11609" y="14765"/>
                        <a:pt x="5523" y="13244"/>
                      </a:cubicBezTo>
                      <a:cubicBezTo>
                        <a:pt x="-658" y="11722"/>
                        <a:pt x="-183" y="6872"/>
                        <a:pt x="198" y="5065"/>
                      </a:cubicBezTo>
                      <a:moveTo>
                        <a:pt x="11704" y="8108"/>
                      </a:moveTo>
                      <a:cubicBezTo>
                        <a:pt x="12085" y="6587"/>
                        <a:pt x="11704" y="4305"/>
                        <a:pt x="7996" y="3354"/>
                      </a:cubicBezTo>
                      <a:cubicBezTo>
                        <a:pt x="4287" y="2403"/>
                        <a:pt x="2860" y="4305"/>
                        <a:pt x="2480" y="5826"/>
                      </a:cubicBezTo>
                      <a:cubicBezTo>
                        <a:pt x="2100" y="7348"/>
                        <a:pt x="2480" y="9725"/>
                        <a:pt x="6189" y="10581"/>
                      </a:cubicBezTo>
                      <a:cubicBezTo>
                        <a:pt x="9898" y="11532"/>
                        <a:pt x="11324" y="9630"/>
                        <a:pt x="11704" y="8108"/>
                      </a:cubicBezTo>
                    </a:path>
                  </a:pathLst>
                </a:custGeom>
                <a:solidFill>
                  <a:srgbClr val="EBEBEB"/>
                </a:solidFill>
                <a:ln w="9452" cap="flat">
                  <a:noFill/>
                  <a:prstDash val="solid"/>
                  <a:miter/>
                </a:ln>
              </p:spPr>
              <p:txBody>
                <a:bodyPr rtlCol="0" anchor="ctr"/>
                <a:lstStyle/>
                <a:p>
                  <a:endParaRPr lang="nb-NO"/>
                </a:p>
              </p:txBody>
            </p:sp>
            <p:sp>
              <p:nvSpPr>
                <p:cNvPr id="477" name="Frihåndsform: figur 476">
                  <a:extLst>
                    <a:ext uri="{FF2B5EF4-FFF2-40B4-BE49-F238E27FC236}">
                      <a16:creationId xmlns:a16="http://schemas.microsoft.com/office/drawing/2014/main" id="{87875D76-959C-9FBE-0671-33348C4D840E}"/>
                    </a:ext>
                  </a:extLst>
                </p:cNvPr>
                <p:cNvSpPr/>
                <p:nvPr/>
              </p:nvSpPr>
              <p:spPr>
                <a:xfrm>
                  <a:off x="10197947" y="777131"/>
                  <a:ext cx="13884" cy="31762"/>
                </a:xfrm>
                <a:custGeom>
                  <a:avLst/>
                  <a:gdLst>
                    <a:gd name="connsiteX0" fmla="*/ 10841 w 13884"/>
                    <a:gd name="connsiteY0" fmla="*/ 31762 h 31762"/>
                    <a:gd name="connsiteX1" fmla="*/ 3233 w 13884"/>
                    <a:gd name="connsiteY1" fmla="*/ 31762 h 31762"/>
                    <a:gd name="connsiteX2" fmla="*/ 1902 w 13884"/>
                    <a:gd name="connsiteY2" fmla="*/ 26912 h 31762"/>
                    <a:gd name="connsiteX3" fmla="*/ 285 w 13884"/>
                    <a:gd name="connsiteY3" fmla="*/ 20731 h 31762"/>
                    <a:gd name="connsiteX4" fmla="*/ 0 w 13884"/>
                    <a:gd name="connsiteY4" fmla="*/ 16642 h 31762"/>
                    <a:gd name="connsiteX5" fmla="*/ 3899 w 13884"/>
                    <a:gd name="connsiteY5" fmla="*/ 0 h 31762"/>
                    <a:gd name="connsiteX6" fmla="*/ 4089 w 13884"/>
                    <a:gd name="connsiteY6" fmla="*/ 95 h 31762"/>
                    <a:gd name="connsiteX7" fmla="*/ 7132 w 13884"/>
                    <a:gd name="connsiteY7" fmla="*/ 951 h 31762"/>
                    <a:gd name="connsiteX8" fmla="*/ 10080 w 13884"/>
                    <a:gd name="connsiteY8" fmla="*/ 95 h 31762"/>
                    <a:gd name="connsiteX9" fmla="*/ 13884 w 13884"/>
                    <a:gd name="connsiteY9" fmla="*/ 16737 h 31762"/>
                    <a:gd name="connsiteX10" fmla="*/ 13599 w 13884"/>
                    <a:gd name="connsiteY10" fmla="*/ 20731 h 31762"/>
                    <a:gd name="connsiteX11" fmla="*/ 12077 w 13884"/>
                    <a:gd name="connsiteY11" fmla="*/ 27198 h 31762"/>
                    <a:gd name="connsiteX12" fmla="*/ 10841 w 13884"/>
                    <a:gd name="connsiteY12" fmla="*/ 31762 h 3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84" h="31762">
                      <a:moveTo>
                        <a:pt x="10841" y="31762"/>
                      </a:moveTo>
                      <a:lnTo>
                        <a:pt x="3233" y="31762"/>
                      </a:lnTo>
                      <a:cubicBezTo>
                        <a:pt x="3043" y="30241"/>
                        <a:pt x="2473" y="28624"/>
                        <a:pt x="1902" y="26912"/>
                      </a:cubicBezTo>
                      <a:cubicBezTo>
                        <a:pt x="1236" y="25010"/>
                        <a:pt x="475" y="22918"/>
                        <a:pt x="285" y="20731"/>
                      </a:cubicBezTo>
                      <a:cubicBezTo>
                        <a:pt x="95" y="19400"/>
                        <a:pt x="0" y="18068"/>
                        <a:pt x="0" y="16642"/>
                      </a:cubicBezTo>
                      <a:cubicBezTo>
                        <a:pt x="0" y="9985"/>
                        <a:pt x="1712" y="3233"/>
                        <a:pt x="3899" y="0"/>
                      </a:cubicBezTo>
                      <a:cubicBezTo>
                        <a:pt x="3994" y="95"/>
                        <a:pt x="3994" y="95"/>
                        <a:pt x="4089" y="95"/>
                      </a:cubicBezTo>
                      <a:cubicBezTo>
                        <a:pt x="4945" y="666"/>
                        <a:pt x="5991" y="951"/>
                        <a:pt x="7132" y="951"/>
                      </a:cubicBezTo>
                      <a:cubicBezTo>
                        <a:pt x="8178" y="951"/>
                        <a:pt x="9224" y="666"/>
                        <a:pt x="10080" y="95"/>
                      </a:cubicBezTo>
                      <a:cubicBezTo>
                        <a:pt x="12172" y="3423"/>
                        <a:pt x="13884" y="10175"/>
                        <a:pt x="13884" y="16737"/>
                      </a:cubicBezTo>
                      <a:cubicBezTo>
                        <a:pt x="13884" y="18068"/>
                        <a:pt x="13789" y="19400"/>
                        <a:pt x="13599" y="20731"/>
                      </a:cubicBezTo>
                      <a:cubicBezTo>
                        <a:pt x="13314" y="23013"/>
                        <a:pt x="12648" y="25106"/>
                        <a:pt x="12077" y="27198"/>
                      </a:cubicBezTo>
                      <a:cubicBezTo>
                        <a:pt x="11507" y="28814"/>
                        <a:pt x="11031" y="30336"/>
                        <a:pt x="10841" y="31762"/>
                      </a:cubicBezTo>
                    </a:path>
                  </a:pathLst>
                </a:custGeom>
                <a:solidFill>
                  <a:srgbClr val="EBEBEB"/>
                </a:solidFill>
                <a:ln w="9452" cap="flat">
                  <a:noFill/>
                  <a:prstDash val="solid"/>
                  <a:miter/>
                </a:ln>
              </p:spPr>
              <p:txBody>
                <a:bodyPr rtlCol="0" anchor="ctr"/>
                <a:lstStyle/>
                <a:p>
                  <a:endParaRPr lang="nb-NO"/>
                </a:p>
              </p:txBody>
            </p:sp>
            <p:sp>
              <p:nvSpPr>
                <p:cNvPr id="478" name="Frihåndsform: figur 477">
                  <a:extLst>
                    <a:ext uri="{FF2B5EF4-FFF2-40B4-BE49-F238E27FC236}">
                      <a16:creationId xmlns:a16="http://schemas.microsoft.com/office/drawing/2014/main" id="{49EC40EB-35C6-692F-511C-EB9F157D4E02}"/>
                    </a:ext>
                  </a:extLst>
                </p:cNvPr>
                <p:cNvSpPr/>
                <p:nvPr/>
              </p:nvSpPr>
              <p:spPr>
                <a:xfrm>
                  <a:off x="10278753" y="1023978"/>
                  <a:ext cx="14064" cy="14313"/>
                </a:xfrm>
                <a:custGeom>
                  <a:avLst/>
                  <a:gdLst>
                    <a:gd name="connsiteX0" fmla="*/ 2974 w 14064"/>
                    <a:gd name="connsiteY0" fmla="*/ 1356 h 14313"/>
                    <a:gd name="connsiteX1" fmla="*/ 12484 w 14064"/>
                    <a:gd name="connsiteY1" fmla="*/ 3353 h 14313"/>
                    <a:gd name="connsiteX2" fmla="*/ 11152 w 14064"/>
                    <a:gd name="connsiteY2" fmla="*/ 12958 h 14313"/>
                    <a:gd name="connsiteX3" fmla="*/ 1643 w 14064"/>
                    <a:gd name="connsiteY3" fmla="*/ 10960 h 14313"/>
                    <a:gd name="connsiteX4" fmla="*/ 2974 w 14064"/>
                    <a:gd name="connsiteY4" fmla="*/ 1356 h 14313"/>
                    <a:gd name="connsiteX5" fmla="*/ 9821 w 14064"/>
                    <a:gd name="connsiteY5" fmla="*/ 10865 h 14313"/>
                    <a:gd name="connsiteX6" fmla="*/ 10201 w 14064"/>
                    <a:gd name="connsiteY6" fmla="*/ 4874 h 14313"/>
                    <a:gd name="connsiteX7" fmla="*/ 4400 w 14064"/>
                    <a:gd name="connsiteY7" fmla="*/ 3163 h 14313"/>
                    <a:gd name="connsiteX8" fmla="*/ 4020 w 14064"/>
                    <a:gd name="connsiteY8" fmla="*/ 9154 h 14313"/>
                    <a:gd name="connsiteX9" fmla="*/ 9821 w 14064"/>
                    <a:gd name="connsiteY9" fmla="*/ 10865 h 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64" h="14313">
                      <a:moveTo>
                        <a:pt x="2974" y="1356"/>
                      </a:moveTo>
                      <a:cubicBezTo>
                        <a:pt x="4495" y="310"/>
                        <a:pt x="8870" y="-1878"/>
                        <a:pt x="12484" y="3353"/>
                      </a:cubicBezTo>
                      <a:cubicBezTo>
                        <a:pt x="16097" y="8583"/>
                        <a:pt x="12579" y="11911"/>
                        <a:pt x="11152" y="12958"/>
                      </a:cubicBezTo>
                      <a:cubicBezTo>
                        <a:pt x="9631" y="14004"/>
                        <a:pt x="5351" y="16191"/>
                        <a:pt x="1643" y="10960"/>
                      </a:cubicBezTo>
                      <a:cubicBezTo>
                        <a:pt x="-2066" y="5825"/>
                        <a:pt x="1452" y="2402"/>
                        <a:pt x="2974" y="1356"/>
                      </a:cubicBezTo>
                      <a:moveTo>
                        <a:pt x="9821" y="10865"/>
                      </a:moveTo>
                      <a:cubicBezTo>
                        <a:pt x="11057" y="9914"/>
                        <a:pt x="12389" y="7917"/>
                        <a:pt x="10201" y="4874"/>
                      </a:cubicBezTo>
                      <a:cubicBezTo>
                        <a:pt x="8014" y="1736"/>
                        <a:pt x="5637" y="2212"/>
                        <a:pt x="4400" y="3163"/>
                      </a:cubicBezTo>
                      <a:cubicBezTo>
                        <a:pt x="3164" y="4018"/>
                        <a:pt x="1833" y="6111"/>
                        <a:pt x="4020" y="9154"/>
                      </a:cubicBezTo>
                      <a:cubicBezTo>
                        <a:pt x="6207" y="12292"/>
                        <a:pt x="8585" y="11816"/>
                        <a:pt x="9821" y="10865"/>
                      </a:cubicBezTo>
                    </a:path>
                  </a:pathLst>
                </a:custGeom>
                <a:solidFill>
                  <a:srgbClr val="EBEBEB"/>
                </a:solidFill>
                <a:ln w="9452" cap="flat">
                  <a:noFill/>
                  <a:prstDash val="solid"/>
                  <a:miter/>
                </a:ln>
              </p:spPr>
              <p:txBody>
                <a:bodyPr rtlCol="0" anchor="ctr"/>
                <a:lstStyle/>
                <a:p>
                  <a:endParaRPr lang="nb-NO"/>
                </a:p>
              </p:txBody>
            </p:sp>
            <p:sp>
              <p:nvSpPr>
                <p:cNvPr id="479" name="Frihåndsform: figur 478">
                  <a:extLst>
                    <a:ext uri="{FF2B5EF4-FFF2-40B4-BE49-F238E27FC236}">
                      <a16:creationId xmlns:a16="http://schemas.microsoft.com/office/drawing/2014/main" id="{F220AD7C-3A56-B3C3-378A-98F58AB6D2AE}"/>
                    </a:ext>
                  </a:extLst>
                </p:cNvPr>
                <p:cNvSpPr/>
                <p:nvPr/>
              </p:nvSpPr>
              <p:spPr>
                <a:xfrm>
                  <a:off x="10165712" y="1043402"/>
                  <a:ext cx="13025" cy="14937"/>
                </a:xfrm>
                <a:custGeom>
                  <a:avLst/>
                  <a:gdLst>
                    <a:gd name="connsiteX0" fmla="*/ 11028 w 13025"/>
                    <a:gd name="connsiteY0" fmla="*/ 10936 h 14937"/>
                    <a:gd name="connsiteX1" fmla="*/ 4372 w 13025"/>
                    <a:gd name="connsiteY1" fmla="*/ 14740 h 14937"/>
                    <a:gd name="connsiteX2" fmla="*/ 473 w 13025"/>
                    <a:gd name="connsiteY2" fmla="*/ 12172 h 14937"/>
                    <a:gd name="connsiteX3" fmla="*/ 187 w 13025"/>
                    <a:gd name="connsiteY3" fmla="*/ 8749 h 14937"/>
                    <a:gd name="connsiteX4" fmla="*/ 2184 w 13025"/>
                    <a:gd name="connsiteY4" fmla="*/ 0 h 14937"/>
                    <a:gd name="connsiteX5" fmla="*/ 5037 w 13025"/>
                    <a:gd name="connsiteY5" fmla="*/ 666 h 14937"/>
                    <a:gd name="connsiteX6" fmla="*/ 3135 w 13025"/>
                    <a:gd name="connsiteY6" fmla="*/ 9224 h 14937"/>
                    <a:gd name="connsiteX7" fmla="*/ 4942 w 13025"/>
                    <a:gd name="connsiteY7" fmla="*/ 12363 h 14937"/>
                    <a:gd name="connsiteX8" fmla="*/ 8271 w 13025"/>
                    <a:gd name="connsiteY8" fmla="*/ 10461 h 14937"/>
                    <a:gd name="connsiteX9" fmla="*/ 10173 w 13025"/>
                    <a:gd name="connsiteY9" fmla="*/ 1712 h 14937"/>
                    <a:gd name="connsiteX10" fmla="*/ 13025 w 13025"/>
                    <a:gd name="connsiteY10" fmla="*/ 2377 h 14937"/>
                    <a:gd name="connsiteX11" fmla="*/ 11028 w 13025"/>
                    <a:gd name="connsiteY11" fmla="*/ 10936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25" h="14937">
                      <a:moveTo>
                        <a:pt x="11028" y="10936"/>
                      </a:moveTo>
                      <a:cubicBezTo>
                        <a:pt x="10268" y="14455"/>
                        <a:pt x="7795" y="15406"/>
                        <a:pt x="4372" y="14740"/>
                      </a:cubicBezTo>
                      <a:cubicBezTo>
                        <a:pt x="3135" y="14455"/>
                        <a:pt x="1329" y="13789"/>
                        <a:pt x="473" y="12172"/>
                      </a:cubicBezTo>
                      <a:cubicBezTo>
                        <a:pt x="-98" y="11221"/>
                        <a:pt x="-98" y="10080"/>
                        <a:pt x="187" y="8749"/>
                      </a:cubicBezTo>
                      <a:lnTo>
                        <a:pt x="2184" y="0"/>
                      </a:lnTo>
                      <a:lnTo>
                        <a:pt x="5037" y="666"/>
                      </a:lnTo>
                      <a:lnTo>
                        <a:pt x="3135" y="9224"/>
                      </a:lnTo>
                      <a:cubicBezTo>
                        <a:pt x="2755" y="11031"/>
                        <a:pt x="3611" y="12077"/>
                        <a:pt x="4942" y="12363"/>
                      </a:cubicBezTo>
                      <a:cubicBezTo>
                        <a:pt x="6844" y="12743"/>
                        <a:pt x="7890" y="12077"/>
                        <a:pt x="8271" y="10461"/>
                      </a:cubicBezTo>
                      <a:lnTo>
                        <a:pt x="10173" y="1712"/>
                      </a:lnTo>
                      <a:lnTo>
                        <a:pt x="13025" y="2377"/>
                      </a:lnTo>
                      <a:lnTo>
                        <a:pt x="11028" y="10936"/>
                      </a:lnTo>
                      <a:close/>
                    </a:path>
                  </a:pathLst>
                </a:custGeom>
                <a:solidFill>
                  <a:srgbClr val="EBEBEB"/>
                </a:solidFill>
                <a:ln w="9452" cap="flat">
                  <a:noFill/>
                  <a:prstDash val="solid"/>
                  <a:miter/>
                </a:ln>
              </p:spPr>
              <p:txBody>
                <a:bodyPr rtlCol="0" anchor="ctr"/>
                <a:lstStyle/>
                <a:p>
                  <a:endParaRPr lang="nb-NO"/>
                </a:p>
              </p:txBody>
            </p:sp>
          </p:grpSp>
          <p:sp>
            <p:nvSpPr>
              <p:cNvPr id="433" name="Frihåndsform: figur 432">
                <a:extLst>
                  <a:ext uri="{FF2B5EF4-FFF2-40B4-BE49-F238E27FC236}">
                    <a16:creationId xmlns:a16="http://schemas.microsoft.com/office/drawing/2014/main" id="{0A481ACD-6F77-9540-A095-086209F84D5D}"/>
                  </a:ext>
                </a:extLst>
              </p:cNvPr>
              <p:cNvSpPr/>
              <p:nvPr/>
            </p:nvSpPr>
            <p:spPr>
              <a:xfrm>
                <a:off x="7225853" y="897088"/>
                <a:ext cx="13499" cy="8641"/>
              </a:xfrm>
              <a:custGeom>
                <a:avLst/>
                <a:gdLst>
                  <a:gd name="connsiteX0" fmla="*/ 0 w 13313"/>
                  <a:gd name="connsiteY0" fmla="*/ 6181 h 8653"/>
                  <a:gd name="connsiteX1" fmla="*/ 1236 w 13313"/>
                  <a:gd name="connsiteY1" fmla="*/ 8654 h 8653"/>
                  <a:gd name="connsiteX2" fmla="*/ 13314 w 13313"/>
                  <a:gd name="connsiteY2" fmla="*/ 2473 h 8653"/>
                  <a:gd name="connsiteX3" fmla="*/ 12077 w 13313"/>
                  <a:gd name="connsiteY3" fmla="*/ 0 h 8653"/>
                </a:gdLst>
                <a:ahLst/>
                <a:cxnLst>
                  <a:cxn ang="0">
                    <a:pos x="connsiteX0" y="connsiteY0"/>
                  </a:cxn>
                  <a:cxn ang="0">
                    <a:pos x="connsiteX1" y="connsiteY1"/>
                  </a:cxn>
                  <a:cxn ang="0">
                    <a:pos x="connsiteX2" y="connsiteY2"/>
                  </a:cxn>
                  <a:cxn ang="0">
                    <a:pos x="connsiteX3" y="connsiteY3"/>
                  </a:cxn>
                </a:cxnLst>
                <a:rect l="l" t="t" r="r" b="b"/>
                <a:pathLst>
                  <a:path w="13313" h="8653">
                    <a:moveTo>
                      <a:pt x="0" y="6181"/>
                    </a:moveTo>
                    <a:lnTo>
                      <a:pt x="1236" y="8654"/>
                    </a:lnTo>
                    <a:lnTo>
                      <a:pt x="13314" y="2473"/>
                    </a:lnTo>
                    <a:lnTo>
                      <a:pt x="12077" y="0"/>
                    </a:lnTo>
                    <a:close/>
                  </a:path>
                </a:pathLst>
              </a:custGeom>
              <a:solidFill>
                <a:srgbClr val="EBEBEB"/>
              </a:solidFill>
              <a:ln w="9452" cap="flat">
                <a:noFill/>
                <a:prstDash val="solid"/>
                <a:miter/>
              </a:ln>
            </p:spPr>
            <p:txBody>
              <a:bodyPr rtlCol="0" anchor="ctr"/>
              <a:lstStyle/>
              <a:p>
                <a:endParaRPr lang="nb-NO"/>
              </a:p>
            </p:txBody>
          </p:sp>
          <p:sp>
            <p:nvSpPr>
              <p:cNvPr id="434" name="Frihåndsform: figur 433">
                <a:extLst>
                  <a:ext uri="{FF2B5EF4-FFF2-40B4-BE49-F238E27FC236}">
                    <a16:creationId xmlns:a16="http://schemas.microsoft.com/office/drawing/2014/main" id="{7B507E31-FC2B-41BD-857C-C8E2A04DD77A}"/>
                  </a:ext>
                </a:extLst>
              </p:cNvPr>
              <p:cNvSpPr/>
              <p:nvPr/>
            </p:nvSpPr>
            <p:spPr>
              <a:xfrm>
                <a:off x="7207436" y="853687"/>
                <a:ext cx="13981" cy="6742"/>
              </a:xfrm>
              <a:custGeom>
                <a:avLst/>
                <a:gdLst>
                  <a:gd name="connsiteX0" fmla="*/ 0 w 13789"/>
                  <a:gd name="connsiteY0" fmla="*/ 4089 h 6751"/>
                  <a:gd name="connsiteX1" fmla="*/ 856 w 13789"/>
                  <a:gd name="connsiteY1" fmla="*/ 6752 h 6751"/>
                  <a:gd name="connsiteX2" fmla="*/ 13789 w 13789"/>
                  <a:gd name="connsiteY2" fmla="*/ 2758 h 6751"/>
                  <a:gd name="connsiteX3" fmla="*/ 12933 w 13789"/>
                  <a:gd name="connsiteY3" fmla="*/ 0 h 6751"/>
                </a:gdLst>
                <a:ahLst/>
                <a:cxnLst>
                  <a:cxn ang="0">
                    <a:pos x="connsiteX0" y="connsiteY0"/>
                  </a:cxn>
                  <a:cxn ang="0">
                    <a:pos x="connsiteX1" y="connsiteY1"/>
                  </a:cxn>
                  <a:cxn ang="0">
                    <a:pos x="connsiteX2" y="connsiteY2"/>
                  </a:cxn>
                  <a:cxn ang="0">
                    <a:pos x="connsiteX3" y="connsiteY3"/>
                  </a:cxn>
                </a:cxnLst>
                <a:rect l="l" t="t" r="r" b="b"/>
                <a:pathLst>
                  <a:path w="13789" h="6751">
                    <a:moveTo>
                      <a:pt x="0" y="4089"/>
                    </a:moveTo>
                    <a:lnTo>
                      <a:pt x="856" y="6752"/>
                    </a:lnTo>
                    <a:lnTo>
                      <a:pt x="13789" y="2758"/>
                    </a:lnTo>
                    <a:lnTo>
                      <a:pt x="12933" y="0"/>
                    </a:lnTo>
                    <a:close/>
                  </a:path>
                </a:pathLst>
              </a:custGeom>
              <a:solidFill>
                <a:srgbClr val="EBEBEB"/>
              </a:solidFill>
              <a:ln w="9452" cap="flat">
                <a:noFill/>
                <a:prstDash val="solid"/>
                <a:miter/>
              </a:ln>
            </p:spPr>
            <p:txBody>
              <a:bodyPr rtlCol="0" anchor="ctr"/>
              <a:lstStyle/>
              <a:p>
                <a:endParaRPr lang="nb-NO"/>
              </a:p>
            </p:txBody>
          </p:sp>
          <p:grpSp>
            <p:nvGrpSpPr>
              <p:cNvPr id="435" name="dasdasda">
                <a:extLst>
                  <a:ext uri="{FF2B5EF4-FFF2-40B4-BE49-F238E27FC236}">
                    <a16:creationId xmlns:a16="http://schemas.microsoft.com/office/drawing/2014/main" id="{086D858C-F319-9976-4B8F-36360CCEBF65}"/>
                  </a:ext>
                </a:extLst>
              </p:cNvPr>
              <p:cNvGrpSpPr/>
              <p:nvPr/>
            </p:nvGrpSpPr>
            <p:grpSpPr>
              <a:xfrm>
                <a:off x="7384275" y="819309"/>
                <a:ext cx="47343" cy="29249"/>
                <a:chOff x="10235320" y="907033"/>
                <a:chExt cx="46692" cy="29289"/>
              </a:xfrm>
              <a:solidFill>
                <a:srgbClr val="EBEBEB"/>
              </a:solidFill>
            </p:grpSpPr>
            <p:sp>
              <p:nvSpPr>
                <p:cNvPr id="474" name="Frihåndsform: figur 473">
                  <a:extLst>
                    <a:ext uri="{FF2B5EF4-FFF2-40B4-BE49-F238E27FC236}">
                      <a16:creationId xmlns:a16="http://schemas.microsoft.com/office/drawing/2014/main" id="{CEAE7098-AE4A-9D27-1098-F4ACD79AB478}"/>
                    </a:ext>
                  </a:extLst>
                </p:cNvPr>
                <p:cNvSpPr/>
                <p:nvPr/>
              </p:nvSpPr>
              <p:spPr>
                <a:xfrm>
                  <a:off x="10235320" y="914926"/>
                  <a:ext cx="12457" cy="21396"/>
                </a:xfrm>
                <a:custGeom>
                  <a:avLst/>
                  <a:gdLst>
                    <a:gd name="connsiteX0" fmla="*/ 3519 w 12457"/>
                    <a:gd name="connsiteY0" fmla="*/ 21397 h 21396"/>
                    <a:gd name="connsiteX1" fmla="*/ 0 w 12457"/>
                    <a:gd name="connsiteY1" fmla="*/ 11221 h 21396"/>
                    <a:gd name="connsiteX2" fmla="*/ 571 w 12457"/>
                    <a:gd name="connsiteY2" fmla="*/ 6847 h 21396"/>
                    <a:gd name="connsiteX3" fmla="*/ 7798 w 12457"/>
                    <a:gd name="connsiteY3" fmla="*/ 0 h 21396"/>
                    <a:gd name="connsiteX4" fmla="*/ 10841 w 12457"/>
                    <a:gd name="connsiteY4" fmla="*/ 856 h 21396"/>
                    <a:gd name="connsiteX5" fmla="*/ 12458 w 12457"/>
                    <a:gd name="connsiteY5" fmla="*/ 3994 h 21396"/>
                    <a:gd name="connsiteX6" fmla="*/ 12268 w 12457"/>
                    <a:gd name="connsiteY6" fmla="*/ 5421 h 21396"/>
                    <a:gd name="connsiteX7" fmla="*/ 11412 w 12457"/>
                    <a:gd name="connsiteY7" fmla="*/ 6942 h 21396"/>
                    <a:gd name="connsiteX8" fmla="*/ 8178 w 12457"/>
                    <a:gd name="connsiteY8" fmla="*/ 7227 h 21396"/>
                    <a:gd name="connsiteX9" fmla="*/ 7322 w 12457"/>
                    <a:gd name="connsiteY9" fmla="*/ 5801 h 21396"/>
                    <a:gd name="connsiteX10" fmla="*/ 9795 w 12457"/>
                    <a:gd name="connsiteY10" fmla="*/ 3709 h 21396"/>
                    <a:gd name="connsiteX11" fmla="*/ 5896 w 12457"/>
                    <a:gd name="connsiteY11" fmla="*/ 4089 h 21396"/>
                    <a:gd name="connsiteX12" fmla="*/ 3423 w 12457"/>
                    <a:gd name="connsiteY12" fmla="*/ 8178 h 21396"/>
                    <a:gd name="connsiteX13" fmla="*/ 2948 w 12457"/>
                    <a:gd name="connsiteY13" fmla="*/ 11507 h 21396"/>
                    <a:gd name="connsiteX14" fmla="*/ 5706 w 12457"/>
                    <a:gd name="connsiteY14" fmla="*/ 19305 h 21396"/>
                    <a:gd name="connsiteX15" fmla="*/ 3519 w 12457"/>
                    <a:gd name="connsiteY15" fmla="*/ 21397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3519" y="21397"/>
                      </a:moveTo>
                      <a:cubicBezTo>
                        <a:pt x="1141" y="18164"/>
                        <a:pt x="0" y="14360"/>
                        <a:pt x="0" y="11221"/>
                      </a:cubicBezTo>
                      <a:cubicBezTo>
                        <a:pt x="0" y="9700"/>
                        <a:pt x="190" y="8178"/>
                        <a:pt x="571" y="6847"/>
                      </a:cubicBezTo>
                      <a:cubicBezTo>
                        <a:pt x="1902" y="2758"/>
                        <a:pt x="4755" y="0"/>
                        <a:pt x="7798" y="0"/>
                      </a:cubicBezTo>
                      <a:cubicBezTo>
                        <a:pt x="8844" y="0"/>
                        <a:pt x="9795" y="285"/>
                        <a:pt x="10841" y="856"/>
                      </a:cubicBezTo>
                      <a:cubicBezTo>
                        <a:pt x="11887" y="1426"/>
                        <a:pt x="12458" y="2663"/>
                        <a:pt x="12458" y="3994"/>
                      </a:cubicBezTo>
                      <a:cubicBezTo>
                        <a:pt x="12458" y="4470"/>
                        <a:pt x="12363" y="4945"/>
                        <a:pt x="12268" y="5421"/>
                      </a:cubicBezTo>
                      <a:cubicBezTo>
                        <a:pt x="12077" y="5991"/>
                        <a:pt x="11792" y="6562"/>
                        <a:pt x="11412" y="6942"/>
                      </a:cubicBezTo>
                      <a:cubicBezTo>
                        <a:pt x="10556" y="7798"/>
                        <a:pt x="9224" y="7798"/>
                        <a:pt x="8178" y="7227"/>
                      </a:cubicBezTo>
                      <a:cubicBezTo>
                        <a:pt x="7608" y="6847"/>
                        <a:pt x="7322" y="6276"/>
                        <a:pt x="7322" y="5801"/>
                      </a:cubicBezTo>
                      <a:cubicBezTo>
                        <a:pt x="7322" y="4470"/>
                        <a:pt x="8369" y="3709"/>
                        <a:pt x="9795" y="3709"/>
                      </a:cubicBezTo>
                      <a:cubicBezTo>
                        <a:pt x="7703" y="3138"/>
                        <a:pt x="6942" y="3519"/>
                        <a:pt x="5896" y="4089"/>
                      </a:cubicBezTo>
                      <a:cubicBezTo>
                        <a:pt x="4945" y="5040"/>
                        <a:pt x="3899" y="6562"/>
                        <a:pt x="3423" y="8178"/>
                      </a:cubicBezTo>
                      <a:cubicBezTo>
                        <a:pt x="3138" y="9224"/>
                        <a:pt x="2948" y="10270"/>
                        <a:pt x="2948" y="11507"/>
                      </a:cubicBezTo>
                      <a:cubicBezTo>
                        <a:pt x="2948" y="13789"/>
                        <a:pt x="3899" y="16642"/>
                        <a:pt x="5706" y="19305"/>
                      </a:cubicBezTo>
                      <a:cubicBezTo>
                        <a:pt x="5040" y="19780"/>
                        <a:pt x="4184" y="20541"/>
                        <a:pt x="3519" y="21397"/>
                      </a:cubicBezTo>
                    </a:path>
                  </a:pathLst>
                </a:custGeom>
                <a:solidFill>
                  <a:srgbClr val="EBEBEB"/>
                </a:solidFill>
                <a:ln w="9452" cap="flat">
                  <a:noFill/>
                  <a:prstDash val="solid"/>
                  <a:miter/>
                </a:ln>
              </p:spPr>
              <p:txBody>
                <a:bodyPr rtlCol="0" anchor="ctr"/>
                <a:lstStyle/>
                <a:p>
                  <a:endParaRPr lang="nb-NO"/>
                </a:p>
              </p:txBody>
            </p:sp>
            <p:sp>
              <p:nvSpPr>
                <p:cNvPr id="475" name="Frihåndsform: figur 474">
                  <a:extLst>
                    <a:ext uri="{FF2B5EF4-FFF2-40B4-BE49-F238E27FC236}">
                      <a16:creationId xmlns:a16="http://schemas.microsoft.com/office/drawing/2014/main" id="{28CDE208-9E6C-700F-6517-883A147DA02F}"/>
                    </a:ext>
                  </a:extLst>
                </p:cNvPr>
                <p:cNvSpPr/>
                <p:nvPr/>
              </p:nvSpPr>
              <p:spPr>
                <a:xfrm>
                  <a:off x="10269555" y="907033"/>
                  <a:ext cx="12457" cy="21396"/>
                </a:xfrm>
                <a:custGeom>
                  <a:avLst/>
                  <a:gdLst>
                    <a:gd name="connsiteX0" fmla="*/ 9034 w 12457"/>
                    <a:gd name="connsiteY0" fmla="*/ 0 h 21396"/>
                    <a:gd name="connsiteX1" fmla="*/ 12458 w 12457"/>
                    <a:gd name="connsiteY1" fmla="*/ 10175 h 21396"/>
                    <a:gd name="connsiteX2" fmla="*/ 11887 w 12457"/>
                    <a:gd name="connsiteY2" fmla="*/ 14550 h 21396"/>
                    <a:gd name="connsiteX3" fmla="*/ 4660 w 12457"/>
                    <a:gd name="connsiteY3" fmla="*/ 21397 h 21396"/>
                    <a:gd name="connsiteX4" fmla="*/ 1617 w 12457"/>
                    <a:gd name="connsiteY4" fmla="*/ 20541 h 21396"/>
                    <a:gd name="connsiteX5" fmla="*/ 0 w 12457"/>
                    <a:gd name="connsiteY5" fmla="*/ 17403 h 21396"/>
                    <a:gd name="connsiteX6" fmla="*/ 190 w 12457"/>
                    <a:gd name="connsiteY6" fmla="*/ 15976 h 21396"/>
                    <a:gd name="connsiteX7" fmla="*/ 1046 w 12457"/>
                    <a:gd name="connsiteY7" fmla="*/ 14455 h 21396"/>
                    <a:gd name="connsiteX8" fmla="*/ 4279 w 12457"/>
                    <a:gd name="connsiteY8" fmla="*/ 14169 h 21396"/>
                    <a:gd name="connsiteX9" fmla="*/ 5135 w 12457"/>
                    <a:gd name="connsiteY9" fmla="*/ 15596 h 21396"/>
                    <a:gd name="connsiteX10" fmla="*/ 2663 w 12457"/>
                    <a:gd name="connsiteY10" fmla="*/ 17688 h 21396"/>
                    <a:gd name="connsiteX11" fmla="*/ 6562 w 12457"/>
                    <a:gd name="connsiteY11" fmla="*/ 17308 h 21396"/>
                    <a:gd name="connsiteX12" fmla="*/ 9034 w 12457"/>
                    <a:gd name="connsiteY12" fmla="*/ 13218 h 21396"/>
                    <a:gd name="connsiteX13" fmla="*/ 9510 w 12457"/>
                    <a:gd name="connsiteY13" fmla="*/ 9890 h 21396"/>
                    <a:gd name="connsiteX14" fmla="*/ 6752 w 12457"/>
                    <a:gd name="connsiteY14" fmla="*/ 2092 h 21396"/>
                    <a:gd name="connsiteX15" fmla="*/ 9034 w 12457"/>
                    <a:gd name="connsiteY15" fmla="*/ 0 h 2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57" h="21396">
                      <a:moveTo>
                        <a:pt x="9034" y="0"/>
                      </a:moveTo>
                      <a:cubicBezTo>
                        <a:pt x="11412" y="3233"/>
                        <a:pt x="12458" y="7037"/>
                        <a:pt x="12458" y="10175"/>
                      </a:cubicBezTo>
                      <a:cubicBezTo>
                        <a:pt x="12458" y="11697"/>
                        <a:pt x="12268" y="13218"/>
                        <a:pt x="11887" y="14550"/>
                      </a:cubicBezTo>
                      <a:cubicBezTo>
                        <a:pt x="10651" y="18639"/>
                        <a:pt x="7703" y="21397"/>
                        <a:pt x="4660" y="21397"/>
                      </a:cubicBezTo>
                      <a:cubicBezTo>
                        <a:pt x="3709" y="21397"/>
                        <a:pt x="2663" y="21111"/>
                        <a:pt x="1617" y="20541"/>
                      </a:cubicBezTo>
                      <a:cubicBezTo>
                        <a:pt x="666" y="19970"/>
                        <a:pt x="0" y="18734"/>
                        <a:pt x="0" y="17403"/>
                      </a:cubicBezTo>
                      <a:cubicBezTo>
                        <a:pt x="0" y="16927"/>
                        <a:pt x="95" y="16452"/>
                        <a:pt x="190" y="15976"/>
                      </a:cubicBezTo>
                      <a:cubicBezTo>
                        <a:pt x="380" y="15406"/>
                        <a:pt x="666" y="14835"/>
                        <a:pt x="1046" y="14455"/>
                      </a:cubicBezTo>
                      <a:cubicBezTo>
                        <a:pt x="1902" y="13599"/>
                        <a:pt x="3233" y="13599"/>
                        <a:pt x="4279" y="14169"/>
                      </a:cubicBezTo>
                      <a:cubicBezTo>
                        <a:pt x="4850" y="14550"/>
                        <a:pt x="5135" y="15120"/>
                        <a:pt x="5135" y="15596"/>
                      </a:cubicBezTo>
                      <a:cubicBezTo>
                        <a:pt x="5135" y="16832"/>
                        <a:pt x="4089" y="17688"/>
                        <a:pt x="2663" y="17688"/>
                      </a:cubicBezTo>
                      <a:cubicBezTo>
                        <a:pt x="4755" y="18259"/>
                        <a:pt x="5516" y="17878"/>
                        <a:pt x="6562" y="17308"/>
                      </a:cubicBezTo>
                      <a:cubicBezTo>
                        <a:pt x="7608" y="16357"/>
                        <a:pt x="8559" y="14835"/>
                        <a:pt x="9034" y="13218"/>
                      </a:cubicBezTo>
                      <a:cubicBezTo>
                        <a:pt x="9319" y="12172"/>
                        <a:pt x="9510" y="11126"/>
                        <a:pt x="9510" y="9890"/>
                      </a:cubicBezTo>
                      <a:cubicBezTo>
                        <a:pt x="9510" y="7608"/>
                        <a:pt x="8559" y="4755"/>
                        <a:pt x="6752" y="2092"/>
                      </a:cubicBezTo>
                      <a:cubicBezTo>
                        <a:pt x="7513" y="1617"/>
                        <a:pt x="8273" y="856"/>
                        <a:pt x="9034" y="0"/>
                      </a:cubicBezTo>
                    </a:path>
                  </a:pathLst>
                </a:custGeom>
                <a:solidFill>
                  <a:srgbClr val="EBEBEB"/>
                </a:solidFill>
                <a:ln w="9452" cap="flat">
                  <a:noFill/>
                  <a:prstDash val="solid"/>
                  <a:miter/>
                </a:ln>
              </p:spPr>
              <p:txBody>
                <a:bodyPr rtlCol="0" anchor="ctr"/>
                <a:lstStyle/>
                <a:p>
                  <a:endParaRPr lang="nb-NO"/>
                </a:p>
              </p:txBody>
            </p:sp>
          </p:grpSp>
          <p:sp>
            <p:nvSpPr>
              <p:cNvPr id="436" name="Frihåndsform: figur 435">
                <a:extLst>
                  <a:ext uri="{FF2B5EF4-FFF2-40B4-BE49-F238E27FC236}">
                    <a16:creationId xmlns:a16="http://schemas.microsoft.com/office/drawing/2014/main" id="{3BA4BF01-E327-5424-E522-E2A554ACB35B}"/>
                  </a:ext>
                </a:extLst>
              </p:cNvPr>
              <p:cNvSpPr/>
              <p:nvPr/>
            </p:nvSpPr>
            <p:spPr>
              <a:xfrm>
                <a:off x="7390638" y="955018"/>
                <a:ext cx="12823" cy="15194"/>
              </a:xfrm>
              <a:custGeom>
                <a:avLst/>
                <a:gdLst>
                  <a:gd name="connsiteX0" fmla="*/ 2948 w 12647"/>
                  <a:gd name="connsiteY0" fmla="*/ 14360 h 15215"/>
                  <a:gd name="connsiteX1" fmla="*/ 0 w 12647"/>
                  <a:gd name="connsiteY1" fmla="*/ 15215 h 15215"/>
                  <a:gd name="connsiteX2" fmla="*/ 1046 w 12647"/>
                  <a:gd name="connsiteY2" fmla="*/ 856 h 15215"/>
                  <a:gd name="connsiteX3" fmla="*/ 4279 w 12647"/>
                  <a:gd name="connsiteY3" fmla="*/ 0 h 15215"/>
                  <a:gd name="connsiteX4" fmla="*/ 12648 w 12647"/>
                  <a:gd name="connsiteY4" fmla="*/ 11697 h 15215"/>
                  <a:gd name="connsiteX5" fmla="*/ 9700 w 12647"/>
                  <a:gd name="connsiteY5" fmla="*/ 12553 h 15215"/>
                  <a:gd name="connsiteX6" fmla="*/ 8083 w 12647"/>
                  <a:gd name="connsiteY6" fmla="*/ 10080 h 15215"/>
                  <a:gd name="connsiteX7" fmla="*/ 3233 w 12647"/>
                  <a:gd name="connsiteY7" fmla="*/ 11507 h 15215"/>
                  <a:gd name="connsiteX8" fmla="*/ 2948 w 12647"/>
                  <a:gd name="connsiteY8" fmla="*/ 14360 h 15215"/>
                  <a:gd name="connsiteX9" fmla="*/ 3233 w 12647"/>
                  <a:gd name="connsiteY9" fmla="*/ 8749 h 15215"/>
                  <a:gd name="connsiteX10" fmla="*/ 6657 w 12647"/>
                  <a:gd name="connsiteY10" fmla="*/ 7798 h 15215"/>
                  <a:gd name="connsiteX11" fmla="*/ 3519 w 12647"/>
                  <a:gd name="connsiteY11" fmla="*/ 3138 h 15215"/>
                  <a:gd name="connsiteX12" fmla="*/ 3233 w 12647"/>
                  <a:gd name="connsiteY12" fmla="*/ 8749 h 1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47" h="15215">
                    <a:moveTo>
                      <a:pt x="2948" y="14360"/>
                    </a:moveTo>
                    <a:lnTo>
                      <a:pt x="0" y="15215"/>
                    </a:lnTo>
                    <a:lnTo>
                      <a:pt x="1046" y="856"/>
                    </a:lnTo>
                    <a:lnTo>
                      <a:pt x="4279" y="0"/>
                    </a:lnTo>
                    <a:lnTo>
                      <a:pt x="12648" y="11697"/>
                    </a:lnTo>
                    <a:lnTo>
                      <a:pt x="9700" y="12553"/>
                    </a:lnTo>
                    <a:lnTo>
                      <a:pt x="8083" y="10080"/>
                    </a:lnTo>
                    <a:lnTo>
                      <a:pt x="3233" y="11507"/>
                    </a:lnTo>
                    <a:lnTo>
                      <a:pt x="2948" y="14360"/>
                    </a:lnTo>
                    <a:close/>
                    <a:moveTo>
                      <a:pt x="3233" y="8749"/>
                    </a:moveTo>
                    <a:lnTo>
                      <a:pt x="6657" y="7798"/>
                    </a:lnTo>
                    <a:lnTo>
                      <a:pt x="3519" y="3138"/>
                    </a:lnTo>
                    <a:lnTo>
                      <a:pt x="3233" y="8749"/>
                    </a:lnTo>
                    <a:close/>
                  </a:path>
                </a:pathLst>
              </a:custGeom>
              <a:solidFill>
                <a:srgbClr val="EBEBEB"/>
              </a:solidFill>
              <a:ln w="9452" cap="flat">
                <a:noFill/>
                <a:prstDash val="solid"/>
                <a:miter/>
              </a:ln>
            </p:spPr>
            <p:txBody>
              <a:bodyPr rtlCol="0" anchor="ctr"/>
              <a:lstStyle/>
              <a:p>
                <a:endParaRPr lang="nb-NO"/>
              </a:p>
            </p:txBody>
          </p:sp>
          <p:sp>
            <p:nvSpPr>
              <p:cNvPr id="437" name="Frihåndsform: figur 436">
                <a:extLst>
                  <a:ext uri="{FF2B5EF4-FFF2-40B4-BE49-F238E27FC236}">
                    <a16:creationId xmlns:a16="http://schemas.microsoft.com/office/drawing/2014/main" id="{8C16E892-C064-1D5E-5D42-89E0F4884BBF}"/>
                  </a:ext>
                </a:extLst>
              </p:cNvPr>
              <p:cNvSpPr/>
              <p:nvPr/>
            </p:nvSpPr>
            <p:spPr>
              <a:xfrm>
                <a:off x="7276185" y="940107"/>
                <a:ext cx="13017" cy="15289"/>
              </a:xfrm>
              <a:custGeom>
                <a:avLst/>
                <a:gdLst>
                  <a:gd name="connsiteX0" fmla="*/ 2473 w 12838"/>
                  <a:gd name="connsiteY0" fmla="*/ 15311 h 15310"/>
                  <a:gd name="connsiteX1" fmla="*/ 0 w 12838"/>
                  <a:gd name="connsiteY1" fmla="*/ 13884 h 15310"/>
                  <a:gd name="connsiteX2" fmla="*/ 5516 w 12838"/>
                  <a:gd name="connsiteY2" fmla="*/ 4184 h 15310"/>
                  <a:gd name="connsiteX3" fmla="*/ 1902 w 12838"/>
                  <a:gd name="connsiteY3" fmla="*/ 2092 h 15310"/>
                  <a:gd name="connsiteX4" fmla="*/ 3138 w 12838"/>
                  <a:gd name="connsiteY4" fmla="*/ 0 h 15310"/>
                  <a:gd name="connsiteX5" fmla="*/ 12838 w 12838"/>
                  <a:gd name="connsiteY5" fmla="*/ 5706 h 15310"/>
                  <a:gd name="connsiteX6" fmla="*/ 11602 w 12838"/>
                  <a:gd name="connsiteY6" fmla="*/ 7798 h 15310"/>
                  <a:gd name="connsiteX7" fmla="*/ 7988 w 12838"/>
                  <a:gd name="connsiteY7" fmla="*/ 5611 h 1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8" h="15310">
                    <a:moveTo>
                      <a:pt x="2473" y="15311"/>
                    </a:moveTo>
                    <a:lnTo>
                      <a:pt x="0" y="13884"/>
                    </a:lnTo>
                    <a:lnTo>
                      <a:pt x="5516" y="4184"/>
                    </a:lnTo>
                    <a:lnTo>
                      <a:pt x="1902" y="2092"/>
                    </a:lnTo>
                    <a:lnTo>
                      <a:pt x="3138" y="0"/>
                    </a:lnTo>
                    <a:lnTo>
                      <a:pt x="12838" y="5706"/>
                    </a:lnTo>
                    <a:lnTo>
                      <a:pt x="11602" y="7798"/>
                    </a:lnTo>
                    <a:lnTo>
                      <a:pt x="7988" y="5611"/>
                    </a:lnTo>
                    <a:close/>
                  </a:path>
                </a:pathLst>
              </a:custGeom>
              <a:solidFill>
                <a:srgbClr val="EBEBEB"/>
              </a:solidFill>
              <a:ln w="9452" cap="flat">
                <a:noFill/>
                <a:prstDash val="solid"/>
                <a:miter/>
              </a:ln>
            </p:spPr>
            <p:txBody>
              <a:bodyPr rtlCol="0" anchor="ctr"/>
              <a:lstStyle/>
              <a:p>
                <a:endParaRPr lang="nb-NO"/>
              </a:p>
            </p:txBody>
          </p:sp>
          <p:sp>
            <p:nvSpPr>
              <p:cNvPr id="438" name="Frihåndsform: figur 437">
                <a:extLst>
                  <a:ext uri="{FF2B5EF4-FFF2-40B4-BE49-F238E27FC236}">
                    <a16:creationId xmlns:a16="http://schemas.microsoft.com/office/drawing/2014/main" id="{C82AC6DB-D588-DCA1-CE4F-F33F4AA5F51C}"/>
                  </a:ext>
                </a:extLst>
              </p:cNvPr>
              <p:cNvSpPr/>
              <p:nvPr/>
            </p:nvSpPr>
            <p:spPr>
              <a:xfrm>
                <a:off x="7460351" y="907534"/>
                <a:ext cx="12727" cy="10351"/>
              </a:xfrm>
              <a:custGeom>
                <a:avLst/>
                <a:gdLst>
                  <a:gd name="connsiteX0" fmla="*/ 12553 w 12552"/>
                  <a:gd name="connsiteY0" fmla="*/ 8083 h 10365"/>
                  <a:gd name="connsiteX1" fmla="*/ 10841 w 12552"/>
                  <a:gd name="connsiteY1" fmla="*/ 10366 h 10365"/>
                  <a:gd name="connsiteX2" fmla="*/ 0 w 12552"/>
                  <a:gd name="connsiteY2" fmla="*/ 2282 h 10365"/>
                  <a:gd name="connsiteX3" fmla="*/ 1712 w 12552"/>
                  <a:gd name="connsiteY3" fmla="*/ 0 h 10365"/>
                </a:gdLst>
                <a:ahLst/>
                <a:cxnLst>
                  <a:cxn ang="0">
                    <a:pos x="connsiteX0" y="connsiteY0"/>
                  </a:cxn>
                  <a:cxn ang="0">
                    <a:pos x="connsiteX1" y="connsiteY1"/>
                  </a:cxn>
                  <a:cxn ang="0">
                    <a:pos x="connsiteX2" y="connsiteY2"/>
                  </a:cxn>
                  <a:cxn ang="0">
                    <a:pos x="connsiteX3" y="connsiteY3"/>
                  </a:cxn>
                </a:cxnLst>
                <a:rect l="l" t="t" r="r" b="b"/>
                <a:pathLst>
                  <a:path w="12552" h="10365">
                    <a:moveTo>
                      <a:pt x="12553" y="8083"/>
                    </a:moveTo>
                    <a:lnTo>
                      <a:pt x="10841" y="10366"/>
                    </a:lnTo>
                    <a:lnTo>
                      <a:pt x="0" y="2282"/>
                    </a:lnTo>
                    <a:lnTo>
                      <a:pt x="1712" y="0"/>
                    </a:lnTo>
                    <a:close/>
                  </a:path>
                </a:pathLst>
              </a:custGeom>
              <a:solidFill>
                <a:srgbClr val="EBEBEB"/>
              </a:solidFill>
              <a:ln w="9452" cap="flat">
                <a:noFill/>
                <a:prstDash val="solid"/>
                <a:miter/>
              </a:ln>
            </p:spPr>
            <p:txBody>
              <a:bodyPr rtlCol="0" anchor="ctr"/>
              <a:lstStyle/>
              <a:p>
                <a:endParaRPr lang="nb-NO"/>
              </a:p>
            </p:txBody>
          </p:sp>
          <p:sp>
            <p:nvSpPr>
              <p:cNvPr id="439" name="Frihåndsform: figur 438">
                <a:extLst>
                  <a:ext uri="{FF2B5EF4-FFF2-40B4-BE49-F238E27FC236}">
                    <a16:creationId xmlns:a16="http://schemas.microsoft.com/office/drawing/2014/main" id="{A4A23151-E193-D9F0-7F07-F4D0B87BD7A1}"/>
                  </a:ext>
                </a:extLst>
              </p:cNvPr>
              <p:cNvSpPr/>
              <p:nvPr/>
            </p:nvSpPr>
            <p:spPr>
              <a:xfrm>
                <a:off x="7414647" y="942102"/>
                <a:ext cx="11859" cy="16618"/>
              </a:xfrm>
              <a:custGeom>
                <a:avLst/>
                <a:gdLst>
                  <a:gd name="connsiteX0" fmla="*/ 9034 w 11696"/>
                  <a:gd name="connsiteY0" fmla="*/ 15215 h 16641"/>
                  <a:gd name="connsiteX1" fmla="*/ 6467 w 11696"/>
                  <a:gd name="connsiteY1" fmla="*/ 16642 h 16641"/>
                  <a:gd name="connsiteX2" fmla="*/ 0 w 11696"/>
                  <a:gd name="connsiteY2" fmla="*/ 4755 h 16641"/>
                  <a:gd name="connsiteX3" fmla="*/ 8654 w 11696"/>
                  <a:gd name="connsiteY3" fmla="*/ 0 h 16641"/>
                  <a:gd name="connsiteX4" fmla="*/ 9890 w 11696"/>
                  <a:gd name="connsiteY4" fmla="*/ 2187 h 16641"/>
                  <a:gd name="connsiteX5" fmla="*/ 3709 w 11696"/>
                  <a:gd name="connsiteY5" fmla="*/ 5516 h 16641"/>
                  <a:gd name="connsiteX6" fmla="*/ 5230 w 11696"/>
                  <a:gd name="connsiteY6" fmla="*/ 8178 h 16641"/>
                  <a:gd name="connsiteX7" fmla="*/ 10556 w 11696"/>
                  <a:gd name="connsiteY7" fmla="*/ 5230 h 16641"/>
                  <a:gd name="connsiteX8" fmla="*/ 11697 w 11696"/>
                  <a:gd name="connsiteY8" fmla="*/ 7418 h 16641"/>
                  <a:gd name="connsiteX9" fmla="*/ 6276 w 11696"/>
                  <a:gd name="connsiteY9" fmla="*/ 10270 h 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96" h="16641">
                    <a:moveTo>
                      <a:pt x="9034" y="15215"/>
                    </a:moveTo>
                    <a:lnTo>
                      <a:pt x="6467" y="16642"/>
                    </a:lnTo>
                    <a:lnTo>
                      <a:pt x="0" y="4755"/>
                    </a:lnTo>
                    <a:lnTo>
                      <a:pt x="8654" y="0"/>
                    </a:lnTo>
                    <a:lnTo>
                      <a:pt x="9890" y="2187"/>
                    </a:lnTo>
                    <a:lnTo>
                      <a:pt x="3709" y="5516"/>
                    </a:lnTo>
                    <a:lnTo>
                      <a:pt x="5230" y="8178"/>
                    </a:lnTo>
                    <a:lnTo>
                      <a:pt x="10556" y="5230"/>
                    </a:lnTo>
                    <a:lnTo>
                      <a:pt x="11697" y="7418"/>
                    </a:lnTo>
                    <a:lnTo>
                      <a:pt x="6276" y="10270"/>
                    </a:lnTo>
                    <a:close/>
                  </a:path>
                </a:pathLst>
              </a:custGeom>
              <a:solidFill>
                <a:srgbClr val="EBEBEB"/>
              </a:solidFill>
              <a:ln w="9452" cap="flat">
                <a:noFill/>
                <a:prstDash val="solid"/>
                <a:miter/>
              </a:ln>
            </p:spPr>
            <p:txBody>
              <a:bodyPr rtlCol="0" anchor="ctr"/>
              <a:lstStyle/>
              <a:p>
                <a:endParaRPr lang="nb-NO"/>
              </a:p>
            </p:txBody>
          </p:sp>
          <p:sp>
            <p:nvSpPr>
              <p:cNvPr id="440" name="Frihåndsform: figur 439">
                <a:extLst>
                  <a:ext uri="{FF2B5EF4-FFF2-40B4-BE49-F238E27FC236}">
                    <a16:creationId xmlns:a16="http://schemas.microsoft.com/office/drawing/2014/main" id="{EB1785A3-C5D9-871D-68A4-8AAC9E1532A1}"/>
                  </a:ext>
                </a:extLst>
              </p:cNvPr>
              <p:cNvSpPr/>
              <p:nvPr/>
            </p:nvSpPr>
            <p:spPr>
              <a:xfrm>
                <a:off x="7365858" y="959197"/>
                <a:ext cx="11570" cy="14245"/>
              </a:xfrm>
              <a:custGeom>
                <a:avLst/>
                <a:gdLst>
                  <a:gd name="connsiteX0" fmla="*/ 8559 w 11411"/>
                  <a:gd name="connsiteY0" fmla="*/ 13979 h 14264"/>
                  <a:gd name="connsiteX1" fmla="*/ 5706 w 11411"/>
                  <a:gd name="connsiteY1" fmla="*/ 14265 h 14264"/>
                  <a:gd name="connsiteX2" fmla="*/ 4374 w 11411"/>
                  <a:gd name="connsiteY2" fmla="*/ 3233 h 14264"/>
                  <a:gd name="connsiteX3" fmla="*/ 285 w 11411"/>
                  <a:gd name="connsiteY3" fmla="*/ 3709 h 14264"/>
                  <a:gd name="connsiteX4" fmla="*/ 0 w 11411"/>
                  <a:gd name="connsiteY4" fmla="*/ 1331 h 14264"/>
                  <a:gd name="connsiteX5" fmla="*/ 11126 w 11411"/>
                  <a:gd name="connsiteY5" fmla="*/ 0 h 14264"/>
                  <a:gd name="connsiteX6" fmla="*/ 11412 w 11411"/>
                  <a:gd name="connsiteY6" fmla="*/ 2377 h 14264"/>
                  <a:gd name="connsiteX7" fmla="*/ 7227 w 11411"/>
                  <a:gd name="connsiteY7" fmla="*/ 2853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11" h="14264">
                    <a:moveTo>
                      <a:pt x="8559" y="13979"/>
                    </a:moveTo>
                    <a:lnTo>
                      <a:pt x="5706" y="14265"/>
                    </a:lnTo>
                    <a:lnTo>
                      <a:pt x="4374" y="3233"/>
                    </a:lnTo>
                    <a:lnTo>
                      <a:pt x="285" y="3709"/>
                    </a:lnTo>
                    <a:lnTo>
                      <a:pt x="0" y="1331"/>
                    </a:lnTo>
                    <a:lnTo>
                      <a:pt x="11126" y="0"/>
                    </a:lnTo>
                    <a:lnTo>
                      <a:pt x="11412" y="2377"/>
                    </a:lnTo>
                    <a:lnTo>
                      <a:pt x="7227" y="2853"/>
                    </a:lnTo>
                    <a:close/>
                  </a:path>
                </a:pathLst>
              </a:custGeom>
              <a:solidFill>
                <a:srgbClr val="EBEBEB"/>
              </a:solidFill>
              <a:ln w="9452" cap="flat">
                <a:noFill/>
                <a:prstDash val="solid"/>
                <a:miter/>
              </a:ln>
            </p:spPr>
            <p:txBody>
              <a:bodyPr rtlCol="0" anchor="ctr"/>
              <a:lstStyle/>
              <a:p>
                <a:endParaRPr lang="nb-NO"/>
              </a:p>
            </p:txBody>
          </p:sp>
          <p:grpSp>
            <p:nvGrpSpPr>
              <p:cNvPr id="441" name="dasdasda">
                <a:extLst>
                  <a:ext uri="{FF2B5EF4-FFF2-40B4-BE49-F238E27FC236}">
                    <a16:creationId xmlns:a16="http://schemas.microsoft.com/office/drawing/2014/main" id="{6F405282-B8BF-C24E-777C-BF5581A8DAF6}"/>
                  </a:ext>
                </a:extLst>
              </p:cNvPr>
              <p:cNvGrpSpPr/>
              <p:nvPr/>
            </p:nvGrpSpPr>
            <p:grpSpPr>
              <a:xfrm>
                <a:off x="7299630" y="954068"/>
                <a:ext cx="40604" cy="19028"/>
                <a:chOff x="10151839" y="1041976"/>
                <a:chExt cx="40046" cy="19054"/>
              </a:xfrm>
              <a:solidFill>
                <a:srgbClr val="EBEBEB"/>
              </a:solidFill>
            </p:grpSpPr>
            <p:sp>
              <p:nvSpPr>
                <p:cNvPr id="472" name="Frihåndsform: figur 471">
                  <a:extLst>
                    <a:ext uri="{FF2B5EF4-FFF2-40B4-BE49-F238E27FC236}">
                      <a16:creationId xmlns:a16="http://schemas.microsoft.com/office/drawing/2014/main" id="{27EEC808-36AE-D45B-6DB3-0FBE8D0551CB}"/>
                    </a:ext>
                  </a:extLst>
                </p:cNvPr>
                <p:cNvSpPr/>
                <p:nvPr/>
              </p:nvSpPr>
              <p:spPr>
                <a:xfrm>
                  <a:off x="10180513" y="1046766"/>
                  <a:ext cx="11371" cy="14264"/>
                </a:xfrm>
                <a:custGeom>
                  <a:avLst/>
                  <a:gdLst>
                    <a:gd name="connsiteX0" fmla="*/ 2693 w 11371"/>
                    <a:gd name="connsiteY0" fmla="*/ 9569 h 14264"/>
                    <a:gd name="connsiteX1" fmla="*/ 5356 w 11371"/>
                    <a:gd name="connsiteY1" fmla="*/ 12042 h 14264"/>
                    <a:gd name="connsiteX2" fmla="*/ 8399 w 11371"/>
                    <a:gd name="connsiteY2" fmla="*/ 10615 h 14264"/>
                    <a:gd name="connsiteX3" fmla="*/ 6117 w 11371"/>
                    <a:gd name="connsiteY3" fmla="*/ 8618 h 14264"/>
                    <a:gd name="connsiteX4" fmla="*/ 4690 w 11371"/>
                    <a:gd name="connsiteY4" fmla="*/ 8048 h 14264"/>
                    <a:gd name="connsiteX5" fmla="*/ 791 w 11371"/>
                    <a:gd name="connsiteY5" fmla="*/ 3578 h 14264"/>
                    <a:gd name="connsiteX6" fmla="*/ 6497 w 11371"/>
                    <a:gd name="connsiteY6" fmla="*/ 60 h 14264"/>
                    <a:gd name="connsiteX7" fmla="*/ 11347 w 11371"/>
                    <a:gd name="connsiteY7" fmla="*/ 5005 h 14264"/>
                    <a:gd name="connsiteX8" fmla="*/ 8589 w 11371"/>
                    <a:gd name="connsiteY8" fmla="*/ 4719 h 14264"/>
                    <a:gd name="connsiteX9" fmla="*/ 6022 w 11371"/>
                    <a:gd name="connsiteY9" fmla="*/ 2437 h 14264"/>
                    <a:gd name="connsiteX10" fmla="*/ 3454 w 11371"/>
                    <a:gd name="connsiteY10" fmla="*/ 3769 h 14264"/>
                    <a:gd name="connsiteX11" fmla="*/ 4785 w 11371"/>
                    <a:gd name="connsiteY11" fmla="*/ 5290 h 14264"/>
                    <a:gd name="connsiteX12" fmla="*/ 8019 w 11371"/>
                    <a:gd name="connsiteY12" fmla="*/ 6431 h 14264"/>
                    <a:gd name="connsiteX13" fmla="*/ 11252 w 11371"/>
                    <a:gd name="connsiteY13" fmla="*/ 10425 h 14264"/>
                    <a:gd name="connsiteX14" fmla="*/ 5356 w 11371"/>
                    <a:gd name="connsiteY14" fmla="*/ 14229 h 14264"/>
                    <a:gd name="connsiteX15" fmla="*/ 31 w 11371"/>
                    <a:gd name="connsiteY15" fmla="*/ 9094 h 14264"/>
                    <a:gd name="connsiteX16" fmla="*/ 2693 w 11371"/>
                    <a:gd name="connsiteY16" fmla="*/ 9569 h 1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71" h="14264">
                      <a:moveTo>
                        <a:pt x="2693" y="9569"/>
                      </a:moveTo>
                      <a:cubicBezTo>
                        <a:pt x="2598" y="10330"/>
                        <a:pt x="2788" y="11757"/>
                        <a:pt x="5356" y="12042"/>
                      </a:cubicBezTo>
                      <a:cubicBezTo>
                        <a:pt x="6687" y="12137"/>
                        <a:pt x="8304" y="12042"/>
                        <a:pt x="8399" y="10615"/>
                      </a:cubicBezTo>
                      <a:cubicBezTo>
                        <a:pt x="8494" y="9569"/>
                        <a:pt x="7543" y="9189"/>
                        <a:pt x="6117" y="8618"/>
                      </a:cubicBezTo>
                      <a:lnTo>
                        <a:pt x="4690" y="8048"/>
                      </a:lnTo>
                      <a:cubicBezTo>
                        <a:pt x="2503" y="7287"/>
                        <a:pt x="411" y="6526"/>
                        <a:pt x="791" y="3578"/>
                      </a:cubicBezTo>
                      <a:cubicBezTo>
                        <a:pt x="982" y="2057"/>
                        <a:pt x="2123" y="-416"/>
                        <a:pt x="6497" y="60"/>
                      </a:cubicBezTo>
                      <a:cubicBezTo>
                        <a:pt x="10681" y="535"/>
                        <a:pt x="11537" y="3388"/>
                        <a:pt x="11347" y="5005"/>
                      </a:cubicBezTo>
                      <a:lnTo>
                        <a:pt x="8589" y="4719"/>
                      </a:lnTo>
                      <a:cubicBezTo>
                        <a:pt x="8589" y="4149"/>
                        <a:pt x="8494" y="2722"/>
                        <a:pt x="6022" y="2437"/>
                      </a:cubicBezTo>
                      <a:cubicBezTo>
                        <a:pt x="4976" y="2247"/>
                        <a:pt x="3549" y="2532"/>
                        <a:pt x="3454" y="3769"/>
                      </a:cubicBezTo>
                      <a:cubicBezTo>
                        <a:pt x="3359" y="4815"/>
                        <a:pt x="4215" y="5195"/>
                        <a:pt x="4785" y="5290"/>
                      </a:cubicBezTo>
                      <a:lnTo>
                        <a:pt x="8019" y="6431"/>
                      </a:lnTo>
                      <a:cubicBezTo>
                        <a:pt x="9826" y="7097"/>
                        <a:pt x="11537" y="8048"/>
                        <a:pt x="11252" y="10425"/>
                      </a:cubicBezTo>
                      <a:cubicBezTo>
                        <a:pt x="10777" y="14514"/>
                        <a:pt x="6497" y="14324"/>
                        <a:pt x="5356" y="14229"/>
                      </a:cubicBezTo>
                      <a:cubicBezTo>
                        <a:pt x="411" y="13659"/>
                        <a:pt x="-160" y="10711"/>
                        <a:pt x="31" y="9094"/>
                      </a:cubicBezTo>
                      <a:lnTo>
                        <a:pt x="2693" y="9569"/>
                      </a:lnTo>
                      <a:close/>
                    </a:path>
                  </a:pathLst>
                </a:custGeom>
                <a:solidFill>
                  <a:srgbClr val="EBEBEB"/>
                </a:solidFill>
                <a:ln w="9452" cap="flat">
                  <a:noFill/>
                  <a:prstDash val="solid"/>
                  <a:miter/>
                </a:ln>
              </p:spPr>
              <p:txBody>
                <a:bodyPr rtlCol="0" anchor="ctr"/>
                <a:lstStyle/>
                <a:p>
                  <a:endParaRPr lang="nb-NO"/>
                </a:p>
              </p:txBody>
            </p:sp>
            <p:sp>
              <p:nvSpPr>
                <p:cNvPr id="473" name="Frihåndsform: figur 472">
                  <a:extLst>
                    <a:ext uri="{FF2B5EF4-FFF2-40B4-BE49-F238E27FC236}">
                      <a16:creationId xmlns:a16="http://schemas.microsoft.com/office/drawing/2014/main" id="{BCB945F5-FA43-48EE-CDB8-EFF299D72059}"/>
                    </a:ext>
                  </a:extLst>
                </p:cNvPr>
                <p:cNvSpPr/>
                <p:nvPr/>
              </p:nvSpPr>
              <p:spPr>
                <a:xfrm>
                  <a:off x="10151839" y="1041976"/>
                  <a:ext cx="11682" cy="13021"/>
                </a:xfrm>
                <a:custGeom>
                  <a:avLst/>
                  <a:gdLst>
                    <a:gd name="connsiteX0" fmla="*/ 8735 w 11682"/>
                    <a:gd name="connsiteY0" fmla="*/ 9985 h 13021"/>
                    <a:gd name="connsiteX1" fmla="*/ 3314 w 11682"/>
                    <a:gd name="connsiteY1" fmla="*/ 12648 h 13021"/>
                    <a:gd name="connsiteX2" fmla="*/ 652 w 11682"/>
                    <a:gd name="connsiteY2" fmla="*/ 6086 h 13021"/>
                    <a:gd name="connsiteX3" fmla="*/ 3219 w 11682"/>
                    <a:gd name="connsiteY3" fmla="*/ 6942 h 13021"/>
                    <a:gd name="connsiteX4" fmla="*/ 3790 w 11682"/>
                    <a:gd name="connsiteY4" fmla="*/ 10461 h 13021"/>
                    <a:gd name="connsiteX5" fmla="*/ 5882 w 11682"/>
                    <a:gd name="connsiteY5" fmla="*/ 9129 h 13021"/>
                    <a:gd name="connsiteX6" fmla="*/ 8925 w 11682"/>
                    <a:gd name="connsiteY6" fmla="*/ 0 h 13021"/>
                    <a:gd name="connsiteX7" fmla="*/ 11683 w 11682"/>
                    <a:gd name="connsiteY7" fmla="*/ 856 h 13021"/>
                    <a:gd name="connsiteX8" fmla="*/ 8735 w 11682"/>
                    <a:gd name="connsiteY8" fmla="*/ 9985 h 1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2" h="13021">
                      <a:moveTo>
                        <a:pt x="8735" y="9985"/>
                      </a:moveTo>
                      <a:cubicBezTo>
                        <a:pt x="7784" y="12743"/>
                        <a:pt x="5882" y="13599"/>
                        <a:pt x="3314" y="12648"/>
                      </a:cubicBezTo>
                      <a:cubicBezTo>
                        <a:pt x="-1060" y="11221"/>
                        <a:pt x="-109" y="8464"/>
                        <a:pt x="652" y="6086"/>
                      </a:cubicBezTo>
                      <a:lnTo>
                        <a:pt x="3219" y="6942"/>
                      </a:lnTo>
                      <a:cubicBezTo>
                        <a:pt x="2554" y="8939"/>
                        <a:pt x="2363" y="9985"/>
                        <a:pt x="3790" y="10461"/>
                      </a:cubicBezTo>
                      <a:cubicBezTo>
                        <a:pt x="5216" y="10936"/>
                        <a:pt x="5597" y="10080"/>
                        <a:pt x="5882" y="9129"/>
                      </a:cubicBezTo>
                      <a:lnTo>
                        <a:pt x="8925" y="0"/>
                      </a:lnTo>
                      <a:lnTo>
                        <a:pt x="11683" y="856"/>
                      </a:lnTo>
                      <a:lnTo>
                        <a:pt x="8735" y="9985"/>
                      </a:lnTo>
                      <a:close/>
                    </a:path>
                  </a:pathLst>
                </a:custGeom>
                <a:solidFill>
                  <a:srgbClr val="EBEBEB"/>
                </a:solidFill>
                <a:ln w="9452" cap="flat">
                  <a:noFill/>
                  <a:prstDash val="solid"/>
                  <a:miter/>
                </a:ln>
              </p:spPr>
              <p:txBody>
                <a:bodyPr rtlCol="0" anchor="ctr"/>
                <a:lstStyle/>
                <a:p>
                  <a:endParaRPr lang="nb-NO"/>
                </a:p>
              </p:txBody>
            </p:sp>
          </p:grpSp>
          <p:sp>
            <p:nvSpPr>
              <p:cNvPr id="442" name="Frihåndsform: figur 441">
                <a:extLst>
                  <a:ext uri="{FF2B5EF4-FFF2-40B4-BE49-F238E27FC236}">
                    <a16:creationId xmlns:a16="http://schemas.microsoft.com/office/drawing/2014/main" id="{F06AA98B-ACC4-C2DE-EC31-39A4E9E0BD9C}"/>
                  </a:ext>
                </a:extLst>
              </p:cNvPr>
              <p:cNvSpPr/>
              <p:nvPr/>
            </p:nvSpPr>
            <p:spPr>
              <a:xfrm>
                <a:off x="7336931" y="766982"/>
                <a:ext cx="11185" cy="21557"/>
              </a:xfrm>
              <a:custGeom>
                <a:avLst/>
                <a:gdLst>
                  <a:gd name="connsiteX0" fmla="*/ 0 w 11031"/>
                  <a:gd name="connsiteY0" fmla="*/ 21587 h 21586"/>
                  <a:gd name="connsiteX1" fmla="*/ 761 w 11031"/>
                  <a:gd name="connsiteY1" fmla="*/ 0 h 21586"/>
                  <a:gd name="connsiteX2" fmla="*/ 8844 w 11031"/>
                  <a:gd name="connsiteY2" fmla="*/ 8369 h 21586"/>
                  <a:gd name="connsiteX3" fmla="*/ 11031 w 11031"/>
                  <a:gd name="connsiteY3" fmla="*/ 10556 h 21586"/>
                </a:gdLst>
                <a:ahLst/>
                <a:cxnLst>
                  <a:cxn ang="0">
                    <a:pos x="connsiteX0" y="connsiteY0"/>
                  </a:cxn>
                  <a:cxn ang="0">
                    <a:pos x="connsiteX1" y="connsiteY1"/>
                  </a:cxn>
                  <a:cxn ang="0">
                    <a:pos x="connsiteX2" y="connsiteY2"/>
                  </a:cxn>
                  <a:cxn ang="0">
                    <a:pos x="connsiteX3" y="connsiteY3"/>
                  </a:cxn>
                </a:cxnLst>
                <a:rect l="l" t="t" r="r" b="b"/>
                <a:pathLst>
                  <a:path w="11031" h="21586">
                    <a:moveTo>
                      <a:pt x="0" y="21587"/>
                    </a:moveTo>
                    <a:lnTo>
                      <a:pt x="761" y="0"/>
                    </a:lnTo>
                    <a:lnTo>
                      <a:pt x="8844" y="8369"/>
                    </a:lnTo>
                    <a:lnTo>
                      <a:pt x="11031" y="10556"/>
                    </a:lnTo>
                    <a:close/>
                  </a:path>
                </a:pathLst>
              </a:custGeom>
              <a:solidFill>
                <a:srgbClr val="EBEBEB"/>
              </a:solidFill>
              <a:ln w="9452" cap="flat">
                <a:noFill/>
                <a:prstDash val="solid"/>
                <a:miter/>
              </a:ln>
            </p:spPr>
            <p:txBody>
              <a:bodyPr rtlCol="0" anchor="ctr"/>
              <a:lstStyle/>
              <a:p>
                <a:endParaRPr lang="nb-NO"/>
              </a:p>
            </p:txBody>
          </p:sp>
          <p:sp>
            <p:nvSpPr>
              <p:cNvPr id="443" name="Frihåndsform: figur 442">
                <a:extLst>
                  <a:ext uri="{FF2B5EF4-FFF2-40B4-BE49-F238E27FC236}">
                    <a16:creationId xmlns:a16="http://schemas.microsoft.com/office/drawing/2014/main" id="{3A6BFED4-096A-1636-5810-C8B319BE6EBD}"/>
                  </a:ext>
                </a:extLst>
              </p:cNvPr>
              <p:cNvSpPr/>
              <p:nvPr/>
            </p:nvSpPr>
            <p:spPr>
              <a:xfrm>
                <a:off x="7344067" y="960526"/>
                <a:ext cx="11377" cy="13674"/>
              </a:xfrm>
              <a:custGeom>
                <a:avLst/>
                <a:gdLst>
                  <a:gd name="connsiteX0" fmla="*/ 6752 w 11221"/>
                  <a:gd name="connsiteY0" fmla="*/ 13694 h 13693"/>
                  <a:gd name="connsiteX1" fmla="*/ 3899 w 11221"/>
                  <a:gd name="connsiteY1" fmla="*/ 13694 h 13693"/>
                  <a:gd name="connsiteX2" fmla="*/ 4089 w 11221"/>
                  <a:gd name="connsiteY2" fmla="*/ 2473 h 13693"/>
                  <a:gd name="connsiteX3" fmla="*/ 0 w 11221"/>
                  <a:gd name="connsiteY3" fmla="*/ 2473 h 13693"/>
                  <a:gd name="connsiteX4" fmla="*/ 0 w 11221"/>
                  <a:gd name="connsiteY4" fmla="*/ 0 h 13693"/>
                  <a:gd name="connsiteX5" fmla="*/ 11221 w 11221"/>
                  <a:gd name="connsiteY5" fmla="*/ 285 h 13693"/>
                  <a:gd name="connsiteX6" fmla="*/ 11221 w 11221"/>
                  <a:gd name="connsiteY6" fmla="*/ 2663 h 13693"/>
                  <a:gd name="connsiteX7" fmla="*/ 7037 w 11221"/>
                  <a:gd name="connsiteY7" fmla="*/ 2568 h 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21" h="13693">
                    <a:moveTo>
                      <a:pt x="6752" y="13694"/>
                    </a:moveTo>
                    <a:lnTo>
                      <a:pt x="3899" y="13694"/>
                    </a:lnTo>
                    <a:lnTo>
                      <a:pt x="4089" y="2473"/>
                    </a:lnTo>
                    <a:lnTo>
                      <a:pt x="0" y="2473"/>
                    </a:lnTo>
                    <a:lnTo>
                      <a:pt x="0" y="0"/>
                    </a:lnTo>
                    <a:lnTo>
                      <a:pt x="11221" y="285"/>
                    </a:lnTo>
                    <a:lnTo>
                      <a:pt x="11221" y="2663"/>
                    </a:lnTo>
                    <a:lnTo>
                      <a:pt x="7037" y="2568"/>
                    </a:lnTo>
                    <a:close/>
                  </a:path>
                </a:pathLst>
              </a:custGeom>
              <a:solidFill>
                <a:srgbClr val="EBEBEB"/>
              </a:solidFill>
              <a:ln w="9452" cap="flat">
                <a:noFill/>
                <a:prstDash val="solid"/>
                <a:miter/>
              </a:ln>
            </p:spPr>
            <p:txBody>
              <a:bodyPr rtlCol="0" anchor="ctr"/>
              <a:lstStyle/>
              <a:p>
                <a:endParaRPr lang="nb-NO"/>
              </a:p>
            </p:txBody>
          </p:sp>
          <p:sp>
            <p:nvSpPr>
              <p:cNvPr id="444" name="Frihåndsform: figur 443">
                <a:extLst>
                  <a:ext uri="{FF2B5EF4-FFF2-40B4-BE49-F238E27FC236}">
                    <a16:creationId xmlns:a16="http://schemas.microsoft.com/office/drawing/2014/main" id="{F4159988-2669-58CA-BFE6-59F9718FA9D6}"/>
                  </a:ext>
                </a:extLst>
              </p:cNvPr>
              <p:cNvSpPr/>
              <p:nvPr/>
            </p:nvSpPr>
            <p:spPr>
              <a:xfrm>
                <a:off x="7358337" y="768026"/>
                <a:ext cx="10895" cy="21747"/>
              </a:xfrm>
              <a:custGeom>
                <a:avLst/>
                <a:gdLst>
                  <a:gd name="connsiteX0" fmla="*/ 9985 w 10745"/>
                  <a:gd name="connsiteY0" fmla="*/ 0 h 21777"/>
                  <a:gd name="connsiteX1" fmla="*/ 10746 w 10745"/>
                  <a:gd name="connsiteY1" fmla="*/ 21777 h 21777"/>
                  <a:gd name="connsiteX2" fmla="*/ 3519 w 10745"/>
                  <a:gd name="connsiteY2" fmla="*/ 14265 h 21777"/>
                  <a:gd name="connsiteX3" fmla="*/ 0 w 10745"/>
                  <a:gd name="connsiteY3" fmla="*/ 10746 h 21777"/>
                </a:gdLst>
                <a:ahLst/>
                <a:cxnLst>
                  <a:cxn ang="0">
                    <a:pos x="connsiteX0" y="connsiteY0"/>
                  </a:cxn>
                  <a:cxn ang="0">
                    <a:pos x="connsiteX1" y="connsiteY1"/>
                  </a:cxn>
                  <a:cxn ang="0">
                    <a:pos x="connsiteX2" y="connsiteY2"/>
                  </a:cxn>
                  <a:cxn ang="0">
                    <a:pos x="connsiteX3" y="connsiteY3"/>
                  </a:cxn>
                </a:cxnLst>
                <a:rect l="l" t="t" r="r" b="b"/>
                <a:pathLst>
                  <a:path w="10745" h="21777">
                    <a:moveTo>
                      <a:pt x="9985" y="0"/>
                    </a:moveTo>
                    <a:lnTo>
                      <a:pt x="10746" y="21777"/>
                    </a:lnTo>
                    <a:lnTo>
                      <a:pt x="3519" y="14265"/>
                    </a:lnTo>
                    <a:lnTo>
                      <a:pt x="0" y="10746"/>
                    </a:lnTo>
                    <a:close/>
                  </a:path>
                </a:pathLst>
              </a:custGeom>
              <a:solidFill>
                <a:srgbClr val="EBEBEB"/>
              </a:solidFill>
              <a:ln w="9452" cap="flat">
                <a:noFill/>
                <a:prstDash val="solid"/>
                <a:miter/>
              </a:ln>
            </p:spPr>
            <p:txBody>
              <a:bodyPr rtlCol="0" anchor="ctr"/>
              <a:lstStyle/>
              <a:p>
                <a:endParaRPr lang="nb-NO"/>
              </a:p>
            </p:txBody>
          </p:sp>
          <p:grpSp>
            <p:nvGrpSpPr>
              <p:cNvPr id="445" name="dasdasda">
                <a:extLst>
                  <a:ext uri="{FF2B5EF4-FFF2-40B4-BE49-F238E27FC236}">
                    <a16:creationId xmlns:a16="http://schemas.microsoft.com/office/drawing/2014/main" id="{5556242F-A9EB-9681-C203-BC870FDB5CF0}"/>
                  </a:ext>
                </a:extLst>
              </p:cNvPr>
              <p:cNvGrpSpPr/>
              <p:nvPr/>
            </p:nvGrpSpPr>
            <p:grpSpPr>
              <a:xfrm>
                <a:off x="7260854" y="614368"/>
                <a:ext cx="185227" cy="239128"/>
                <a:chOff x="10113596" y="701814"/>
                <a:chExt cx="182681" cy="239453"/>
              </a:xfrm>
              <a:solidFill>
                <a:srgbClr val="EBEBEB"/>
              </a:solidFill>
            </p:grpSpPr>
            <p:sp>
              <p:nvSpPr>
                <p:cNvPr id="456" name="Frihåndsform: figur 455">
                  <a:extLst>
                    <a:ext uri="{FF2B5EF4-FFF2-40B4-BE49-F238E27FC236}">
                      <a16:creationId xmlns:a16="http://schemas.microsoft.com/office/drawing/2014/main" id="{EAFAAE49-4814-17FB-97C7-ACD16DDBE85E}"/>
                    </a:ext>
                  </a:extLst>
                </p:cNvPr>
                <p:cNvSpPr/>
                <p:nvPr/>
              </p:nvSpPr>
              <p:spPr>
                <a:xfrm>
                  <a:off x="10239694" y="901993"/>
                  <a:ext cx="9604" cy="9344"/>
                </a:xfrm>
                <a:custGeom>
                  <a:avLst/>
                  <a:gdLst>
                    <a:gd name="connsiteX0" fmla="*/ 475 w 9604"/>
                    <a:gd name="connsiteY0" fmla="*/ 8939 h 9344"/>
                    <a:gd name="connsiteX1" fmla="*/ 0 w 9604"/>
                    <a:gd name="connsiteY1" fmla="*/ 7798 h 9344"/>
                    <a:gd name="connsiteX2" fmla="*/ 2948 w 9604"/>
                    <a:gd name="connsiteY2" fmla="*/ 2853 h 9344"/>
                    <a:gd name="connsiteX3" fmla="*/ 7893 w 9604"/>
                    <a:gd name="connsiteY3" fmla="*/ 0 h 9344"/>
                    <a:gd name="connsiteX4" fmla="*/ 9129 w 9604"/>
                    <a:gd name="connsiteY4" fmla="*/ 476 h 9344"/>
                    <a:gd name="connsiteX5" fmla="*/ 9605 w 9604"/>
                    <a:gd name="connsiteY5" fmla="*/ 1617 h 9344"/>
                    <a:gd name="connsiteX6" fmla="*/ 6657 w 9604"/>
                    <a:gd name="connsiteY6" fmla="*/ 6562 h 9344"/>
                    <a:gd name="connsiteX7" fmla="*/ 1807 w 9604"/>
                    <a:gd name="connsiteY7" fmla="*/ 9320 h 9344"/>
                    <a:gd name="connsiteX8" fmla="*/ 475 w 9604"/>
                    <a:gd name="connsiteY8" fmla="*/ 8939 h 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04" h="9344">
                      <a:moveTo>
                        <a:pt x="475" y="8939"/>
                      </a:moveTo>
                      <a:cubicBezTo>
                        <a:pt x="190" y="8559"/>
                        <a:pt x="0" y="8178"/>
                        <a:pt x="0" y="7798"/>
                      </a:cubicBezTo>
                      <a:cubicBezTo>
                        <a:pt x="0" y="6657"/>
                        <a:pt x="951" y="4850"/>
                        <a:pt x="2948" y="2853"/>
                      </a:cubicBezTo>
                      <a:cubicBezTo>
                        <a:pt x="4850" y="951"/>
                        <a:pt x="6657" y="0"/>
                        <a:pt x="7893" y="0"/>
                      </a:cubicBezTo>
                      <a:cubicBezTo>
                        <a:pt x="8369" y="0"/>
                        <a:pt x="8749" y="95"/>
                        <a:pt x="9129" y="476"/>
                      </a:cubicBezTo>
                      <a:cubicBezTo>
                        <a:pt x="9415" y="856"/>
                        <a:pt x="9605" y="1141"/>
                        <a:pt x="9605" y="1617"/>
                      </a:cubicBezTo>
                      <a:cubicBezTo>
                        <a:pt x="9605" y="2853"/>
                        <a:pt x="8654" y="4660"/>
                        <a:pt x="6657" y="6562"/>
                      </a:cubicBezTo>
                      <a:cubicBezTo>
                        <a:pt x="4755" y="8369"/>
                        <a:pt x="2948" y="9320"/>
                        <a:pt x="1807" y="9320"/>
                      </a:cubicBezTo>
                      <a:cubicBezTo>
                        <a:pt x="1236" y="9415"/>
                        <a:pt x="761" y="9224"/>
                        <a:pt x="475" y="8939"/>
                      </a:cubicBezTo>
                    </a:path>
                  </a:pathLst>
                </a:custGeom>
                <a:solidFill>
                  <a:srgbClr val="EBEBEB"/>
                </a:solidFill>
                <a:ln w="9452" cap="flat">
                  <a:noFill/>
                  <a:prstDash val="solid"/>
                  <a:miter/>
                </a:ln>
              </p:spPr>
              <p:txBody>
                <a:bodyPr rtlCol="0" anchor="ctr"/>
                <a:lstStyle/>
                <a:p>
                  <a:endParaRPr lang="nb-NO"/>
                </a:p>
              </p:txBody>
            </p:sp>
            <p:sp>
              <p:nvSpPr>
                <p:cNvPr id="457" name="Frihåndsform: figur 456">
                  <a:extLst>
                    <a:ext uri="{FF2B5EF4-FFF2-40B4-BE49-F238E27FC236}">
                      <a16:creationId xmlns:a16="http://schemas.microsoft.com/office/drawing/2014/main" id="{12C395C1-A81B-B202-49CA-23E149D70CF0}"/>
                    </a:ext>
                  </a:extLst>
                </p:cNvPr>
                <p:cNvSpPr/>
                <p:nvPr/>
              </p:nvSpPr>
              <p:spPr>
                <a:xfrm>
                  <a:off x="10287528" y="719217"/>
                  <a:ext cx="8748" cy="11696"/>
                </a:xfrm>
                <a:custGeom>
                  <a:avLst/>
                  <a:gdLst>
                    <a:gd name="connsiteX0" fmla="*/ 0 w 8748"/>
                    <a:gd name="connsiteY0" fmla="*/ 8559 h 11696"/>
                    <a:gd name="connsiteX1" fmla="*/ 2187 w 8748"/>
                    <a:gd name="connsiteY1" fmla="*/ 0 h 11696"/>
                    <a:gd name="connsiteX2" fmla="*/ 5611 w 8748"/>
                    <a:gd name="connsiteY2" fmla="*/ 1522 h 11696"/>
                    <a:gd name="connsiteX3" fmla="*/ 8749 w 8748"/>
                    <a:gd name="connsiteY3" fmla="*/ 3043 h 11696"/>
                    <a:gd name="connsiteX4" fmla="*/ 6657 w 8748"/>
                    <a:gd name="connsiteY4" fmla="*/ 11697 h 11696"/>
                    <a:gd name="connsiteX5" fmla="*/ 3233 w 8748"/>
                    <a:gd name="connsiteY5" fmla="*/ 9985 h 11696"/>
                    <a:gd name="connsiteX6" fmla="*/ 0 w 8748"/>
                    <a:gd name="connsiteY6" fmla="*/ 8559 h 1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8" h="11696">
                      <a:moveTo>
                        <a:pt x="0" y="8559"/>
                      </a:moveTo>
                      <a:lnTo>
                        <a:pt x="2187" y="0"/>
                      </a:lnTo>
                      <a:cubicBezTo>
                        <a:pt x="3709" y="666"/>
                        <a:pt x="5135" y="1331"/>
                        <a:pt x="5611" y="1522"/>
                      </a:cubicBezTo>
                      <a:cubicBezTo>
                        <a:pt x="6181" y="1807"/>
                        <a:pt x="7418" y="2377"/>
                        <a:pt x="8749" y="3043"/>
                      </a:cubicBezTo>
                      <a:lnTo>
                        <a:pt x="6657" y="11697"/>
                      </a:lnTo>
                      <a:cubicBezTo>
                        <a:pt x="5230" y="11031"/>
                        <a:pt x="3804" y="10270"/>
                        <a:pt x="3233" y="9985"/>
                      </a:cubicBezTo>
                      <a:cubicBezTo>
                        <a:pt x="2758" y="9795"/>
                        <a:pt x="1426" y="9129"/>
                        <a:pt x="0" y="8559"/>
                      </a:cubicBezTo>
                    </a:path>
                  </a:pathLst>
                </a:custGeom>
                <a:solidFill>
                  <a:srgbClr val="EBEBEB"/>
                </a:solidFill>
                <a:ln w="9452" cap="flat">
                  <a:noFill/>
                  <a:prstDash val="solid"/>
                  <a:miter/>
                </a:ln>
              </p:spPr>
              <p:txBody>
                <a:bodyPr rtlCol="0" anchor="ctr"/>
                <a:lstStyle/>
                <a:p>
                  <a:endParaRPr lang="nb-NO"/>
                </a:p>
              </p:txBody>
            </p:sp>
            <p:sp>
              <p:nvSpPr>
                <p:cNvPr id="458" name="Frihåndsform: figur 457">
                  <a:extLst>
                    <a:ext uri="{FF2B5EF4-FFF2-40B4-BE49-F238E27FC236}">
                      <a16:creationId xmlns:a16="http://schemas.microsoft.com/office/drawing/2014/main" id="{FA10B237-BB3F-3E08-8140-6361055E36B5}"/>
                    </a:ext>
                  </a:extLst>
                </p:cNvPr>
                <p:cNvSpPr/>
                <p:nvPr/>
              </p:nvSpPr>
              <p:spPr>
                <a:xfrm>
                  <a:off x="10113596" y="719597"/>
                  <a:ext cx="8653" cy="11221"/>
                </a:xfrm>
                <a:custGeom>
                  <a:avLst/>
                  <a:gdLst>
                    <a:gd name="connsiteX0" fmla="*/ 6562 w 8653"/>
                    <a:gd name="connsiteY0" fmla="*/ 0 h 11221"/>
                    <a:gd name="connsiteX1" fmla="*/ 8654 w 8653"/>
                    <a:gd name="connsiteY1" fmla="*/ 8083 h 11221"/>
                    <a:gd name="connsiteX2" fmla="*/ 4850 w 8653"/>
                    <a:gd name="connsiteY2" fmla="*/ 9795 h 11221"/>
                    <a:gd name="connsiteX3" fmla="*/ 1997 w 8653"/>
                    <a:gd name="connsiteY3" fmla="*/ 11221 h 11221"/>
                    <a:gd name="connsiteX4" fmla="*/ 0 w 8653"/>
                    <a:gd name="connsiteY4" fmla="*/ 3138 h 11221"/>
                    <a:gd name="connsiteX5" fmla="*/ 3614 w 8653"/>
                    <a:gd name="connsiteY5" fmla="*/ 1331 h 11221"/>
                    <a:gd name="connsiteX6" fmla="*/ 6562 w 8653"/>
                    <a:gd name="connsiteY6" fmla="*/ 0 h 1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 h="11221">
                      <a:moveTo>
                        <a:pt x="6562" y="0"/>
                      </a:moveTo>
                      <a:lnTo>
                        <a:pt x="8654" y="8083"/>
                      </a:lnTo>
                      <a:cubicBezTo>
                        <a:pt x="7037" y="8749"/>
                        <a:pt x="5516" y="9510"/>
                        <a:pt x="4850" y="9795"/>
                      </a:cubicBezTo>
                      <a:cubicBezTo>
                        <a:pt x="4374" y="10080"/>
                        <a:pt x="3233" y="10556"/>
                        <a:pt x="1997" y="11221"/>
                      </a:cubicBezTo>
                      <a:lnTo>
                        <a:pt x="0" y="3138"/>
                      </a:lnTo>
                      <a:cubicBezTo>
                        <a:pt x="1522" y="2377"/>
                        <a:pt x="3043" y="1617"/>
                        <a:pt x="3614" y="1331"/>
                      </a:cubicBezTo>
                      <a:cubicBezTo>
                        <a:pt x="4089" y="1046"/>
                        <a:pt x="5230" y="475"/>
                        <a:pt x="6562" y="0"/>
                      </a:cubicBezTo>
                    </a:path>
                  </a:pathLst>
                </a:custGeom>
                <a:solidFill>
                  <a:srgbClr val="EBEBEB"/>
                </a:solidFill>
                <a:ln w="9452" cap="flat">
                  <a:noFill/>
                  <a:prstDash val="solid"/>
                  <a:miter/>
                </a:ln>
              </p:spPr>
              <p:txBody>
                <a:bodyPr rtlCol="0" anchor="ctr"/>
                <a:lstStyle/>
                <a:p>
                  <a:endParaRPr lang="nb-NO"/>
                </a:p>
              </p:txBody>
            </p:sp>
            <p:sp>
              <p:nvSpPr>
                <p:cNvPr id="459" name="Frihåndsform: figur 458">
                  <a:extLst>
                    <a:ext uri="{FF2B5EF4-FFF2-40B4-BE49-F238E27FC236}">
                      <a16:creationId xmlns:a16="http://schemas.microsoft.com/office/drawing/2014/main" id="{561BC850-8F52-051C-49AF-DECCDB09ABBE}"/>
                    </a:ext>
                  </a:extLst>
                </p:cNvPr>
                <p:cNvSpPr/>
                <p:nvPr/>
              </p:nvSpPr>
              <p:spPr>
                <a:xfrm>
                  <a:off x="10257382" y="708281"/>
                  <a:ext cx="8273" cy="10460"/>
                </a:xfrm>
                <a:custGeom>
                  <a:avLst/>
                  <a:gdLst>
                    <a:gd name="connsiteX0" fmla="*/ 0 w 8273"/>
                    <a:gd name="connsiteY0" fmla="*/ 8464 h 10460"/>
                    <a:gd name="connsiteX1" fmla="*/ 1236 w 8273"/>
                    <a:gd name="connsiteY1" fmla="*/ 0 h 10460"/>
                    <a:gd name="connsiteX2" fmla="*/ 5040 w 8273"/>
                    <a:gd name="connsiteY2" fmla="*/ 951 h 10460"/>
                    <a:gd name="connsiteX3" fmla="*/ 8273 w 8273"/>
                    <a:gd name="connsiteY3" fmla="*/ 1902 h 10460"/>
                    <a:gd name="connsiteX4" fmla="*/ 6847 w 8273"/>
                    <a:gd name="connsiteY4" fmla="*/ 10461 h 10460"/>
                    <a:gd name="connsiteX5" fmla="*/ 0 w 8273"/>
                    <a:gd name="connsiteY5" fmla="*/ 8464 h 1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460">
                      <a:moveTo>
                        <a:pt x="0" y="8464"/>
                      </a:moveTo>
                      <a:lnTo>
                        <a:pt x="1236" y="0"/>
                      </a:lnTo>
                      <a:cubicBezTo>
                        <a:pt x="3043" y="475"/>
                        <a:pt x="4565" y="856"/>
                        <a:pt x="5040" y="951"/>
                      </a:cubicBezTo>
                      <a:cubicBezTo>
                        <a:pt x="5611" y="1141"/>
                        <a:pt x="6942" y="1522"/>
                        <a:pt x="8273" y="1902"/>
                      </a:cubicBezTo>
                      <a:lnTo>
                        <a:pt x="6847" y="10461"/>
                      </a:lnTo>
                      <a:cubicBezTo>
                        <a:pt x="4374" y="9795"/>
                        <a:pt x="1331" y="8844"/>
                        <a:pt x="0" y="8464"/>
                      </a:cubicBezTo>
                    </a:path>
                  </a:pathLst>
                </a:custGeom>
                <a:solidFill>
                  <a:srgbClr val="EBEBEB"/>
                </a:solidFill>
                <a:ln w="9452" cap="flat">
                  <a:noFill/>
                  <a:prstDash val="solid"/>
                  <a:miter/>
                </a:ln>
              </p:spPr>
              <p:txBody>
                <a:bodyPr rtlCol="0" anchor="ctr"/>
                <a:lstStyle/>
                <a:p>
                  <a:endParaRPr lang="nb-NO"/>
                </a:p>
              </p:txBody>
            </p:sp>
            <p:sp>
              <p:nvSpPr>
                <p:cNvPr id="460" name="Frihåndsform: figur 459">
                  <a:extLst>
                    <a:ext uri="{FF2B5EF4-FFF2-40B4-BE49-F238E27FC236}">
                      <a16:creationId xmlns:a16="http://schemas.microsoft.com/office/drawing/2014/main" id="{3BBC4BDB-DEFB-9C4D-988C-C99FAAEFA57A}"/>
                    </a:ext>
                  </a:extLst>
                </p:cNvPr>
                <p:cNvSpPr/>
                <p:nvPr/>
              </p:nvSpPr>
              <p:spPr>
                <a:xfrm>
                  <a:off x="10249489" y="706474"/>
                  <a:ext cx="7893" cy="10175"/>
                </a:xfrm>
                <a:custGeom>
                  <a:avLst/>
                  <a:gdLst>
                    <a:gd name="connsiteX0" fmla="*/ 7893 w 7893"/>
                    <a:gd name="connsiteY0" fmla="*/ 1712 h 10175"/>
                    <a:gd name="connsiteX1" fmla="*/ 6657 w 7893"/>
                    <a:gd name="connsiteY1" fmla="*/ 10175 h 10175"/>
                    <a:gd name="connsiteX2" fmla="*/ 0 w 7893"/>
                    <a:gd name="connsiteY2" fmla="*/ 8559 h 10175"/>
                    <a:gd name="connsiteX3" fmla="*/ 1046 w 7893"/>
                    <a:gd name="connsiteY3" fmla="*/ 0 h 10175"/>
                    <a:gd name="connsiteX4" fmla="*/ 7893 w 7893"/>
                    <a:gd name="connsiteY4" fmla="*/ 1712 h 1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3" h="10175">
                      <a:moveTo>
                        <a:pt x="7893" y="1712"/>
                      </a:moveTo>
                      <a:lnTo>
                        <a:pt x="6657" y="10175"/>
                      </a:lnTo>
                      <a:cubicBezTo>
                        <a:pt x="4470" y="9605"/>
                        <a:pt x="2282" y="9129"/>
                        <a:pt x="0" y="8559"/>
                      </a:cubicBezTo>
                      <a:lnTo>
                        <a:pt x="1046" y="0"/>
                      </a:lnTo>
                      <a:cubicBezTo>
                        <a:pt x="2473" y="285"/>
                        <a:pt x="5421" y="951"/>
                        <a:pt x="7893" y="1712"/>
                      </a:cubicBezTo>
                    </a:path>
                  </a:pathLst>
                </a:custGeom>
                <a:solidFill>
                  <a:srgbClr val="EBEBEB"/>
                </a:solidFill>
                <a:ln w="9452" cap="flat">
                  <a:noFill/>
                  <a:prstDash val="solid"/>
                  <a:miter/>
                </a:ln>
              </p:spPr>
              <p:txBody>
                <a:bodyPr rtlCol="0" anchor="ctr"/>
                <a:lstStyle/>
                <a:p>
                  <a:endParaRPr lang="nb-NO"/>
                </a:p>
              </p:txBody>
            </p:sp>
            <p:sp>
              <p:nvSpPr>
                <p:cNvPr id="461" name="Frihåndsform: figur 460">
                  <a:extLst>
                    <a:ext uri="{FF2B5EF4-FFF2-40B4-BE49-F238E27FC236}">
                      <a16:creationId xmlns:a16="http://schemas.microsoft.com/office/drawing/2014/main" id="{308F9401-9870-7E2A-8BC0-52F84FBF0004}"/>
                    </a:ext>
                  </a:extLst>
                </p:cNvPr>
                <p:cNvSpPr/>
                <p:nvPr/>
              </p:nvSpPr>
              <p:spPr>
                <a:xfrm>
                  <a:off x="10152491" y="706569"/>
                  <a:ext cx="7797" cy="9794"/>
                </a:xfrm>
                <a:custGeom>
                  <a:avLst/>
                  <a:gdLst>
                    <a:gd name="connsiteX0" fmla="*/ 1141 w 7797"/>
                    <a:gd name="connsiteY0" fmla="*/ 9795 h 9794"/>
                    <a:gd name="connsiteX1" fmla="*/ 0 w 7797"/>
                    <a:gd name="connsiteY1" fmla="*/ 1712 h 9794"/>
                    <a:gd name="connsiteX2" fmla="*/ 6847 w 7797"/>
                    <a:gd name="connsiteY2" fmla="*/ 0 h 9794"/>
                    <a:gd name="connsiteX3" fmla="*/ 7798 w 7797"/>
                    <a:gd name="connsiteY3" fmla="*/ 8273 h 9794"/>
                    <a:gd name="connsiteX4" fmla="*/ 1141 w 7797"/>
                    <a:gd name="connsiteY4" fmla="*/ 9795 h 9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9794">
                      <a:moveTo>
                        <a:pt x="1141" y="9795"/>
                      </a:moveTo>
                      <a:lnTo>
                        <a:pt x="0" y="1712"/>
                      </a:lnTo>
                      <a:cubicBezTo>
                        <a:pt x="2377" y="1046"/>
                        <a:pt x="5135" y="380"/>
                        <a:pt x="6847" y="0"/>
                      </a:cubicBezTo>
                      <a:lnTo>
                        <a:pt x="7798" y="8273"/>
                      </a:lnTo>
                      <a:cubicBezTo>
                        <a:pt x="5611" y="8654"/>
                        <a:pt x="3328" y="9224"/>
                        <a:pt x="1141" y="9795"/>
                      </a:cubicBezTo>
                    </a:path>
                  </a:pathLst>
                </a:custGeom>
                <a:solidFill>
                  <a:srgbClr val="EBEBEB"/>
                </a:solidFill>
                <a:ln w="9452" cap="flat">
                  <a:noFill/>
                  <a:prstDash val="solid"/>
                  <a:miter/>
                </a:ln>
              </p:spPr>
              <p:txBody>
                <a:bodyPr rtlCol="0" anchor="ctr"/>
                <a:lstStyle/>
                <a:p>
                  <a:endParaRPr lang="nb-NO"/>
                </a:p>
              </p:txBody>
            </p:sp>
            <p:sp>
              <p:nvSpPr>
                <p:cNvPr id="462" name="Frihåndsform: figur 461">
                  <a:extLst>
                    <a:ext uri="{FF2B5EF4-FFF2-40B4-BE49-F238E27FC236}">
                      <a16:creationId xmlns:a16="http://schemas.microsoft.com/office/drawing/2014/main" id="{81B00748-F747-8396-9EBA-9CCCA239572F}"/>
                    </a:ext>
                  </a:extLst>
                </p:cNvPr>
                <p:cNvSpPr/>
                <p:nvPr/>
              </p:nvSpPr>
              <p:spPr>
                <a:xfrm>
                  <a:off x="10144217" y="708566"/>
                  <a:ext cx="8273" cy="10270"/>
                </a:xfrm>
                <a:custGeom>
                  <a:avLst/>
                  <a:gdLst>
                    <a:gd name="connsiteX0" fmla="*/ 7132 w 8273"/>
                    <a:gd name="connsiteY0" fmla="*/ 0 h 10270"/>
                    <a:gd name="connsiteX1" fmla="*/ 8273 w 8273"/>
                    <a:gd name="connsiteY1" fmla="*/ 8178 h 10270"/>
                    <a:gd name="connsiteX2" fmla="*/ 1331 w 8273"/>
                    <a:gd name="connsiteY2" fmla="*/ 10270 h 10270"/>
                    <a:gd name="connsiteX3" fmla="*/ 0 w 8273"/>
                    <a:gd name="connsiteY3" fmla="*/ 1997 h 10270"/>
                    <a:gd name="connsiteX4" fmla="*/ 3899 w 8273"/>
                    <a:gd name="connsiteY4" fmla="*/ 856 h 10270"/>
                    <a:gd name="connsiteX5" fmla="*/ 7132 w 8273"/>
                    <a:gd name="connsiteY5" fmla="*/ 0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73" h="10270">
                      <a:moveTo>
                        <a:pt x="7132" y="0"/>
                      </a:moveTo>
                      <a:lnTo>
                        <a:pt x="8273" y="8178"/>
                      </a:lnTo>
                      <a:cubicBezTo>
                        <a:pt x="7418" y="8464"/>
                        <a:pt x="4184" y="9415"/>
                        <a:pt x="1331" y="10270"/>
                      </a:cubicBezTo>
                      <a:lnTo>
                        <a:pt x="0" y="1997"/>
                      </a:lnTo>
                      <a:cubicBezTo>
                        <a:pt x="1617" y="1522"/>
                        <a:pt x="3233" y="1046"/>
                        <a:pt x="3899" y="856"/>
                      </a:cubicBezTo>
                      <a:cubicBezTo>
                        <a:pt x="4374" y="666"/>
                        <a:pt x="5611" y="380"/>
                        <a:pt x="7132" y="0"/>
                      </a:cubicBezTo>
                    </a:path>
                  </a:pathLst>
                </a:custGeom>
                <a:solidFill>
                  <a:srgbClr val="EBEBEB"/>
                </a:solidFill>
                <a:ln w="9452" cap="flat">
                  <a:noFill/>
                  <a:prstDash val="solid"/>
                  <a:miter/>
                </a:ln>
              </p:spPr>
              <p:txBody>
                <a:bodyPr rtlCol="0" anchor="ctr"/>
                <a:lstStyle/>
                <a:p>
                  <a:endParaRPr lang="nb-NO"/>
                </a:p>
              </p:txBody>
            </p:sp>
            <p:sp>
              <p:nvSpPr>
                <p:cNvPr id="463" name="Frihåndsform: figur 462">
                  <a:extLst>
                    <a:ext uri="{FF2B5EF4-FFF2-40B4-BE49-F238E27FC236}">
                      <a16:creationId xmlns:a16="http://schemas.microsoft.com/office/drawing/2014/main" id="{6A7C9F5F-C33F-B58C-45DF-314B99FAFDFA}"/>
                    </a:ext>
                  </a:extLst>
                </p:cNvPr>
                <p:cNvSpPr/>
                <p:nvPr/>
              </p:nvSpPr>
              <p:spPr>
                <a:xfrm>
                  <a:off x="10271076" y="902278"/>
                  <a:ext cx="7893" cy="7640"/>
                </a:xfrm>
                <a:custGeom>
                  <a:avLst/>
                  <a:gdLst>
                    <a:gd name="connsiteX0" fmla="*/ 475 w 7893"/>
                    <a:gd name="connsiteY0" fmla="*/ 7132 h 7640"/>
                    <a:gd name="connsiteX1" fmla="*/ 0 w 7893"/>
                    <a:gd name="connsiteY1" fmla="*/ 5991 h 7640"/>
                    <a:gd name="connsiteX2" fmla="*/ 2282 w 7893"/>
                    <a:gd name="connsiteY2" fmla="*/ 2092 h 7640"/>
                    <a:gd name="connsiteX3" fmla="*/ 6181 w 7893"/>
                    <a:gd name="connsiteY3" fmla="*/ 0 h 7640"/>
                    <a:gd name="connsiteX4" fmla="*/ 7418 w 7893"/>
                    <a:gd name="connsiteY4" fmla="*/ 475 h 7640"/>
                    <a:gd name="connsiteX5" fmla="*/ 7893 w 7893"/>
                    <a:gd name="connsiteY5" fmla="*/ 1617 h 7640"/>
                    <a:gd name="connsiteX6" fmla="*/ 5706 w 7893"/>
                    <a:gd name="connsiteY6" fmla="*/ 5421 h 7640"/>
                    <a:gd name="connsiteX7" fmla="*/ 1807 w 7893"/>
                    <a:gd name="connsiteY7" fmla="*/ 7608 h 7640"/>
                    <a:gd name="connsiteX8" fmla="*/ 475 w 7893"/>
                    <a:gd name="connsiteY8" fmla="*/ 7132 h 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40">
                      <a:moveTo>
                        <a:pt x="475" y="7132"/>
                      </a:moveTo>
                      <a:cubicBezTo>
                        <a:pt x="190" y="6847"/>
                        <a:pt x="0" y="6467"/>
                        <a:pt x="0" y="5991"/>
                      </a:cubicBezTo>
                      <a:cubicBezTo>
                        <a:pt x="0" y="5040"/>
                        <a:pt x="761" y="3614"/>
                        <a:pt x="2282" y="2092"/>
                      </a:cubicBezTo>
                      <a:cubicBezTo>
                        <a:pt x="3804" y="571"/>
                        <a:pt x="5135" y="0"/>
                        <a:pt x="6181" y="0"/>
                      </a:cubicBezTo>
                      <a:cubicBezTo>
                        <a:pt x="6657" y="0"/>
                        <a:pt x="7037" y="190"/>
                        <a:pt x="7418" y="475"/>
                      </a:cubicBezTo>
                      <a:cubicBezTo>
                        <a:pt x="7703" y="856"/>
                        <a:pt x="7893" y="1236"/>
                        <a:pt x="7893" y="1617"/>
                      </a:cubicBezTo>
                      <a:cubicBezTo>
                        <a:pt x="7893" y="2568"/>
                        <a:pt x="7227" y="3994"/>
                        <a:pt x="5706" y="5421"/>
                      </a:cubicBezTo>
                      <a:cubicBezTo>
                        <a:pt x="4184" y="6942"/>
                        <a:pt x="2758" y="7608"/>
                        <a:pt x="1807" y="7608"/>
                      </a:cubicBezTo>
                      <a:cubicBezTo>
                        <a:pt x="1141" y="7703"/>
                        <a:pt x="761" y="7608"/>
                        <a:pt x="475" y="7132"/>
                      </a:cubicBezTo>
                    </a:path>
                  </a:pathLst>
                </a:custGeom>
                <a:solidFill>
                  <a:srgbClr val="EBEBEB"/>
                </a:solidFill>
                <a:ln w="9452" cap="flat">
                  <a:noFill/>
                  <a:prstDash val="solid"/>
                  <a:miter/>
                </a:ln>
              </p:spPr>
              <p:txBody>
                <a:bodyPr rtlCol="0" anchor="ctr"/>
                <a:lstStyle/>
                <a:p>
                  <a:endParaRPr lang="nb-NO"/>
                </a:p>
              </p:txBody>
            </p:sp>
            <p:sp>
              <p:nvSpPr>
                <p:cNvPr id="464" name="Frihåndsform: figur 463">
                  <a:extLst>
                    <a:ext uri="{FF2B5EF4-FFF2-40B4-BE49-F238E27FC236}">
                      <a16:creationId xmlns:a16="http://schemas.microsoft.com/office/drawing/2014/main" id="{F605F142-C86A-E251-A746-5F208EA2662A}"/>
                    </a:ext>
                  </a:extLst>
                </p:cNvPr>
                <p:cNvSpPr/>
                <p:nvPr/>
              </p:nvSpPr>
              <p:spPr>
                <a:xfrm>
                  <a:off x="10238553" y="933446"/>
                  <a:ext cx="7893" cy="7631"/>
                </a:xfrm>
                <a:custGeom>
                  <a:avLst/>
                  <a:gdLst>
                    <a:gd name="connsiteX0" fmla="*/ 7418 w 7893"/>
                    <a:gd name="connsiteY0" fmla="*/ 500 h 7631"/>
                    <a:gd name="connsiteX1" fmla="*/ 7893 w 7893"/>
                    <a:gd name="connsiteY1" fmla="*/ 1641 h 7631"/>
                    <a:gd name="connsiteX2" fmla="*/ 5611 w 7893"/>
                    <a:gd name="connsiteY2" fmla="*/ 5540 h 7631"/>
                    <a:gd name="connsiteX3" fmla="*/ 1712 w 7893"/>
                    <a:gd name="connsiteY3" fmla="*/ 7632 h 7631"/>
                    <a:gd name="connsiteX4" fmla="*/ 475 w 7893"/>
                    <a:gd name="connsiteY4" fmla="*/ 7156 h 7631"/>
                    <a:gd name="connsiteX5" fmla="*/ 0 w 7893"/>
                    <a:gd name="connsiteY5" fmla="*/ 6015 h 7631"/>
                    <a:gd name="connsiteX6" fmla="*/ 2187 w 7893"/>
                    <a:gd name="connsiteY6" fmla="*/ 2211 h 7631"/>
                    <a:gd name="connsiteX7" fmla="*/ 6086 w 7893"/>
                    <a:gd name="connsiteY7" fmla="*/ 24 h 7631"/>
                    <a:gd name="connsiteX8" fmla="*/ 7418 w 7893"/>
                    <a:gd name="connsiteY8" fmla="*/ 500 h 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93" h="7631">
                      <a:moveTo>
                        <a:pt x="7418" y="500"/>
                      </a:moveTo>
                      <a:cubicBezTo>
                        <a:pt x="7703" y="785"/>
                        <a:pt x="7893" y="1165"/>
                        <a:pt x="7893" y="1641"/>
                      </a:cubicBezTo>
                      <a:cubicBezTo>
                        <a:pt x="7893" y="2592"/>
                        <a:pt x="7132" y="4018"/>
                        <a:pt x="5611" y="5540"/>
                      </a:cubicBezTo>
                      <a:cubicBezTo>
                        <a:pt x="4089" y="7061"/>
                        <a:pt x="2758" y="7632"/>
                        <a:pt x="1712" y="7632"/>
                      </a:cubicBezTo>
                      <a:cubicBezTo>
                        <a:pt x="1236" y="7632"/>
                        <a:pt x="856" y="7442"/>
                        <a:pt x="475" y="7156"/>
                      </a:cubicBezTo>
                      <a:cubicBezTo>
                        <a:pt x="190" y="6776"/>
                        <a:pt x="0" y="6396"/>
                        <a:pt x="0" y="6015"/>
                      </a:cubicBezTo>
                      <a:cubicBezTo>
                        <a:pt x="0" y="5064"/>
                        <a:pt x="666" y="3638"/>
                        <a:pt x="2187" y="2211"/>
                      </a:cubicBezTo>
                      <a:cubicBezTo>
                        <a:pt x="3709" y="690"/>
                        <a:pt x="5135" y="24"/>
                        <a:pt x="6086" y="24"/>
                      </a:cubicBezTo>
                      <a:cubicBezTo>
                        <a:pt x="6657" y="-71"/>
                        <a:pt x="7037" y="119"/>
                        <a:pt x="7418" y="500"/>
                      </a:cubicBezTo>
                    </a:path>
                  </a:pathLst>
                </a:custGeom>
                <a:solidFill>
                  <a:srgbClr val="EBEBEB"/>
                </a:solidFill>
                <a:ln w="9452" cap="flat">
                  <a:noFill/>
                  <a:prstDash val="solid"/>
                  <a:miter/>
                </a:ln>
              </p:spPr>
              <p:txBody>
                <a:bodyPr rtlCol="0" anchor="ctr"/>
                <a:lstStyle/>
                <a:p>
                  <a:endParaRPr lang="nb-NO"/>
                </a:p>
              </p:txBody>
            </p:sp>
            <p:sp>
              <p:nvSpPr>
                <p:cNvPr id="465" name="Frihåndsform: figur 464">
                  <a:extLst>
                    <a:ext uri="{FF2B5EF4-FFF2-40B4-BE49-F238E27FC236}">
                      <a16:creationId xmlns:a16="http://schemas.microsoft.com/office/drawing/2014/main" id="{60F91E6E-22E4-A823-8714-4067DC9D76BF}"/>
                    </a:ext>
                  </a:extLst>
                </p:cNvPr>
                <p:cNvSpPr/>
                <p:nvPr/>
              </p:nvSpPr>
              <p:spPr>
                <a:xfrm>
                  <a:off x="10225525" y="702480"/>
                  <a:ext cx="7417" cy="9319"/>
                </a:xfrm>
                <a:custGeom>
                  <a:avLst/>
                  <a:gdLst>
                    <a:gd name="connsiteX0" fmla="*/ 0 w 7417"/>
                    <a:gd name="connsiteY0" fmla="*/ 8464 h 9319"/>
                    <a:gd name="connsiteX1" fmla="*/ 380 w 7417"/>
                    <a:gd name="connsiteY1" fmla="*/ 0 h 9319"/>
                    <a:gd name="connsiteX2" fmla="*/ 7418 w 7417"/>
                    <a:gd name="connsiteY2" fmla="*/ 856 h 9319"/>
                    <a:gd name="connsiteX3" fmla="*/ 6752 w 7417"/>
                    <a:gd name="connsiteY3" fmla="*/ 9320 h 9319"/>
                    <a:gd name="connsiteX4" fmla="*/ 0 w 7417"/>
                    <a:gd name="connsiteY4" fmla="*/ 8464 h 9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319">
                      <a:moveTo>
                        <a:pt x="0" y="8464"/>
                      </a:moveTo>
                      <a:lnTo>
                        <a:pt x="380" y="0"/>
                      </a:lnTo>
                      <a:cubicBezTo>
                        <a:pt x="1902" y="190"/>
                        <a:pt x="4755" y="475"/>
                        <a:pt x="7418" y="856"/>
                      </a:cubicBezTo>
                      <a:lnTo>
                        <a:pt x="6752" y="9320"/>
                      </a:lnTo>
                      <a:cubicBezTo>
                        <a:pt x="4470" y="9034"/>
                        <a:pt x="2282" y="8749"/>
                        <a:pt x="0" y="8464"/>
                      </a:cubicBezTo>
                    </a:path>
                  </a:pathLst>
                </a:custGeom>
                <a:solidFill>
                  <a:srgbClr val="EBEBEB"/>
                </a:solidFill>
                <a:ln w="9452" cap="flat">
                  <a:noFill/>
                  <a:prstDash val="solid"/>
                  <a:miter/>
                </a:ln>
              </p:spPr>
              <p:txBody>
                <a:bodyPr rtlCol="0" anchor="ctr"/>
                <a:lstStyle/>
                <a:p>
                  <a:endParaRPr lang="nb-NO"/>
                </a:p>
              </p:txBody>
            </p:sp>
            <p:sp>
              <p:nvSpPr>
                <p:cNvPr id="466" name="Frihåndsform: figur 465">
                  <a:extLst>
                    <a:ext uri="{FF2B5EF4-FFF2-40B4-BE49-F238E27FC236}">
                      <a16:creationId xmlns:a16="http://schemas.microsoft.com/office/drawing/2014/main" id="{D36FDC8B-7C98-CF52-B92D-9ECE2838ECAF}"/>
                    </a:ext>
                  </a:extLst>
                </p:cNvPr>
                <p:cNvSpPr/>
                <p:nvPr/>
              </p:nvSpPr>
              <p:spPr>
                <a:xfrm>
                  <a:off x="10176930" y="702575"/>
                  <a:ext cx="7417" cy="9224"/>
                </a:xfrm>
                <a:custGeom>
                  <a:avLst/>
                  <a:gdLst>
                    <a:gd name="connsiteX0" fmla="*/ 7037 w 7417"/>
                    <a:gd name="connsiteY0" fmla="*/ 0 h 9224"/>
                    <a:gd name="connsiteX1" fmla="*/ 7418 w 7417"/>
                    <a:gd name="connsiteY1" fmla="*/ 8369 h 9224"/>
                    <a:gd name="connsiteX2" fmla="*/ 666 w 7417"/>
                    <a:gd name="connsiteY2" fmla="*/ 9224 h 9224"/>
                    <a:gd name="connsiteX3" fmla="*/ 0 w 7417"/>
                    <a:gd name="connsiteY3" fmla="*/ 856 h 9224"/>
                    <a:gd name="connsiteX4" fmla="*/ 7037 w 7417"/>
                    <a:gd name="connsiteY4" fmla="*/ 0 h 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7" h="9224">
                      <a:moveTo>
                        <a:pt x="7037" y="0"/>
                      </a:moveTo>
                      <a:lnTo>
                        <a:pt x="7418" y="8369"/>
                      </a:lnTo>
                      <a:cubicBezTo>
                        <a:pt x="5230" y="8559"/>
                        <a:pt x="2948" y="8939"/>
                        <a:pt x="666" y="9224"/>
                      </a:cubicBezTo>
                      <a:lnTo>
                        <a:pt x="0" y="856"/>
                      </a:lnTo>
                      <a:cubicBezTo>
                        <a:pt x="2377" y="475"/>
                        <a:pt x="5230" y="190"/>
                        <a:pt x="7037" y="0"/>
                      </a:cubicBezTo>
                    </a:path>
                  </a:pathLst>
                </a:custGeom>
                <a:solidFill>
                  <a:srgbClr val="EBEBEB"/>
                </a:solidFill>
                <a:ln w="9452" cap="flat">
                  <a:noFill/>
                  <a:prstDash val="solid"/>
                  <a:miter/>
                </a:ln>
              </p:spPr>
              <p:txBody>
                <a:bodyPr rtlCol="0" anchor="ctr"/>
                <a:lstStyle/>
                <a:p>
                  <a:endParaRPr lang="nb-NO"/>
                </a:p>
              </p:txBody>
            </p:sp>
            <p:sp>
              <p:nvSpPr>
                <p:cNvPr id="467" name="Frihåndsform: figur 466">
                  <a:extLst>
                    <a:ext uri="{FF2B5EF4-FFF2-40B4-BE49-F238E27FC236}">
                      <a16:creationId xmlns:a16="http://schemas.microsoft.com/office/drawing/2014/main" id="{D8219AA3-0086-BDDC-F691-A2E2ADA0E8DC}"/>
                    </a:ext>
                  </a:extLst>
                </p:cNvPr>
                <p:cNvSpPr/>
                <p:nvPr/>
              </p:nvSpPr>
              <p:spPr>
                <a:xfrm>
                  <a:off x="10131189" y="933470"/>
                  <a:ext cx="7797" cy="7797"/>
                </a:xfrm>
                <a:custGeom>
                  <a:avLst/>
                  <a:gdLst>
                    <a:gd name="connsiteX0" fmla="*/ 3899 w 7797"/>
                    <a:gd name="connsiteY0" fmla="*/ 7798 h 7797"/>
                    <a:gd name="connsiteX1" fmla="*/ 0 w 7797"/>
                    <a:gd name="connsiteY1" fmla="*/ 3899 h 7797"/>
                    <a:gd name="connsiteX2" fmla="*/ 3899 w 7797"/>
                    <a:gd name="connsiteY2" fmla="*/ 0 h 7797"/>
                    <a:gd name="connsiteX3" fmla="*/ 7798 w 7797"/>
                    <a:gd name="connsiteY3" fmla="*/ 3899 h 7797"/>
                    <a:gd name="connsiteX4" fmla="*/ 3899 w 7797"/>
                    <a:gd name="connsiteY4" fmla="*/ 7798 h 7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 h="7797">
                      <a:moveTo>
                        <a:pt x="3899" y="7798"/>
                      </a:moveTo>
                      <a:cubicBezTo>
                        <a:pt x="1807" y="7798"/>
                        <a:pt x="0" y="6086"/>
                        <a:pt x="0" y="3899"/>
                      </a:cubicBezTo>
                      <a:cubicBezTo>
                        <a:pt x="0" y="1712"/>
                        <a:pt x="1807" y="0"/>
                        <a:pt x="3899" y="0"/>
                      </a:cubicBezTo>
                      <a:cubicBezTo>
                        <a:pt x="6086" y="0"/>
                        <a:pt x="7798" y="1807"/>
                        <a:pt x="7798" y="3899"/>
                      </a:cubicBezTo>
                      <a:cubicBezTo>
                        <a:pt x="7798" y="5991"/>
                        <a:pt x="6086" y="7798"/>
                        <a:pt x="3899" y="7798"/>
                      </a:cubicBezTo>
                    </a:path>
                  </a:pathLst>
                </a:custGeom>
                <a:solidFill>
                  <a:srgbClr val="EBEBEB"/>
                </a:solidFill>
                <a:ln w="9452" cap="flat">
                  <a:noFill/>
                  <a:prstDash val="solid"/>
                  <a:miter/>
                </a:ln>
              </p:spPr>
              <p:txBody>
                <a:bodyPr rtlCol="0" anchor="ctr"/>
                <a:lstStyle/>
                <a:p>
                  <a:endParaRPr lang="nb-NO"/>
                </a:p>
              </p:txBody>
            </p:sp>
            <p:sp>
              <p:nvSpPr>
                <p:cNvPr id="468" name="Frihåndsform: figur 467">
                  <a:extLst>
                    <a:ext uri="{FF2B5EF4-FFF2-40B4-BE49-F238E27FC236}">
                      <a16:creationId xmlns:a16="http://schemas.microsoft.com/office/drawing/2014/main" id="{3780A5C7-A62A-A580-527B-28D4588F0C80}"/>
                    </a:ext>
                  </a:extLst>
                </p:cNvPr>
                <p:cNvSpPr/>
                <p:nvPr/>
              </p:nvSpPr>
              <p:spPr>
                <a:xfrm>
                  <a:off x="10217632" y="701814"/>
                  <a:ext cx="7132" cy="9034"/>
                </a:xfrm>
                <a:custGeom>
                  <a:avLst/>
                  <a:gdLst>
                    <a:gd name="connsiteX0" fmla="*/ 7132 w 7132"/>
                    <a:gd name="connsiteY0" fmla="*/ 571 h 9034"/>
                    <a:gd name="connsiteX1" fmla="*/ 6657 w 7132"/>
                    <a:gd name="connsiteY1" fmla="*/ 9034 h 9034"/>
                    <a:gd name="connsiteX2" fmla="*/ 0 w 7132"/>
                    <a:gd name="connsiteY2" fmla="*/ 8559 h 9034"/>
                    <a:gd name="connsiteX3" fmla="*/ 285 w 7132"/>
                    <a:gd name="connsiteY3" fmla="*/ 0 h 9034"/>
                    <a:gd name="connsiteX4" fmla="*/ 7132 w 7132"/>
                    <a:gd name="connsiteY4" fmla="*/ 571 h 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9034">
                      <a:moveTo>
                        <a:pt x="7132" y="571"/>
                      </a:moveTo>
                      <a:lnTo>
                        <a:pt x="6657" y="9034"/>
                      </a:lnTo>
                      <a:cubicBezTo>
                        <a:pt x="5421" y="8939"/>
                        <a:pt x="2568" y="8749"/>
                        <a:pt x="0" y="8559"/>
                      </a:cubicBezTo>
                      <a:lnTo>
                        <a:pt x="285" y="0"/>
                      </a:lnTo>
                      <a:cubicBezTo>
                        <a:pt x="1617" y="95"/>
                        <a:pt x="5135" y="380"/>
                        <a:pt x="7132" y="571"/>
                      </a:cubicBezTo>
                    </a:path>
                  </a:pathLst>
                </a:custGeom>
                <a:solidFill>
                  <a:srgbClr val="EBEBEB"/>
                </a:solidFill>
                <a:ln w="9452" cap="flat">
                  <a:noFill/>
                  <a:prstDash val="solid"/>
                  <a:miter/>
                </a:ln>
              </p:spPr>
              <p:txBody>
                <a:bodyPr rtlCol="0" anchor="ctr"/>
                <a:lstStyle/>
                <a:p>
                  <a:endParaRPr lang="nb-NO"/>
                </a:p>
              </p:txBody>
            </p:sp>
            <p:sp>
              <p:nvSpPr>
                <p:cNvPr id="469" name="Frihåndsform: figur 468">
                  <a:extLst>
                    <a:ext uri="{FF2B5EF4-FFF2-40B4-BE49-F238E27FC236}">
                      <a16:creationId xmlns:a16="http://schemas.microsoft.com/office/drawing/2014/main" id="{D469BD2E-59DA-18AA-8BC6-0C3A66B1F328}"/>
                    </a:ext>
                  </a:extLst>
                </p:cNvPr>
                <p:cNvSpPr/>
                <p:nvPr/>
              </p:nvSpPr>
              <p:spPr>
                <a:xfrm>
                  <a:off x="10184919" y="701814"/>
                  <a:ext cx="7132" cy="8939"/>
                </a:xfrm>
                <a:custGeom>
                  <a:avLst/>
                  <a:gdLst>
                    <a:gd name="connsiteX0" fmla="*/ 475 w 7132"/>
                    <a:gd name="connsiteY0" fmla="*/ 8939 h 8939"/>
                    <a:gd name="connsiteX1" fmla="*/ 0 w 7132"/>
                    <a:gd name="connsiteY1" fmla="*/ 571 h 8939"/>
                    <a:gd name="connsiteX2" fmla="*/ 6847 w 7132"/>
                    <a:gd name="connsiteY2" fmla="*/ 0 h 8939"/>
                    <a:gd name="connsiteX3" fmla="*/ 7132 w 7132"/>
                    <a:gd name="connsiteY3" fmla="*/ 8464 h 8939"/>
                    <a:gd name="connsiteX4" fmla="*/ 475 w 7132"/>
                    <a:gd name="connsiteY4" fmla="*/ 8939 h 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 h="8939">
                      <a:moveTo>
                        <a:pt x="475" y="8939"/>
                      </a:moveTo>
                      <a:lnTo>
                        <a:pt x="0" y="571"/>
                      </a:lnTo>
                      <a:cubicBezTo>
                        <a:pt x="1522" y="475"/>
                        <a:pt x="4945" y="95"/>
                        <a:pt x="6847" y="0"/>
                      </a:cubicBezTo>
                      <a:lnTo>
                        <a:pt x="7132" y="8464"/>
                      </a:lnTo>
                      <a:cubicBezTo>
                        <a:pt x="4755" y="8654"/>
                        <a:pt x="1997" y="8844"/>
                        <a:pt x="475" y="8939"/>
                      </a:cubicBezTo>
                    </a:path>
                  </a:pathLst>
                </a:custGeom>
                <a:solidFill>
                  <a:srgbClr val="EBEBEB"/>
                </a:solidFill>
                <a:ln w="9452" cap="flat">
                  <a:noFill/>
                  <a:prstDash val="solid"/>
                  <a:miter/>
                </a:ln>
              </p:spPr>
              <p:txBody>
                <a:bodyPr rtlCol="0" anchor="ctr"/>
                <a:lstStyle/>
                <a:p>
                  <a:endParaRPr lang="nb-NO"/>
                </a:p>
              </p:txBody>
            </p:sp>
            <p:sp>
              <p:nvSpPr>
                <p:cNvPr id="470" name="Frihåndsform: figur 469">
                  <a:extLst>
                    <a:ext uri="{FF2B5EF4-FFF2-40B4-BE49-F238E27FC236}">
                      <a16:creationId xmlns:a16="http://schemas.microsoft.com/office/drawing/2014/main" id="{8EE7E3DE-C6AE-7F5B-4FEA-22820260E7A9}"/>
                    </a:ext>
                  </a:extLst>
                </p:cNvPr>
                <p:cNvSpPr/>
                <p:nvPr/>
              </p:nvSpPr>
              <p:spPr>
                <a:xfrm>
                  <a:off x="10264610" y="928145"/>
                  <a:ext cx="6185" cy="6181"/>
                </a:xfrm>
                <a:custGeom>
                  <a:avLst/>
                  <a:gdLst>
                    <a:gd name="connsiteX0" fmla="*/ 3138 w 6185"/>
                    <a:gd name="connsiteY0" fmla="*/ 6181 h 6181"/>
                    <a:gd name="connsiteX1" fmla="*/ 0 w 6185"/>
                    <a:gd name="connsiteY1" fmla="*/ 3043 h 6181"/>
                    <a:gd name="connsiteX2" fmla="*/ 3138 w 6185"/>
                    <a:gd name="connsiteY2" fmla="*/ 0 h 6181"/>
                    <a:gd name="connsiteX3" fmla="*/ 6181 w 6185"/>
                    <a:gd name="connsiteY3" fmla="*/ 3043 h 6181"/>
                    <a:gd name="connsiteX4" fmla="*/ 3138 w 6185"/>
                    <a:gd name="connsiteY4" fmla="*/ 6181 h 6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 h="6181">
                      <a:moveTo>
                        <a:pt x="3138" y="6181"/>
                      </a:moveTo>
                      <a:cubicBezTo>
                        <a:pt x="1426" y="6181"/>
                        <a:pt x="0" y="4755"/>
                        <a:pt x="0" y="3043"/>
                      </a:cubicBezTo>
                      <a:cubicBezTo>
                        <a:pt x="0" y="1331"/>
                        <a:pt x="1426" y="0"/>
                        <a:pt x="3138" y="0"/>
                      </a:cubicBezTo>
                      <a:cubicBezTo>
                        <a:pt x="4850" y="0"/>
                        <a:pt x="6181" y="1331"/>
                        <a:pt x="6181" y="3043"/>
                      </a:cubicBezTo>
                      <a:cubicBezTo>
                        <a:pt x="6276" y="4850"/>
                        <a:pt x="4850" y="6181"/>
                        <a:pt x="3138" y="6181"/>
                      </a:cubicBezTo>
                    </a:path>
                  </a:pathLst>
                </a:custGeom>
                <a:solidFill>
                  <a:srgbClr val="EBEBEB"/>
                </a:solidFill>
                <a:ln w="9452" cap="flat">
                  <a:noFill/>
                  <a:prstDash val="solid"/>
                  <a:miter/>
                </a:ln>
              </p:spPr>
              <p:txBody>
                <a:bodyPr rtlCol="0" anchor="ctr"/>
                <a:lstStyle/>
                <a:p>
                  <a:endParaRPr lang="nb-NO"/>
                </a:p>
              </p:txBody>
            </p:sp>
            <p:sp>
              <p:nvSpPr>
                <p:cNvPr id="471" name="Frihåndsform: figur 470">
                  <a:extLst>
                    <a:ext uri="{FF2B5EF4-FFF2-40B4-BE49-F238E27FC236}">
                      <a16:creationId xmlns:a16="http://schemas.microsoft.com/office/drawing/2014/main" id="{C53B214F-59F7-EF99-38A4-F232D6E45733}"/>
                    </a:ext>
                  </a:extLst>
                </p:cNvPr>
                <p:cNvSpPr/>
                <p:nvPr/>
              </p:nvSpPr>
              <p:spPr>
                <a:xfrm>
                  <a:off x="10246636" y="909125"/>
                  <a:ext cx="6276" cy="6276"/>
                </a:xfrm>
                <a:custGeom>
                  <a:avLst/>
                  <a:gdLst>
                    <a:gd name="connsiteX0" fmla="*/ 95 w 6276"/>
                    <a:gd name="connsiteY0" fmla="*/ 2948 h 6276"/>
                    <a:gd name="connsiteX1" fmla="*/ 3138 w 6276"/>
                    <a:gd name="connsiteY1" fmla="*/ 0 h 6276"/>
                    <a:gd name="connsiteX2" fmla="*/ 3233 w 6276"/>
                    <a:gd name="connsiteY2" fmla="*/ 0 h 6276"/>
                    <a:gd name="connsiteX3" fmla="*/ 6276 w 6276"/>
                    <a:gd name="connsiteY3" fmla="*/ 3138 h 6276"/>
                    <a:gd name="connsiteX4" fmla="*/ 6276 w 6276"/>
                    <a:gd name="connsiteY4" fmla="*/ 3233 h 6276"/>
                    <a:gd name="connsiteX5" fmla="*/ 3138 w 6276"/>
                    <a:gd name="connsiteY5" fmla="*/ 6276 h 6276"/>
                    <a:gd name="connsiteX6" fmla="*/ 3043 w 6276"/>
                    <a:gd name="connsiteY6" fmla="*/ 6276 h 6276"/>
                    <a:gd name="connsiteX7" fmla="*/ 0 w 6276"/>
                    <a:gd name="connsiteY7" fmla="*/ 3138 h 6276"/>
                    <a:gd name="connsiteX8" fmla="*/ 0 w 6276"/>
                    <a:gd name="connsiteY8" fmla="*/ 2948 h 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6" h="6276">
                      <a:moveTo>
                        <a:pt x="95" y="2948"/>
                      </a:moveTo>
                      <a:cubicBezTo>
                        <a:pt x="190" y="1236"/>
                        <a:pt x="1522" y="0"/>
                        <a:pt x="3138" y="0"/>
                      </a:cubicBezTo>
                      <a:lnTo>
                        <a:pt x="3233" y="0"/>
                      </a:lnTo>
                      <a:cubicBezTo>
                        <a:pt x="4945" y="95"/>
                        <a:pt x="6276" y="1522"/>
                        <a:pt x="6276" y="3138"/>
                      </a:cubicBezTo>
                      <a:lnTo>
                        <a:pt x="6276" y="3233"/>
                      </a:lnTo>
                      <a:cubicBezTo>
                        <a:pt x="6276" y="4945"/>
                        <a:pt x="4850" y="6276"/>
                        <a:pt x="3138" y="6276"/>
                      </a:cubicBezTo>
                      <a:lnTo>
                        <a:pt x="3043" y="6276"/>
                      </a:lnTo>
                      <a:cubicBezTo>
                        <a:pt x="1331" y="6181"/>
                        <a:pt x="0" y="4755"/>
                        <a:pt x="0" y="3138"/>
                      </a:cubicBezTo>
                      <a:lnTo>
                        <a:pt x="0" y="2948"/>
                      </a:lnTo>
                      <a:close/>
                    </a:path>
                  </a:pathLst>
                </a:custGeom>
                <a:solidFill>
                  <a:srgbClr val="EBEBEB"/>
                </a:solidFill>
                <a:ln w="9452" cap="flat">
                  <a:noFill/>
                  <a:prstDash val="solid"/>
                  <a:miter/>
                </a:ln>
              </p:spPr>
              <p:txBody>
                <a:bodyPr rtlCol="0" anchor="ctr"/>
                <a:lstStyle/>
                <a:p>
                  <a:endParaRPr lang="nb-NO"/>
                </a:p>
              </p:txBody>
            </p:sp>
          </p:grpSp>
          <p:sp>
            <p:nvSpPr>
              <p:cNvPr id="446" name="Frihåndsform: figur 445">
                <a:extLst>
                  <a:ext uri="{FF2B5EF4-FFF2-40B4-BE49-F238E27FC236}">
                    <a16:creationId xmlns:a16="http://schemas.microsoft.com/office/drawing/2014/main" id="{C214F55E-E26C-2BCA-69B5-EF9BAB0C6D81}"/>
                  </a:ext>
                </a:extLst>
              </p:cNvPr>
              <p:cNvSpPr/>
              <p:nvPr/>
            </p:nvSpPr>
            <p:spPr>
              <a:xfrm rot="20953698">
                <a:off x="7381862" y="958170"/>
                <a:ext cx="2892" cy="13486"/>
              </a:xfrm>
              <a:custGeom>
                <a:avLst/>
                <a:gdLst>
                  <a:gd name="connsiteX0" fmla="*/ 0 w 2852"/>
                  <a:gd name="connsiteY0" fmla="*/ 0 h 13504"/>
                  <a:gd name="connsiteX1" fmla="*/ 2853 w 2852"/>
                  <a:gd name="connsiteY1" fmla="*/ 0 h 13504"/>
                  <a:gd name="connsiteX2" fmla="*/ 2853 w 2852"/>
                  <a:gd name="connsiteY2" fmla="*/ 13504 h 13504"/>
                  <a:gd name="connsiteX3" fmla="*/ 0 w 2852"/>
                  <a:gd name="connsiteY3" fmla="*/ 13504 h 13504"/>
                </a:gdLst>
                <a:ahLst/>
                <a:cxnLst>
                  <a:cxn ang="0">
                    <a:pos x="connsiteX0" y="connsiteY0"/>
                  </a:cxn>
                  <a:cxn ang="0">
                    <a:pos x="connsiteX1" y="connsiteY1"/>
                  </a:cxn>
                  <a:cxn ang="0">
                    <a:pos x="connsiteX2" y="connsiteY2"/>
                  </a:cxn>
                  <a:cxn ang="0">
                    <a:pos x="connsiteX3" y="connsiteY3"/>
                  </a:cxn>
                </a:cxnLst>
                <a:rect l="l" t="t" r="r" b="b"/>
                <a:pathLst>
                  <a:path w="2852" h="13504">
                    <a:moveTo>
                      <a:pt x="0" y="0"/>
                    </a:moveTo>
                    <a:lnTo>
                      <a:pt x="2853" y="0"/>
                    </a:lnTo>
                    <a:lnTo>
                      <a:pt x="2853" y="13504"/>
                    </a:lnTo>
                    <a:lnTo>
                      <a:pt x="0" y="13504"/>
                    </a:lnTo>
                    <a:close/>
                  </a:path>
                </a:pathLst>
              </a:custGeom>
              <a:solidFill>
                <a:srgbClr val="EBEBEB"/>
              </a:solidFill>
              <a:ln w="9452" cap="flat">
                <a:noFill/>
                <a:prstDash val="solid"/>
                <a:miter/>
              </a:ln>
            </p:spPr>
            <p:txBody>
              <a:bodyPr rtlCol="0" anchor="ctr"/>
              <a:lstStyle/>
              <a:p>
                <a:endParaRPr lang="nb-NO"/>
              </a:p>
            </p:txBody>
          </p:sp>
          <p:grpSp>
            <p:nvGrpSpPr>
              <p:cNvPr id="447" name="dasdasda">
                <a:extLst>
                  <a:ext uri="{FF2B5EF4-FFF2-40B4-BE49-F238E27FC236}">
                    <a16:creationId xmlns:a16="http://schemas.microsoft.com/office/drawing/2014/main" id="{981C10EC-6368-B84D-3764-B24DC933604F}"/>
                  </a:ext>
                </a:extLst>
              </p:cNvPr>
              <p:cNvGrpSpPr/>
              <p:nvPr/>
            </p:nvGrpSpPr>
            <p:grpSpPr>
              <a:xfrm>
                <a:off x="7293059" y="716934"/>
                <a:ext cx="7809" cy="7977"/>
                <a:chOff x="10145358" y="804519"/>
                <a:chExt cx="7702" cy="7988"/>
              </a:xfrm>
              <a:solidFill>
                <a:srgbClr val="EBEBEB"/>
              </a:solidFill>
            </p:grpSpPr>
            <p:sp>
              <p:nvSpPr>
                <p:cNvPr id="454" name="Frihåndsform: figur 453">
                  <a:extLst>
                    <a:ext uri="{FF2B5EF4-FFF2-40B4-BE49-F238E27FC236}">
                      <a16:creationId xmlns:a16="http://schemas.microsoft.com/office/drawing/2014/main" id="{BC8BAC6B-B8D9-557C-E6AD-AC846DC004D7}"/>
                    </a:ext>
                  </a:extLst>
                </p:cNvPr>
                <p:cNvSpPr/>
                <p:nvPr/>
              </p:nvSpPr>
              <p:spPr>
                <a:xfrm>
                  <a:off x="10145358" y="804519"/>
                  <a:ext cx="4184" cy="4184"/>
                </a:xfrm>
                <a:custGeom>
                  <a:avLst/>
                  <a:gdLst>
                    <a:gd name="connsiteX0" fmla="*/ 2092 w 4184"/>
                    <a:gd name="connsiteY0" fmla="*/ 4184 h 4184"/>
                    <a:gd name="connsiteX1" fmla="*/ 0 w 4184"/>
                    <a:gd name="connsiteY1" fmla="*/ 2092 h 4184"/>
                    <a:gd name="connsiteX2" fmla="*/ 2092 w 4184"/>
                    <a:gd name="connsiteY2" fmla="*/ 0 h 4184"/>
                    <a:gd name="connsiteX3" fmla="*/ 4184 w 4184"/>
                    <a:gd name="connsiteY3" fmla="*/ 2092 h 4184"/>
                    <a:gd name="connsiteX4" fmla="*/ 2092 w 4184"/>
                    <a:gd name="connsiteY4" fmla="*/ 4184 h 4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 h="4184">
                      <a:moveTo>
                        <a:pt x="2092" y="4184"/>
                      </a:moveTo>
                      <a:cubicBezTo>
                        <a:pt x="951" y="4184"/>
                        <a:pt x="0" y="3233"/>
                        <a:pt x="0" y="2092"/>
                      </a:cubicBezTo>
                      <a:cubicBezTo>
                        <a:pt x="0" y="856"/>
                        <a:pt x="951" y="0"/>
                        <a:pt x="2092" y="0"/>
                      </a:cubicBezTo>
                      <a:cubicBezTo>
                        <a:pt x="3233" y="0"/>
                        <a:pt x="4184" y="951"/>
                        <a:pt x="4184" y="2092"/>
                      </a:cubicBezTo>
                      <a:cubicBezTo>
                        <a:pt x="4184" y="3233"/>
                        <a:pt x="3233" y="4184"/>
                        <a:pt x="2092" y="4184"/>
                      </a:cubicBezTo>
                    </a:path>
                  </a:pathLst>
                </a:custGeom>
                <a:solidFill>
                  <a:srgbClr val="EBEBEB"/>
                </a:solidFill>
                <a:ln w="9452" cap="flat">
                  <a:noFill/>
                  <a:prstDash val="solid"/>
                  <a:miter/>
                </a:ln>
              </p:spPr>
              <p:txBody>
                <a:bodyPr rtlCol="0" anchor="ctr"/>
                <a:lstStyle/>
                <a:p>
                  <a:endParaRPr lang="nb-NO"/>
                </a:p>
              </p:txBody>
            </p:sp>
            <p:sp>
              <p:nvSpPr>
                <p:cNvPr id="455" name="Frihåndsform: figur 454">
                  <a:extLst>
                    <a:ext uri="{FF2B5EF4-FFF2-40B4-BE49-F238E27FC236}">
                      <a16:creationId xmlns:a16="http://schemas.microsoft.com/office/drawing/2014/main" id="{63C480B6-86CF-31B7-17E6-9E080A1D9FED}"/>
                    </a:ext>
                  </a:extLst>
                </p:cNvPr>
                <p:cNvSpPr/>
                <p:nvPr/>
              </p:nvSpPr>
              <p:spPr>
                <a:xfrm>
                  <a:off x="10148782" y="808132"/>
                  <a:ext cx="4279" cy="4374"/>
                </a:xfrm>
                <a:custGeom>
                  <a:avLst/>
                  <a:gdLst>
                    <a:gd name="connsiteX0" fmla="*/ 4279 w 4279"/>
                    <a:gd name="connsiteY0" fmla="*/ 1522 h 4374"/>
                    <a:gd name="connsiteX1" fmla="*/ 1426 w 4279"/>
                    <a:gd name="connsiteY1" fmla="*/ 4374 h 4374"/>
                    <a:gd name="connsiteX2" fmla="*/ 0 w 4279"/>
                    <a:gd name="connsiteY2" fmla="*/ 1331 h 4374"/>
                    <a:gd name="connsiteX3" fmla="*/ 1426 w 4279"/>
                    <a:gd name="connsiteY3" fmla="*/ 0 h 4374"/>
                    <a:gd name="connsiteX4" fmla="*/ 4279 w 4279"/>
                    <a:gd name="connsiteY4" fmla="*/ 1522 h 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9" h="4374">
                      <a:moveTo>
                        <a:pt x="4279" y="1522"/>
                      </a:moveTo>
                      <a:lnTo>
                        <a:pt x="1426" y="4374"/>
                      </a:lnTo>
                      <a:lnTo>
                        <a:pt x="0" y="1331"/>
                      </a:lnTo>
                      <a:cubicBezTo>
                        <a:pt x="571" y="951"/>
                        <a:pt x="1046" y="571"/>
                        <a:pt x="1426" y="0"/>
                      </a:cubicBezTo>
                      <a:lnTo>
                        <a:pt x="4279" y="1522"/>
                      </a:lnTo>
                      <a:close/>
                    </a:path>
                  </a:pathLst>
                </a:custGeom>
                <a:solidFill>
                  <a:srgbClr val="EBEBEB"/>
                </a:solidFill>
                <a:ln w="9452" cap="flat">
                  <a:noFill/>
                  <a:prstDash val="solid"/>
                  <a:miter/>
                </a:ln>
              </p:spPr>
              <p:txBody>
                <a:bodyPr rtlCol="0" anchor="ctr"/>
                <a:lstStyle/>
                <a:p>
                  <a:endParaRPr lang="nb-NO"/>
                </a:p>
              </p:txBody>
            </p:sp>
          </p:grpSp>
          <p:sp>
            <p:nvSpPr>
              <p:cNvPr id="448" name="Frihåndsform: figur 447">
                <a:extLst>
                  <a:ext uri="{FF2B5EF4-FFF2-40B4-BE49-F238E27FC236}">
                    <a16:creationId xmlns:a16="http://schemas.microsoft.com/office/drawing/2014/main" id="{FFFA89EA-EFE0-C395-9F69-E494664B2845}"/>
                  </a:ext>
                </a:extLst>
              </p:cNvPr>
              <p:cNvSpPr/>
              <p:nvPr/>
            </p:nvSpPr>
            <p:spPr>
              <a:xfrm>
                <a:off x="7359109" y="960621"/>
                <a:ext cx="3471" cy="13580"/>
              </a:xfrm>
              <a:custGeom>
                <a:avLst/>
                <a:gdLst>
                  <a:gd name="connsiteX0" fmla="*/ 0 w 3423"/>
                  <a:gd name="connsiteY0" fmla="*/ 95 h 13598"/>
                  <a:gd name="connsiteX1" fmla="*/ 571 w 3423"/>
                  <a:gd name="connsiteY1" fmla="*/ 13599 h 13598"/>
                  <a:gd name="connsiteX2" fmla="*/ 3423 w 3423"/>
                  <a:gd name="connsiteY2" fmla="*/ 13409 h 13598"/>
                  <a:gd name="connsiteX3" fmla="*/ 2853 w 3423"/>
                  <a:gd name="connsiteY3" fmla="*/ 0 h 13598"/>
                </a:gdLst>
                <a:ahLst/>
                <a:cxnLst>
                  <a:cxn ang="0">
                    <a:pos x="connsiteX0" y="connsiteY0"/>
                  </a:cxn>
                  <a:cxn ang="0">
                    <a:pos x="connsiteX1" y="connsiteY1"/>
                  </a:cxn>
                  <a:cxn ang="0">
                    <a:pos x="connsiteX2" y="connsiteY2"/>
                  </a:cxn>
                  <a:cxn ang="0">
                    <a:pos x="connsiteX3" y="connsiteY3"/>
                  </a:cxn>
                </a:cxnLst>
                <a:rect l="l" t="t" r="r" b="b"/>
                <a:pathLst>
                  <a:path w="3423" h="13598">
                    <a:moveTo>
                      <a:pt x="0" y="95"/>
                    </a:moveTo>
                    <a:lnTo>
                      <a:pt x="571" y="13599"/>
                    </a:lnTo>
                    <a:lnTo>
                      <a:pt x="3423" y="13409"/>
                    </a:lnTo>
                    <a:lnTo>
                      <a:pt x="2853" y="0"/>
                    </a:lnTo>
                    <a:close/>
                  </a:path>
                </a:pathLst>
              </a:custGeom>
              <a:solidFill>
                <a:srgbClr val="EBEBEB"/>
              </a:solidFill>
              <a:ln w="9452" cap="flat">
                <a:noFill/>
                <a:prstDash val="solid"/>
                <a:miter/>
              </a:ln>
            </p:spPr>
            <p:txBody>
              <a:bodyPr rtlCol="0" anchor="ctr"/>
              <a:lstStyle/>
              <a:p>
                <a:endParaRPr lang="nb-NO"/>
              </a:p>
            </p:txBody>
          </p:sp>
          <p:grpSp>
            <p:nvGrpSpPr>
              <p:cNvPr id="449" name="dasdasda">
                <a:extLst>
                  <a:ext uri="{FF2B5EF4-FFF2-40B4-BE49-F238E27FC236}">
                    <a16:creationId xmlns:a16="http://schemas.microsoft.com/office/drawing/2014/main" id="{6B133D4F-AC5C-EC21-C377-9DE996AC115F}"/>
                  </a:ext>
                </a:extLst>
              </p:cNvPr>
              <p:cNvGrpSpPr/>
              <p:nvPr/>
            </p:nvGrpSpPr>
            <p:grpSpPr>
              <a:xfrm>
                <a:off x="7341849" y="920925"/>
                <a:ext cx="1037997" cy="87179"/>
                <a:chOff x="10193477" y="1008787"/>
                <a:chExt cx="1023730" cy="87298"/>
              </a:xfrm>
              <a:solidFill>
                <a:schemeClr val="bg1"/>
              </a:solidFill>
            </p:grpSpPr>
            <p:sp>
              <p:nvSpPr>
                <p:cNvPr id="451" name="Frihåndsform: figur 450">
                  <a:extLst>
                    <a:ext uri="{FF2B5EF4-FFF2-40B4-BE49-F238E27FC236}">
                      <a16:creationId xmlns:a16="http://schemas.microsoft.com/office/drawing/2014/main" id="{840EE3EC-DBB2-62FE-6FE9-3A7E738DE7B3}"/>
                    </a:ext>
                  </a:extLst>
                </p:cNvPr>
                <p:cNvSpPr/>
                <p:nvPr/>
              </p:nvSpPr>
              <p:spPr>
                <a:xfrm>
                  <a:off x="10193477" y="1029233"/>
                  <a:ext cx="3043" cy="3138"/>
                </a:xfrm>
                <a:custGeom>
                  <a:avLst/>
                  <a:gdLst>
                    <a:gd name="connsiteX0" fmla="*/ 0 w 3043"/>
                    <a:gd name="connsiteY0" fmla="*/ 2948 h 3138"/>
                    <a:gd name="connsiteX1" fmla="*/ 1046 w 3043"/>
                    <a:gd name="connsiteY1" fmla="*/ 0 h 3138"/>
                    <a:gd name="connsiteX2" fmla="*/ 3043 w 3043"/>
                    <a:gd name="connsiteY2" fmla="*/ 3138 h 3138"/>
                    <a:gd name="connsiteX3" fmla="*/ 0 w 3043"/>
                    <a:gd name="connsiteY3" fmla="*/ 2948 h 3138"/>
                  </a:gdLst>
                  <a:ahLst/>
                  <a:cxnLst>
                    <a:cxn ang="0">
                      <a:pos x="connsiteX0" y="connsiteY0"/>
                    </a:cxn>
                    <a:cxn ang="0">
                      <a:pos x="connsiteX1" y="connsiteY1"/>
                    </a:cxn>
                    <a:cxn ang="0">
                      <a:pos x="connsiteX2" y="connsiteY2"/>
                    </a:cxn>
                    <a:cxn ang="0">
                      <a:pos x="connsiteX3" y="connsiteY3"/>
                    </a:cxn>
                  </a:cxnLst>
                  <a:rect l="l" t="t" r="r" b="b"/>
                  <a:pathLst>
                    <a:path w="3043" h="3138">
                      <a:moveTo>
                        <a:pt x="0" y="2948"/>
                      </a:moveTo>
                      <a:cubicBezTo>
                        <a:pt x="475" y="1997"/>
                        <a:pt x="856" y="1046"/>
                        <a:pt x="1046" y="0"/>
                      </a:cubicBezTo>
                      <a:cubicBezTo>
                        <a:pt x="1522" y="1141"/>
                        <a:pt x="2187" y="2282"/>
                        <a:pt x="3043" y="3138"/>
                      </a:cubicBezTo>
                      <a:cubicBezTo>
                        <a:pt x="2092" y="3138"/>
                        <a:pt x="1046" y="3043"/>
                        <a:pt x="0" y="2948"/>
                      </a:cubicBezTo>
                    </a:path>
                  </a:pathLst>
                </a:custGeom>
                <a:grpFill/>
                <a:ln w="9452" cap="flat">
                  <a:noFill/>
                  <a:prstDash val="solid"/>
                  <a:miter/>
                </a:ln>
              </p:spPr>
              <p:txBody>
                <a:bodyPr rtlCol="0" anchor="ctr"/>
                <a:lstStyle/>
                <a:p>
                  <a:endParaRPr lang="nb-NO"/>
                </a:p>
              </p:txBody>
            </p:sp>
            <p:sp>
              <p:nvSpPr>
                <p:cNvPr id="452" name="Frihåndsform: figur 451">
                  <a:extLst>
                    <a:ext uri="{FF2B5EF4-FFF2-40B4-BE49-F238E27FC236}">
                      <a16:creationId xmlns:a16="http://schemas.microsoft.com/office/drawing/2014/main" id="{57FE3390-40E3-9528-DB52-14B5541C41CD}"/>
                    </a:ext>
                  </a:extLst>
                </p:cNvPr>
                <p:cNvSpPr/>
                <p:nvPr/>
              </p:nvSpPr>
              <p:spPr>
                <a:xfrm>
                  <a:off x="10212306" y="1029233"/>
                  <a:ext cx="3233" cy="3233"/>
                </a:xfrm>
                <a:custGeom>
                  <a:avLst/>
                  <a:gdLst>
                    <a:gd name="connsiteX0" fmla="*/ 0 w 3233"/>
                    <a:gd name="connsiteY0" fmla="*/ 3233 h 3233"/>
                    <a:gd name="connsiteX1" fmla="*/ 2092 w 3233"/>
                    <a:gd name="connsiteY1" fmla="*/ 0 h 3233"/>
                    <a:gd name="connsiteX2" fmla="*/ 3233 w 3233"/>
                    <a:gd name="connsiteY2" fmla="*/ 3043 h 3233"/>
                    <a:gd name="connsiteX3" fmla="*/ 0 w 3233"/>
                    <a:gd name="connsiteY3" fmla="*/ 3233 h 3233"/>
                  </a:gdLst>
                  <a:ahLst/>
                  <a:cxnLst>
                    <a:cxn ang="0">
                      <a:pos x="connsiteX0" y="connsiteY0"/>
                    </a:cxn>
                    <a:cxn ang="0">
                      <a:pos x="connsiteX1" y="connsiteY1"/>
                    </a:cxn>
                    <a:cxn ang="0">
                      <a:pos x="connsiteX2" y="connsiteY2"/>
                    </a:cxn>
                    <a:cxn ang="0">
                      <a:pos x="connsiteX3" y="connsiteY3"/>
                    </a:cxn>
                  </a:cxnLst>
                  <a:rect l="l" t="t" r="r" b="b"/>
                  <a:pathLst>
                    <a:path w="3233" h="3233">
                      <a:moveTo>
                        <a:pt x="0" y="3233"/>
                      </a:moveTo>
                      <a:cubicBezTo>
                        <a:pt x="856" y="2282"/>
                        <a:pt x="1617" y="1236"/>
                        <a:pt x="2092" y="0"/>
                      </a:cubicBezTo>
                      <a:cubicBezTo>
                        <a:pt x="2282" y="1046"/>
                        <a:pt x="2663" y="2092"/>
                        <a:pt x="3233" y="3043"/>
                      </a:cubicBezTo>
                      <a:cubicBezTo>
                        <a:pt x="2187" y="3138"/>
                        <a:pt x="1141" y="3233"/>
                        <a:pt x="0" y="3233"/>
                      </a:cubicBezTo>
                    </a:path>
                  </a:pathLst>
                </a:custGeom>
                <a:grpFill/>
                <a:ln w="9452" cap="flat">
                  <a:noFill/>
                  <a:prstDash val="solid"/>
                  <a:miter/>
                </a:ln>
              </p:spPr>
              <p:txBody>
                <a:bodyPr rtlCol="0" anchor="ctr"/>
                <a:lstStyle/>
                <a:p>
                  <a:endParaRPr lang="nb-NO"/>
                </a:p>
              </p:txBody>
            </p:sp>
            <p:sp>
              <p:nvSpPr>
                <p:cNvPr id="453" name="Frihåndsform: figur 452">
                  <a:extLst>
                    <a:ext uri="{FF2B5EF4-FFF2-40B4-BE49-F238E27FC236}">
                      <a16:creationId xmlns:a16="http://schemas.microsoft.com/office/drawing/2014/main" id="{E7DAF287-B05C-C7AD-18FA-69C743994470}"/>
                    </a:ext>
                  </a:extLst>
                </p:cNvPr>
                <p:cNvSpPr/>
                <p:nvPr/>
              </p:nvSpPr>
              <p:spPr>
                <a:xfrm>
                  <a:off x="10481906" y="1008787"/>
                  <a:ext cx="735301" cy="87298"/>
                </a:xfrm>
                <a:custGeom>
                  <a:avLst/>
                  <a:gdLst>
                    <a:gd name="connsiteX0" fmla="*/ 701625 w 735301"/>
                    <a:gd name="connsiteY0" fmla="*/ 42128 h 87298"/>
                    <a:gd name="connsiteX1" fmla="*/ 714082 w 735301"/>
                    <a:gd name="connsiteY1" fmla="*/ 30241 h 87298"/>
                    <a:gd name="connsiteX2" fmla="*/ 724923 w 735301"/>
                    <a:gd name="connsiteY2" fmla="*/ 42128 h 87298"/>
                    <a:gd name="connsiteX3" fmla="*/ 701625 w 735301"/>
                    <a:gd name="connsiteY3" fmla="*/ 42128 h 87298"/>
                    <a:gd name="connsiteX4" fmla="*/ 716650 w 735301"/>
                    <a:gd name="connsiteY4" fmla="*/ 70942 h 87298"/>
                    <a:gd name="connsiteX5" fmla="*/ 733387 w 735301"/>
                    <a:gd name="connsiteY5" fmla="*/ 65807 h 87298"/>
                    <a:gd name="connsiteX6" fmla="*/ 733387 w 735301"/>
                    <a:gd name="connsiteY6" fmla="*/ 56488 h 87298"/>
                    <a:gd name="connsiteX7" fmla="*/ 717506 w 735301"/>
                    <a:gd name="connsiteY7" fmla="*/ 62384 h 87298"/>
                    <a:gd name="connsiteX8" fmla="*/ 701530 w 735301"/>
                    <a:gd name="connsiteY8" fmla="*/ 50306 h 87298"/>
                    <a:gd name="connsiteX9" fmla="*/ 735194 w 735301"/>
                    <a:gd name="connsiteY9" fmla="*/ 50306 h 87298"/>
                    <a:gd name="connsiteX10" fmla="*/ 713892 w 735301"/>
                    <a:gd name="connsiteY10" fmla="*/ 21777 h 87298"/>
                    <a:gd name="connsiteX11" fmla="*/ 691354 w 735301"/>
                    <a:gd name="connsiteY11" fmla="*/ 46502 h 87298"/>
                    <a:gd name="connsiteX12" fmla="*/ 716650 w 735301"/>
                    <a:gd name="connsiteY12" fmla="*/ 70942 h 87298"/>
                    <a:gd name="connsiteX13" fmla="*/ 659402 w 735301"/>
                    <a:gd name="connsiteY13" fmla="*/ 70086 h 87298"/>
                    <a:gd name="connsiteX14" fmla="*/ 670338 w 735301"/>
                    <a:gd name="connsiteY14" fmla="*/ 70086 h 87298"/>
                    <a:gd name="connsiteX15" fmla="*/ 688121 w 735301"/>
                    <a:gd name="connsiteY15" fmla="*/ 22348 h 87298"/>
                    <a:gd name="connsiteX16" fmla="*/ 677946 w 735301"/>
                    <a:gd name="connsiteY16" fmla="*/ 22348 h 87298"/>
                    <a:gd name="connsiteX17" fmla="*/ 665298 w 735301"/>
                    <a:gd name="connsiteY17" fmla="*/ 60196 h 87298"/>
                    <a:gd name="connsiteX18" fmla="*/ 653411 w 735301"/>
                    <a:gd name="connsiteY18" fmla="*/ 22348 h 87298"/>
                    <a:gd name="connsiteX19" fmla="*/ 642665 w 735301"/>
                    <a:gd name="connsiteY19" fmla="*/ 22348 h 87298"/>
                    <a:gd name="connsiteX20" fmla="*/ 659402 w 735301"/>
                    <a:gd name="connsiteY20" fmla="*/ 70086 h 87298"/>
                    <a:gd name="connsiteX21" fmla="*/ 604531 w 735301"/>
                    <a:gd name="connsiteY21" fmla="*/ 42128 h 87298"/>
                    <a:gd name="connsiteX22" fmla="*/ 616988 w 735301"/>
                    <a:gd name="connsiteY22" fmla="*/ 30241 h 87298"/>
                    <a:gd name="connsiteX23" fmla="*/ 627830 w 735301"/>
                    <a:gd name="connsiteY23" fmla="*/ 42128 h 87298"/>
                    <a:gd name="connsiteX24" fmla="*/ 604531 w 735301"/>
                    <a:gd name="connsiteY24" fmla="*/ 42128 h 87298"/>
                    <a:gd name="connsiteX25" fmla="*/ 619556 w 735301"/>
                    <a:gd name="connsiteY25" fmla="*/ 70942 h 87298"/>
                    <a:gd name="connsiteX26" fmla="*/ 636293 w 735301"/>
                    <a:gd name="connsiteY26" fmla="*/ 65807 h 87298"/>
                    <a:gd name="connsiteX27" fmla="*/ 636293 w 735301"/>
                    <a:gd name="connsiteY27" fmla="*/ 56488 h 87298"/>
                    <a:gd name="connsiteX28" fmla="*/ 620412 w 735301"/>
                    <a:gd name="connsiteY28" fmla="*/ 62384 h 87298"/>
                    <a:gd name="connsiteX29" fmla="*/ 604436 w 735301"/>
                    <a:gd name="connsiteY29" fmla="*/ 50306 h 87298"/>
                    <a:gd name="connsiteX30" fmla="*/ 638100 w 735301"/>
                    <a:gd name="connsiteY30" fmla="*/ 50306 h 87298"/>
                    <a:gd name="connsiteX31" fmla="*/ 616798 w 735301"/>
                    <a:gd name="connsiteY31" fmla="*/ 21777 h 87298"/>
                    <a:gd name="connsiteX32" fmla="*/ 594260 w 735301"/>
                    <a:gd name="connsiteY32" fmla="*/ 46502 h 87298"/>
                    <a:gd name="connsiteX33" fmla="*/ 619556 w 735301"/>
                    <a:gd name="connsiteY33" fmla="*/ 70942 h 87298"/>
                    <a:gd name="connsiteX34" fmla="*/ 582278 w 735301"/>
                    <a:gd name="connsiteY34" fmla="*/ 59340 h 87298"/>
                    <a:gd name="connsiteX35" fmla="*/ 582278 w 735301"/>
                    <a:gd name="connsiteY35" fmla="*/ 6657 h 87298"/>
                    <a:gd name="connsiteX36" fmla="*/ 572388 w 735301"/>
                    <a:gd name="connsiteY36" fmla="*/ 6657 h 87298"/>
                    <a:gd name="connsiteX37" fmla="*/ 572388 w 735301"/>
                    <a:gd name="connsiteY37" fmla="*/ 60101 h 87298"/>
                    <a:gd name="connsiteX38" fmla="*/ 582183 w 735301"/>
                    <a:gd name="connsiteY38" fmla="*/ 70942 h 87298"/>
                    <a:gd name="connsiteX39" fmla="*/ 587223 w 735301"/>
                    <a:gd name="connsiteY39" fmla="*/ 69706 h 87298"/>
                    <a:gd name="connsiteX40" fmla="*/ 587223 w 735301"/>
                    <a:gd name="connsiteY40" fmla="*/ 62288 h 87298"/>
                    <a:gd name="connsiteX41" fmla="*/ 585131 w 735301"/>
                    <a:gd name="connsiteY41" fmla="*/ 62669 h 87298"/>
                    <a:gd name="connsiteX42" fmla="*/ 582278 w 735301"/>
                    <a:gd name="connsiteY42" fmla="*/ 59340 h 87298"/>
                    <a:gd name="connsiteX43" fmla="*/ 520941 w 735301"/>
                    <a:gd name="connsiteY43" fmla="*/ 8464 h 87298"/>
                    <a:gd name="connsiteX44" fmla="*/ 524840 w 735301"/>
                    <a:gd name="connsiteY44" fmla="*/ 4660 h 87298"/>
                    <a:gd name="connsiteX45" fmla="*/ 528548 w 735301"/>
                    <a:gd name="connsiteY45" fmla="*/ 8464 h 87298"/>
                    <a:gd name="connsiteX46" fmla="*/ 524840 w 735301"/>
                    <a:gd name="connsiteY46" fmla="*/ 12363 h 87298"/>
                    <a:gd name="connsiteX47" fmla="*/ 520941 w 735301"/>
                    <a:gd name="connsiteY47" fmla="*/ 8464 h 87298"/>
                    <a:gd name="connsiteX48" fmla="*/ 516186 w 735301"/>
                    <a:gd name="connsiteY48" fmla="*/ 8559 h 87298"/>
                    <a:gd name="connsiteX49" fmla="*/ 524745 w 735301"/>
                    <a:gd name="connsiteY49" fmla="*/ 17117 h 87298"/>
                    <a:gd name="connsiteX50" fmla="*/ 533303 w 735301"/>
                    <a:gd name="connsiteY50" fmla="*/ 8559 h 87298"/>
                    <a:gd name="connsiteX51" fmla="*/ 524745 w 735301"/>
                    <a:gd name="connsiteY51" fmla="*/ 0 h 87298"/>
                    <a:gd name="connsiteX52" fmla="*/ 516186 w 735301"/>
                    <a:gd name="connsiteY52" fmla="*/ 8559 h 87298"/>
                    <a:gd name="connsiteX53" fmla="*/ 504964 w 735301"/>
                    <a:gd name="connsiteY53" fmla="*/ 56963 h 87298"/>
                    <a:gd name="connsiteX54" fmla="*/ 520180 w 735301"/>
                    <a:gd name="connsiteY54" fmla="*/ 70942 h 87298"/>
                    <a:gd name="connsiteX55" fmla="*/ 534825 w 735301"/>
                    <a:gd name="connsiteY55" fmla="*/ 64856 h 87298"/>
                    <a:gd name="connsiteX56" fmla="*/ 542147 w 735301"/>
                    <a:gd name="connsiteY56" fmla="*/ 70847 h 87298"/>
                    <a:gd name="connsiteX57" fmla="*/ 547187 w 735301"/>
                    <a:gd name="connsiteY57" fmla="*/ 69231 h 87298"/>
                    <a:gd name="connsiteX58" fmla="*/ 547187 w 735301"/>
                    <a:gd name="connsiteY58" fmla="*/ 62574 h 87298"/>
                    <a:gd name="connsiteX59" fmla="*/ 545951 w 735301"/>
                    <a:gd name="connsiteY59" fmla="*/ 62859 h 87298"/>
                    <a:gd name="connsiteX60" fmla="*/ 543574 w 735301"/>
                    <a:gd name="connsiteY60" fmla="*/ 60291 h 87298"/>
                    <a:gd name="connsiteX61" fmla="*/ 543574 w 735301"/>
                    <a:gd name="connsiteY61" fmla="*/ 39846 h 87298"/>
                    <a:gd name="connsiteX62" fmla="*/ 523889 w 735301"/>
                    <a:gd name="connsiteY62" fmla="*/ 21682 h 87298"/>
                    <a:gd name="connsiteX63" fmla="*/ 509054 w 735301"/>
                    <a:gd name="connsiteY63" fmla="*/ 25581 h 87298"/>
                    <a:gd name="connsiteX64" fmla="*/ 509054 w 735301"/>
                    <a:gd name="connsiteY64" fmla="*/ 34996 h 87298"/>
                    <a:gd name="connsiteX65" fmla="*/ 522652 w 735301"/>
                    <a:gd name="connsiteY65" fmla="*/ 30336 h 87298"/>
                    <a:gd name="connsiteX66" fmla="*/ 533589 w 735301"/>
                    <a:gd name="connsiteY66" fmla="*/ 39465 h 87298"/>
                    <a:gd name="connsiteX67" fmla="*/ 504964 w 735301"/>
                    <a:gd name="connsiteY67" fmla="*/ 56963 h 87298"/>
                    <a:gd name="connsiteX68" fmla="*/ 515045 w 735301"/>
                    <a:gd name="connsiteY68" fmla="*/ 56012 h 87298"/>
                    <a:gd name="connsiteX69" fmla="*/ 533779 w 735301"/>
                    <a:gd name="connsiteY69" fmla="*/ 47168 h 87298"/>
                    <a:gd name="connsiteX70" fmla="*/ 533779 w 735301"/>
                    <a:gd name="connsiteY70" fmla="*/ 57534 h 87298"/>
                    <a:gd name="connsiteX71" fmla="*/ 522462 w 735301"/>
                    <a:gd name="connsiteY71" fmla="*/ 62574 h 87298"/>
                    <a:gd name="connsiteX72" fmla="*/ 515045 w 735301"/>
                    <a:gd name="connsiteY72" fmla="*/ 56012 h 87298"/>
                    <a:gd name="connsiteX73" fmla="*/ 445814 w 735301"/>
                    <a:gd name="connsiteY73" fmla="*/ 46312 h 87298"/>
                    <a:gd name="connsiteX74" fmla="*/ 459508 w 735301"/>
                    <a:gd name="connsiteY74" fmla="*/ 30241 h 87298"/>
                    <a:gd name="connsiteX75" fmla="*/ 469683 w 735301"/>
                    <a:gd name="connsiteY75" fmla="*/ 34330 h 87298"/>
                    <a:gd name="connsiteX76" fmla="*/ 469683 w 735301"/>
                    <a:gd name="connsiteY76" fmla="*/ 58104 h 87298"/>
                    <a:gd name="connsiteX77" fmla="*/ 459223 w 735301"/>
                    <a:gd name="connsiteY77" fmla="*/ 62288 h 87298"/>
                    <a:gd name="connsiteX78" fmla="*/ 445814 w 735301"/>
                    <a:gd name="connsiteY78" fmla="*/ 46312 h 87298"/>
                    <a:gd name="connsiteX79" fmla="*/ 470730 w 735301"/>
                    <a:gd name="connsiteY79" fmla="*/ 66092 h 87298"/>
                    <a:gd name="connsiteX80" fmla="*/ 471205 w 735301"/>
                    <a:gd name="connsiteY80" fmla="*/ 70181 h 87298"/>
                    <a:gd name="connsiteX81" fmla="*/ 479574 w 735301"/>
                    <a:gd name="connsiteY81" fmla="*/ 70181 h 87298"/>
                    <a:gd name="connsiteX82" fmla="*/ 479574 w 735301"/>
                    <a:gd name="connsiteY82" fmla="*/ 6657 h 87298"/>
                    <a:gd name="connsiteX83" fmla="*/ 469683 w 735301"/>
                    <a:gd name="connsiteY83" fmla="*/ 6657 h 87298"/>
                    <a:gd name="connsiteX84" fmla="*/ 469683 w 735301"/>
                    <a:gd name="connsiteY84" fmla="*/ 25581 h 87298"/>
                    <a:gd name="connsiteX85" fmla="*/ 457796 w 735301"/>
                    <a:gd name="connsiteY85" fmla="*/ 21682 h 87298"/>
                    <a:gd name="connsiteX86" fmla="*/ 435639 w 735301"/>
                    <a:gd name="connsiteY86" fmla="*/ 46312 h 87298"/>
                    <a:gd name="connsiteX87" fmla="*/ 457796 w 735301"/>
                    <a:gd name="connsiteY87" fmla="*/ 70847 h 87298"/>
                    <a:gd name="connsiteX88" fmla="*/ 470730 w 735301"/>
                    <a:gd name="connsiteY88" fmla="*/ 66092 h 87298"/>
                    <a:gd name="connsiteX89" fmla="*/ 394937 w 735301"/>
                    <a:gd name="connsiteY89" fmla="*/ 42128 h 87298"/>
                    <a:gd name="connsiteX90" fmla="*/ 407395 w 735301"/>
                    <a:gd name="connsiteY90" fmla="*/ 30241 h 87298"/>
                    <a:gd name="connsiteX91" fmla="*/ 418236 w 735301"/>
                    <a:gd name="connsiteY91" fmla="*/ 42128 h 87298"/>
                    <a:gd name="connsiteX92" fmla="*/ 394937 w 735301"/>
                    <a:gd name="connsiteY92" fmla="*/ 42128 h 87298"/>
                    <a:gd name="connsiteX93" fmla="*/ 409868 w 735301"/>
                    <a:gd name="connsiteY93" fmla="*/ 70942 h 87298"/>
                    <a:gd name="connsiteX94" fmla="*/ 426605 w 735301"/>
                    <a:gd name="connsiteY94" fmla="*/ 65807 h 87298"/>
                    <a:gd name="connsiteX95" fmla="*/ 426605 w 735301"/>
                    <a:gd name="connsiteY95" fmla="*/ 56488 h 87298"/>
                    <a:gd name="connsiteX96" fmla="*/ 410723 w 735301"/>
                    <a:gd name="connsiteY96" fmla="*/ 62384 h 87298"/>
                    <a:gd name="connsiteX97" fmla="*/ 394747 w 735301"/>
                    <a:gd name="connsiteY97" fmla="*/ 50306 h 87298"/>
                    <a:gd name="connsiteX98" fmla="*/ 428411 w 735301"/>
                    <a:gd name="connsiteY98" fmla="*/ 50306 h 87298"/>
                    <a:gd name="connsiteX99" fmla="*/ 407110 w 735301"/>
                    <a:gd name="connsiteY99" fmla="*/ 21777 h 87298"/>
                    <a:gd name="connsiteX100" fmla="*/ 384572 w 735301"/>
                    <a:gd name="connsiteY100" fmla="*/ 46502 h 87298"/>
                    <a:gd name="connsiteX101" fmla="*/ 409868 w 735301"/>
                    <a:gd name="connsiteY101" fmla="*/ 70942 h 87298"/>
                    <a:gd name="connsiteX102" fmla="*/ 349576 w 735301"/>
                    <a:gd name="connsiteY102" fmla="*/ 26057 h 87298"/>
                    <a:gd name="connsiteX103" fmla="*/ 349576 w 735301"/>
                    <a:gd name="connsiteY103" fmla="*/ 31002 h 87298"/>
                    <a:gd name="connsiteX104" fmla="*/ 356043 w 735301"/>
                    <a:gd name="connsiteY104" fmla="*/ 31002 h 87298"/>
                    <a:gd name="connsiteX105" fmla="*/ 356043 w 735301"/>
                    <a:gd name="connsiteY105" fmla="*/ 55061 h 87298"/>
                    <a:gd name="connsiteX106" fmla="*/ 371448 w 735301"/>
                    <a:gd name="connsiteY106" fmla="*/ 70942 h 87298"/>
                    <a:gd name="connsiteX107" fmla="*/ 380387 w 735301"/>
                    <a:gd name="connsiteY107" fmla="*/ 68565 h 87298"/>
                    <a:gd name="connsiteX108" fmla="*/ 380387 w 735301"/>
                    <a:gd name="connsiteY108" fmla="*/ 60862 h 87298"/>
                    <a:gd name="connsiteX109" fmla="*/ 373731 w 735301"/>
                    <a:gd name="connsiteY109" fmla="*/ 62098 h 87298"/>
                    <a:gd name="connsiteX110" fmla="*/ 365838 w 735301"/>
                    <a:gd name="connsiteY110" fmla="*/ 54300 h 87298"/>
                    <a:gd name="connsiteX111" fmla="*/ 365838 w 735301"/>
                    <a:gd name="connsiteY111" fmla="*/ 31002 h 87298"/>
                    <a:gd name="connsiteX112" fmla="*/ 378676 w 735301"/>
                    <a:gd name="connsiteY112" fmla="*/ 31002 h 87298"/>
                    <a:gd name="connsiteX113" fmla="*/ 378676 w 735301"/>
                    <a:gd name="connsiteY113" fmla="*/ 22348 h 87298"/>
                    <a:gd name="connsiteX114" fmla="*/ 365838 w 735301"/>
                    <a:gd name="connsiteY114" fmla="*/ 22348 h 87298"/>
                    <a:gd name="connsiteX115" fmla="*/ 365838 w 735301"/>
                    <a:gd name="connsiteY115" fmla="*/ 13599 h 87298"/>
                    <a:gd name="connsiteX116" fmla="*/ 360322 w 735301"/>
                    <a:gd name="connsiteY116" fmla="*/ 13599 h 87298"/>
                    <a:gd name="connsiteX117" fmla="*/ 360132 w 735301"/>
                    <a:gd name="connsiteY117" fmla="*/ 14265 h 87298"/>
                    <a:gd name="connsiteX118" fmla="*/ 349576 w 735301"/>
                    <a:gd name="connsiteY118" fmla="*/ 26057 h 87298"/>
                    <a:gd name="connsiteX119" fmla="*/ 328084 w 735301"/>
                    <a:gd name="connsiteY119" fmla="*/ 21682 h 87298"/>
                    <a:gd name="connsiteX120" fmla="*/ 341778 w 735301"/>
                    <a:gd name="connsiteY120" fmla="*/ 24440 h 87298"/>
                    <a:gd name="connsiteX121" fmla="*/ 341683 w 735301"/>
                    <a:gd name="connsiteY121" fmla="*/ 33950 h 87298"/>
                    <a:gd name="connsiteX122" fmla="*/ 328655 w 735301"/>
                    <a:gd name="connsiteY122" fmla="*/ 30336 h 87298"/>
                    <a:gd name="connsiteX123" fmla="*/ 320572 w 735301"/>
                    <a:gd name="connsiteY123" fmla="*/ 34901 h 87298"/>
                    <a:gd name="connsiteX124" fmla="*/ 329511 w 735301"/>
                    <a:gd name="connsiteY124" fmla="*/ 41177 h 87298"/>
                    <a:gd name="connsiteX125" fmla="*/ 345107 w 735301"/>
                    <a:gd name="connsiteY125" fmla="*/ 56297 h 87298"/>
                    <a:gd name="connsiteX126" fmla="*/ 325897 w 735301"/>
                    <a:gd name="connsiteY126" fmla="*/ 70942 h 87298"/>
                    <a:gd name="connsiteX127" fmla="*/ 310111 w 735301"/>
                    <a:gd name="connsiteY127" fmla="*/ 67804 h 87298"/>
                    <a:gd name="connsiteX128" fmla="*/ 310111 w 735301"/>
                    <a:gd name="connsiteY128" fmla="*/ 57534 h 87298"/>
                    <a:gd name="connsiteX129" fmla="*/ 325517 w 735301"/>
                    <a:gd name="connsiteY129" fmla="*/ 62384 h 87298"/>
                    <a:gd name="connsiteX130" fmla="*/ 334931 w 735301"/>
                    <a:gd name="connsiteY130" fmla="*/ 57058 h 87298"/>
                    <a:gd name="connsiteX131" fmla="*/ 323995 w 735301"/>
                    <a:gd name="connsiteY131" fmla="*/ 49926 h 87298"/>
                    <a:gd name="connsiteX132" fmla="*/ 310586 w 735301"/>
                    <a:gd name="connsiteY132" fmla="*/ 35852 h 87298"/>
                    <a:gd name="connsiteX133" fmla="*/ 328084 w 735301"/>
                    <a:gd name="connsiteY133" fmla="*/ 21682 h 87298"/>
                    <a:gd name="connsiteX134" fmla="*/ 256191 w 735301"/>
                    <a:gd name="connsiteY134" fmla="*/ 26057 h 87298"/>
                    <a:gd name="connsiteX135" fmla="*/ 256191 w 735301"/>
                    <a:gd name="connsiteY135" fmla="*/ 31002 h 87298"/>
                    <a:gd name="connsiteX136" fmla="*/ 262658 w 735301"/>
                    <a:gd name="connsiteY136" fmla="*/ 31002 h 87298"/>
                    <a:gd name="connsiteX137" fmla="*/ 262658 w 735301"/>
                    <a:gd name="connsiteY137" fmla="*/ 55061 h 87298"/>
                    <a:gd name="connsiteX138" fmla="*/ 278063 w 735301"/>
                    <a:gd name="connsiteY138" fmla="*/ 70942 h 87298"/>
                    <a:gd name="connsiteX139" fmla="*/ 287002 w 735301"/>
                    <a:gd name="connsiteY139" fmla="*/ 68565 h 87298"/>
                    <a:gd name="connsiteX140" fmla="*/ 287002 w 735301"/>
                    <a:gd name="connsiteY140" fmla="*/ 60862 h 87298"/>
                    <a:gd name="connsiteX141" fmla="*/ 280346 w 735301"/>
                    <a:gd name="connsiteY141" fmla="*/ 62098 h 87298"/>
                    <a:gd name="connsiteX142" fmla="*/ 272453 w 735301"/>
                    <a:gd name="connsiteY142" fmla="*/ 54300 h 87298"/>
                    <a:gd name="connsiteX143" fmla="*/ 272453 w 735301"/>
                    <a:gd name="connsiteY143" fmla="*/ 31002 h 87298"/>
                    <a:gd name="connsiteX144" fmla="*/ 285291 w 735301"/>
                    <a:gd name="connsiteY144" fmla="*/ 31002 h 87298"/>
                    <a:gd name="connsiteX145" fmla="*/ 285291 w 735301"/>
                    <a:gd name="connsiteY145" fmla="*/ 22348 h 87298"/>
                    <a:gd name="connsiteX146" fmla="*/ 272453 w 735301"/>
                    <a:gd name="connsiteY146" fmla="*/ 22348 h 87298"/>
                    <a:gd name="connsiteX147" fmla="*/ 272453 w 735301"/>
                    <a:gd name="connsiteY147" fmla="*/ 13599 h 87298"/>
                    <a:gd name="connsiteX148" fmla="*/ 266937 w 735301"/>
                    <a:gd name="connsiteY148" fmla="*/ 13599 h 87298"/>
                    <a:gd name="connsiteX149" fmla="*/ 266747 w 735301"/>
                    <a:gd name="connsiteY149" fmla="*/ 14265 h 87298"/>
                    <a:gd name="connsiteX150" fmla="*/ 256191 w 735301"/>
                    <a:gd name="connsiteY150" fmla="*/ 26057 h 87298"/>
                    <a:gd name="connsiteX151" fmla="*/ 215109 w 735301"/>
                    <a:gd name="connsiteY151" fmla="*/ 46312 h 87298"/>
                    <a:gd name="connsiteX152" fmla="*/ 228803 w 735301"/>
                    <a:gd name="connsiteY152" fmla="*/ 30241 h 87298"/>
                    <a:gd name="connsiteX153" fmla="*/ 238978 w 735301"/>
                    <a:gd name="connsiteY153" fmla="*/ 34330 h 87298"/>
                    <a:gd name="connsiteX154" fmla="*/ 238978 w 735301"/>
                    <a:gd name="connsiteY154" fmla="*/ 58104 h 87298"/>
                    <a:gd name="connsiteX155" fmla="*/ 228518 w 735301"/>
                    <a:gd name="connsiteY155" fmla="*/ 62288 h 87298"/>
                    <a:gd name="connsiteX156" fmla="*/ 215109 w 735301"/>
                    <a:gd name="connsiteY156" fmla="*/ 46312 h 87298"/>
                    <a:gd name="connsiteX157" fmla="*/ 240024 w 735301"/>
                    <a:gd name="connsiteY157" fmla="*/ 66092 h 87298"/>
                    <a:gd name="connsiteX158" fmla="*/ 240500 w 735301"/>
                    <a:gd name="connsiteY158" fmla="*/ 70181 h 87298"/>
                    <a:gd name="connsiteX159" fmla="*/ 248868 w 735301"/>
                    <a:gd name="connsiteY159" fmla="*/ 70181 h 87298"/>
                    <a:gd name="connsiteX160" fmla="*/ 248868 w 735301"/>
                    <a:gd name="connsiteY160" fmla="*/ 6657 h 87298"/>
                    <a:gd name="connsiteX161" fmla="*/ 238978 w 735301"/>
                    <a:gd name="connsiteY161" fmla="*/ 6657 h 87298"/>
                    <a:gd name="connsiteX162" fmla="*/ 238978 w 735301"/>
                    <a:gd name="connsiteY162" fmla="*/ 25581 h 87298"/>
                    <a:gd name="connsiteX163" fmla="*/ 227091 w 735301"/>
                    <a:gd name="connsiteY163" fmla="*/ 21682 h 87298"/>
                    <a:gd name="connsiteX164" fmla="*/ 204934 w 735301"/>
                    <a:gd name="connsiteY164" fmla="*/ 46312 h 87298"/>
                    <a:gd name="connsiteX165" fmla="*/ 227091 w 735301"/>
                    <a:gd name="connsiteY165" fmla="*/ 70847 h 87298"/>
                    <a:gd name="connsiteX166" fmla="*/ 240024 w 735301"/>
                    <a:gd name="connsiteY166" fmla="*/ 66092 h 87298"/>
                    <a:gd name="connsiteX167" fmla="*/ 161950 w 735301"/>
                    <a:gd name="connsiteY167" fmla="*/ 46312 h 87298"/>
                    <a:gd name="connsiteX168" fmla="*/ 174788 w 735301"/>
                    <a:gd name="connsiteY168" fmla="*/ 30336 h 87298"/>
                    <a:gd name="connsiteX169" fmla="*/ 187816 w 735301"/>
                    <a:gd name="connsiteY169" fmla="*/ 46312 h 87298"/>
                    <a:gd name="connsiteX170" fmla="*/ 175073 w 735301"/>
                    <a:gd name="connsiteY170" fmla="*/ 62384 h 87298"/>
                    <a:gd name="connsiteX171" fmla="*/ 161950 w 735301"/>
                    <a:gd name="connsiteY171" fmla="*/ 46312 h 87298"/>
                    <a:gd name="connsiteX172" fmla="*/ 197897 w 735301"/>
                    <a:gd name="connsiteY172" fmla="*/ 46312 h 87298"/>
                    <a:gd name="connsiteX173" fmla="*/ 174883 w 735301"/>
                    <a:gd name="connsiteY173" fmla="*/ 21777 h 87298"/>
                    <a:gd name="connsiteX174" fmla="*/ 151965 w 735301"/>
                    <a:gd name="connsiteY174" fmla="*/ 46312 h 87298"/>
                    <a:gd name="connsiteX175" fmla="*/ 174978 w 735301"/>
                    <a:gd name="connsiteY175" fmla="*/ 70942 h 87298"/>
                    <a:gd name="connsiteX176" fmla="*/ 197897 w 735301"/>
                    <a:gd name="connsiteY176" fmla="*/ 46312 h 87298"/>
                    <a:gd name="connsiteX177" fmla="*/ 114592 w 735301"/>
                    <a:gd name="connsiteY177" fmla="*/ 37183 h 87298"/>
                    <a:gd name="connsiteX178" fmla="*/ 122770 w 735301"/>
                    <a:gd name="connsiteY178" fmla="*/ 29765 h 87298"/>
                    <a:gd name="connsiteX179" fmla="*/ 131234 w 735301"/>
                    <a:gd name="connsiteY179" fmla="*/ 37183 h 87298"/>
                    <a:gd name="connsiteX180" fmla="*/ 123055 w 735301"/>
                    <a:gd name="connsiteY180" fmla="*/ 44600 h 87298"/>
                    <a:gd name="connsiteX181" fmla="*/ 114592 w 735301"/>
                    <a:gd name="connsiteY181" fmla="*/ 37183 h 87298"/>
                    <a:gd name="connsiteX182" fmla="*/ 123341 w 735301"/>
                    <a:gd name="connsiteY182" fmla="*/ 87299 h 87298"/>
                    <a:gd name="connsiteX183" fmla="*/ 146639 w 735301"/>
                    <a:gd name="connsiteY183" fmla="*/ 72369 h 87298"/>
                    <a:gd name="connsiteX184" fmla="*/ 129427 w 735301"/>
                    <a:gd name="connsiteY184" fmla="*/ 59816 h 87298"/>
                    <a:gd name="connsiteX185" fmla="*/ 119822 w 735301"/>
                    <a:gd name="connsiteY185" fmla="*/ 59150 h 87298"/>
                    <a:gd name="connsiteX186" fmla="*/ 113355 w 735301"/>
                    <a:gd name="connsiteY186" fmla="*/ 55156 h 87298"/>
                    <a:gd name="connsiteX187" fmla="*/ 115923 w 735301"/>
                    <a:gd name="connsiteY187" fmla="*/ 51828 h 87298"/>
                    <a:gd name="connsiteX188" fmla="*/ 122960 w 735301"/>
                    <a:gd name="connsiteY188" fmla="*/ 52779 h 87298"/>
                    <a:gd name="connsiteX189" fmla="*/ 141124 w 735301"/>
                    <a:gd name="connsiteY189" fmla="*/ 37373 h 87298"/>
                    <a:gd name="connsiteX190" fmla="*/ 138271 w 735301"/>
                    <a:gd name="connsiteY190" fmla="*/ 29765 h 87298"/>
                    <a:gd name="connsiteX191" fmla="*/ 146354 w 735301"/>
                    <a:gd name="connsiteY191" fmla="*/ 29765 h 87298"/>
                    <a:gd name="connsiteX192" fmla="*/ 146354 w 735301"/>
                    <a:gd name="connsiteY192" fmla="*/ 21777 h 87298"/>
                    <a:gd name="connsiteX193" fmla="*/ 122960 w 735301"/>
                    <a:gd name="connsiteY193" fmla="*/ 21777 h 87298"/>
                    <a:gd name="connsiteX194" fmla="*/ 104797 w 735301"/>
                    <a:gd name="connsiteY194" fmla="*/ 37563 h 87298"/>
                    <a:gd name="connsiteX195" fmla="*/ 110978 w 735301"/>
                    <a:gd name="connsiteY195" fmla="*/ 49641 h 87298"/>
                    <a:gd name="connsiteX196" fmla="*/ 104702 w 735301"/>
                    <a:gd name="connsiteY196" fmla="*/ 57914 h 87298"/>
                    <a:gd name="connsiteX197" fmla="*/ 118776 w 735301"/>
                    <a:gd name="connsiteY197" fmla="*/ 67994 h 87298"/>
                    <a:gd name="connsiteX198" fmla="*/ 127810 w 735301"/>
                    <a:gd name="connsiteY198" fmla="*/ 68565 h 87298"/>
                    <a:gd name="connsiteX199" fmla="*/ 136654 w 735301"/>
                    <a:gd name="connsiteY199" fmla="*/ 73320 h 87298"/>
                    <a:gd name="connsiteX200" fmla="*/ 123531 w 735301"/>
                    <a:gd name="connsiteY200" fmla="*/ 79121 h 87298"/>
                    <a:gd name="connsiteX201" fmla="*/ 111454 w 735301"/>
                    <a:gd name="connsiteY201" fmla="*/ 74080 h 87298"/>
                    <a:gd name="connsiteX202" fmla="*/ 113165 w 735301"/>
                    <a:gd name="connsiteY202" fmla="*/ 70752 h 87298"/>
                    <a:gd name="connsiteX203" fmla="*/ 105367 w 735301"/>
                    <a:gd name="connsiteY203" fmla="*/ 70752 h 87298"/>
                    <a:gd name="connsiteX204" fmla="*/ 101754 w 735301"/>
                    <a:gd name="connsiteY204" fmla="*/ 76363 h 87298"/>
                    <a:gd name="connsiteX205" fmla="*/ 123341 w 735301"/>
                    <a:gd name="connsiteY205" fmla="*/ 87299 h 87298"/>
                    <a:gd name="connsiteX206" fmla="*/ 49641 w 735301"/>
                    <a:gd name="connsiteY206" fmla="*/ 26057 h 87298"/>
                    <a:gd name="connsiteX207" fmla="*/ 49641 w 735301"/>
                    <a:gd name="connsiteY207" fmla="*/ 31002 h 87298"/>
                    <a:gd name="connsiteX208" fmla="*/ 56107 w 735301"/>
                    <a:gd name="connsiteY208" fmla="*/ 31002 h 87298"/>
                    <a:gd name="connsiteX209" fmla="*/ 56107 w 735301"/>
                    <a:gd name="connsiteY209" fmla="*/ 55061 h 87298"/>
                    <a:gd name="connsiteX210" fmla="*/ 71513 w 735301"/>
                    <a:gd name="connsiteY210" fmla="*/ 70942 h 87298"/>
                    <a:gd name="connsiteX211" fmla="*/ 80452 w 735301"/>
                    <a:gd name="connsiteY211" fmla="*/ 68565 h 87298"/>
                    <a:gd name="connsiteX212" fmla="*/ 80452 w 735301"/>
                    <a:gd name="connsiteY212" fmla="*/ 60862 h 87298"/>
                    <a:gd name="connsiteX213" fmla="*/ 73795 w 735301"/>
                    <a:gd name="connsiteY213" fmla="*/ 62098 h 87298"/>
                    <a:gd name="connsiteX214" fmla="*/ 65902 w 735301"/>
                    <a:gd name="connsiteY214" fmla="*/ 54300 h 87298"/>
                    <a:gd name="connsiteX215" fmla="*/ 65902 w 735301"/>
                    <a:gd name="connsiteY215" fmla="*/ 31002 h 87298"/>
                    <a:gd name="connsiteX216" fmla="*/ 78740 w 735301"/>
                    <a:gd name="connsiteY216" fmla="*/ 31002 h 87298"/>
                    <a:gd name="connsiteX217" fmla="*/ 78740 w 735301"/>
                    <a:gd name="connsiteY217" fmla="*/ 22348 h 87298"/>
                    <a:gd name="connsiteX218" fmla="*/ 65902 w 735301"/>
                    <a:gd name="connsiteY218" fmla="*/ 22348 h 87298"/>
                    <a:gd name="connsiteX219" fmla="*/ 65902 w 735301"/>
                    <a:gd name="connsiteY219" fmla="*/ 13599 h 87298"/>
                    <a:gd name="connsiteX220" fmla="*/ 60387 w 735301"/>
                    <a:gd name="connsiteY220" fmla="*/ 13599 h 87298"/>
                    <a:gd name="connsiteX221" fmla="*/ 60196 w 735301"/>
                    <a:gd name="connsiteY221" fmla="*/ 14265 h 87298"/>
                    <a:gd name="connsiteX222" fmla="*/ 49641 w 735301"/>
                    <a:gd name="connsiteY222" fmla="*/ 26057 h 87298"/>
                    <a:gd name="connsiteX223" fmla="*/ 10270 w 735301"/>
                    <a:gd name="connsiteY223" fmla="*/ 42128 h 87298"/>
                    <a:gd name="connsiteX224" fmla="*/ 22728 w 735301"/>
                    <a:gd name="connsiteY224" fmla="*/ 30241 h 87298"/>
                    <a:gd name="connsiteX225" fmla="*/ 33569 w 735301"/>
                    <a:gd name="connsiteY225" fmla="*/ 42128 h 87298"/>
                    <a:gd name="connsiteX226" fmla="*/ 10270 w 735301"/>
                    <a:gd name="connsiteY226" fmla="*/ 42128 h 87298"/>
                    <a:gd name="connsiteX227" fmla="*/ 25201 w 735301"/>
                    <a:gd name="connsiteY227" fmla="*/ 70942 h 87298"/>
                    <a:gd name="connsiteX228" fmla="*/ 41938 w 735301"/>
                    <a:gd name="connsiteY228" fmla="*/ 65807 h 87298"/>
                    <a:gd name="connsiteX229" fmla="*/ 41938 w 735301"/>
                    <a:gd name="connsiteY229" fmla="*/ 56488 h 87298"/>
                    <a:gd name="connsiteX230" fmla="*/ 26057 w 735301"/>
                    <a:gd name="connsiteY230" fmla="*/ 62384 h 87298"/>
                    <a:gd name="connsiteX231" fmla="*/ 10080 w 735301"/>
                    <a:gd name="connsiteY231" fmla="*/ 50306 h 87298"/>
                    <a:gd name="connsiteX232" fmla="*/ 43745 w 735301"/>
                    <a:gd name="connsiteY232" fmla="*/ 50306 h 87298"/>
                    <a:gd name="connsiteX233" fmla="*/ 22443 w 735301"/>
                    <a:gd name="connsiteY233" fmla="*/ 21777 h 87298"/>
                    <a:gd name="connsiteX234" fmla="*/ 0 w 735301"/>
                    <a:gd name="connsiteY234" fmla="*/ 46502 h 87298"/>
                    <a:gd name="connsiteX235" fmla="*/ 25201 w 735301"/>
                    <a:gd name="connsiteY235" fmla="*/ 70942 h 8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735301" h="87298">
                      <a:moveTo>
                        <a:pt x="701625" y="42128"/>
                      </a:moveTo>
                      <a:cubicBezTo>
                        <a:pt x="702766" y="34710"/>
                        <a:pt x="707331" y="30241"/>
                        <a:pt x="714082" y="30241"/>
                      </a:cubicBezTo>
                      <a:cubicBezTo>
                        <a:pt x="720169" y="30241"/>
                        <a:pt x="724163" y="34901"/>
                        <a:pt x="724923" y="42128"/>
                      </a:cubicBezTo>
                      <a:lnTo>
                        <a:pt x="701625" y="42128"/>
                      </a:lnTo>
                      <a:close/>
                      <a:moveTo>
                        <a:pt x="716650" y="70942"/>
                      </a:moveTo>
                      <a:cubicBezTo>
                        <a:pt x="722926" y="70942"/>
                        <a:pt x="729869" y="68755"/>
                        <a:pt x="733387" y="65807"/>
                      </a:cubicBezTo>
                      <a:lnTo>
                        <a:pt x="733387" y="56488"/>
                      </a:lnTo>
                      <a:cubicBezTo>
                        <a:pt x="729393" y="60006"/>
                        <a:pt x="723307" y="62384"/>
                        <a:pt x="717506" y="62384"/>
                      </a:cubicBezTo>
                      <a:cubicBezTo>
                        <a:pt x="708091" y="62384"/>
                        <a:pt x="702766" y="58389"/>
                        <a:pt x="701530" y="50306"/>
                      </a:cubicBezTo>
                      <a:lnTo>
                        <a:pt x="735194" y="50306"/>
                      </a:lnTo>
                      <a:cubicBezTo>
                        <a:pt x="736335" y="32523"/>
                        <a:pt x="728347" y="21777"/>
                        <a:pt x="713892" y="21777"/>
                      </a:cubicBezTo>
                      <a:cubicBezTo>
                        <a:pt x="700103" y="21777"/>
                        <a:pt x="691354" y="31382"/>
                        <a:pt x="691354" y="46502"/>
                      </a:cubicBezTo>
                      <a:cubicBezTo>
                        <a:pt x="691354" y="62193"/>
                        <a:pt x="700484" y="70942"/>
                        <a:pt x="716650" y="70942"/>
                      </a:cubicBezTo>
                      <a:moveTo>
                        <a:pt x="659402" y="70086"/>
                      </a:moveTo>
                      <a:lnTo>
                        <a:pt x="670338" y="70086"/>
                      </a:lnTo>
                      <a:cubicBezTo>
                        <a:pt x="676900" y="55917"/>
                        <a:pt x="682796" y="40131"/>
                        <a:pt x="688121" y="22348"/>
                      </a:cubicBezTo>
                      <a:lnTo>
                        <a:pt x="677946" y="22348"/>
                      </a:lnTo>
                      <a:cubicBezTo>
                        <a:pt x="673952" y="37373"/>
                        <a:pt x="669577" y="49926"/>
                        <a:pt x="665298" y="60196"/>
                      </a:cubicBezTo>
                      <a:cubicBezTo>
                        <a:pt x="660923" y="49736"/>
                        <a:pt x="656263" y="35471"/>
                        <a:pt x="653411" y="22348"/>
                      </a:cubicBezTo>
                      <a:lnTo>
                        <a:pt x="642665" y="22348"/>
                      </a:lnTo>
                      <a:cubicBezTo>
                        <a:pt x="646564" y="37753"/>
                        <a:pt x="652650" y="55156"/>
                        <a:pt x="659402" y="70086"/>
                      </a:cubicBezTo>
                      <a:moveTo>
                        <a:pt x="604531" y="42128"/>
                      </a:moveTo>
                      <a:cubicBezTo>
                        <a:pt x="605672" y="34710"/>
                        <a:pt x="610237" y="30241"/>
                        <a:pt x="616988" y="30241"/>
                      </a:cubicBezTo>
                      <a:cubicBezTo>
                        <a:pt x="623075" y="30241"/>
                        <a:pt x="627069" y="34901"/>
                        <a:pt x="627830" y="42128"/>
                      </a:cubicBezTo>
                      <a:lnTo>
                        <a:pt x="604531" y="42128"/>
                      </a:lnTo>
                      <a:close/>
                      <a:moveTo>
                        <a:pt x="619556" y="70942"/>
                      </a:moveTo>
                      <a:cubicBezTo>
                        <a:pt x="625833" y="70942"/>
                        <a:pt x="632775" y="68755"/>
                        <a:pt x="636293" y="65807"/>
                      </a:cubicBezTo>
                      <a:lnTo>
                        <a:pt x="636293" y="56488"/>
                      </a:lnTo>
                      <a:cubicBezTo>
                        <a:pt x="632299" y="60006"/>
                        <a:pt x="626213" y="62384"/>
                        <a:pt x="620412" y="62384"/>
                      </a:cubicBezTo>
                      <a:cubicBezTo>
                        <a:pt x="610997" y="62384"/>
                        <a:pt x="605672" y="58389"/>
                        <a:pt x="604436" y="50306"/>
                      </a:cubicBezTo>
                      <a:lnTo>
                        <a:pt x="638100" y="50306"/>
                      </a:lnTo>
                      <a:cubicBezTo>
                        <a:pt x="639241" y="32523"/>
                        <a:pt x="631253" y="21777"/>
                        <a:pt x="616798" y="21777"/>
                      </a:cubicBezTo>
                      <a:cubicBezTo>
                        <a:pt x="603009" y="21777"/>
                        <a:pt x="594260" y="31382"/>
                        <a:pt x="594260" y="46502"/>
                      </a:cubicBezTo>
                      <a:cubicBezTo>
                        <a:pt x="594355" y="62193"/>
                        <a:pt x="603390" y="70942"/>
                        <a:pt x="619556" y="70942"/>
                      </a:cubicBezTo>
                      <a:moveTo>
                        <a:pt x="582278" y="59340"/>
                      </a:moveTo>
                      <a:lnTo>
                        <a:pt x="582278" y="6657"/>
                      </a:lnTo>
                      <a:lnTo>
                        <a:pt x="572388" y="6657"/>
                      </a:lnTo>
                      <a:lnTo>
                        <a:pt x="572388" y="60101"/>
                      </a:lnTo>
                      <a:cubicBezTo>
                        <a:pt x="572388" y="66948"/>
                        <a:pt x="576002" y="70942"/>
                        <a:pt x="582183" y="70942"/>
                      </a:cubicBezTo>
                      <a:cubicBezTo>
                        <a:pt x="584085" y="70942"/>
                        <a:pt x="585987" y="70372"/>
                        <a:pt x="587223" y="69706"/>
                      </a:cubicBezTo>
                      <a:lnTo>
                        <a:pt x="587223" y="62288"/>
                      </a:lnTo>
                      <a:cubicBezTo>
                        <a:pt x="586558" y="62574"/>
                        <a:pt x="585892" y="62669"/>
                        <a:pt x="585131" y="62669"/>
                      </a:cubicBezTo>
                      <a:cubicBezTo>
                        <a:pt x="583134" y="62574"/>
                        <a:pt x="582278" y="61528"/>
                        <a:pt x="582278" y="59340"/>
                      </a:cubicBezTo>
                      <a:moveTo>
                        <a:pt x="520941" y="8464"/>
                      </a:moveTo>
                      <a:cubicBezTo>
                        <a:pt x="520941" y="6371"/>
                        <a:pt x="522652" y="4660"/>
                        <a:pt x="524840" y="4660"/>
                      </a:cubicBezTo>
                      <a:cubicBezTo>
                        <a:pt x="526932" y="4660"/>
                        <a:pt x="528548" y="6371"/>
                        <a:pt x="528548" y="8464"/>
                      </a:cubicBezTo>
                      <a:cubicBezTo>
                        <a:pt x="528548" y="10746"/>
                        <a:pt x="526932" y="12363"/>
                        <a:pt x="524840" y="12363"/>
                      </a:cubicBezTo>
                      <a:cubicBezTo>
                        <a:pt x="522652" y="12363"/>
                        <a:pt x="520941" y="10651"/>
                        <a:pt x="520941" y="8464"/>
                      </a:cubicBezTo>
                      <a:moveTo>
                        <a:pt x="516186" y="8559"/>
                      </a:moveTo>
                      <a:cubicBezTo>
                        <a:pt x="516186" y="13314"/>
                        <a:pt x="519990" y="17117"/>
                        <a:pt x="524745" y="17117"/>
                      </a:cubicBezTo>
                      <a:cubicBezTo>
                        <a:pt x="529499" y="17117"/>
                        <a:pt x="533303" y="13314"/>
                        <a:pt x="533303" y="8559"/>
                      </a:cubicBezTo>
                      <a:cubicBezTo>
                        <a:pt x="533303" y="3804"/>
                        <a:pt x="529499" y="0"/>
                        <a:pt x="524745" y="0"/>
                      </a:cubicBezTo>
                      <a:cubicBezTo>
                        <a:pt x="519990" y="0"/>
                        <a:pt x="516186" y="3709"/>
                        <a:pt x="516186" y="8559"/>
                      </a:cubicBezTo>
                      <a:moveTo>
                        <a:pt x="504964" y="56963"/>
                      </a:moveTo>
                      <a:cubicBezTo>
                        <a:pt x="504964" y="65141"/>
                        <a:pt x="511241" y="70942"/>
                        <a:pt x="520180" y="70942"/>
                      </a:cubicBezTo>
                      <a:cubicBezTo>
                        <a:pt x="526171" y="70942"/>
                        <a:pt x="531496" y="68565"/>
                        <a:pt x="534825" y="64856"/>
                      </a:cubicBezTo>
                      <a:cubicBezTo>
                        <a:pt x="535776" y="68755"/>
                        <a:pt x="538248" y="70847"/>
                        <a:pt x="542147" y="70847"/>
                      </a:cubicBezTo>
                      <a:cubicBezTo>
                        <a:pt x="544239" y="70847"/>
                        <a:pt x="546236" y="70181"/>
                        <a:pt x="547187" y="69231"/>
                      </a:cubicBezTo>
                      <a:lnTo>
                        <a:pt x="547187" y="62574"/>
                      </a:lnTo>
                      <a:cubicBezTo>
                        <a:pt x="546617" y="62764"/>
                        <a:pt x="546236" y="62859"/>
                        <a:pt x="545951" y="62859"/>
                      </a:cubicBezTo>
                      <a:cubicBezTo>
                        <a:pt x="544334" y="62859"/>
                        <a:pt x="543574" y="62003"/>
                        <a:pt x="543574" y="60291"/>
                      </a:cubicBezTo>
                      <a:lnTo>
                        <a:pt x="543574" y="39846"/>
                      </a:lnTo>
                      <a:cubicBezTo>
                        <a:pt x="543574" y="28054"/>
                        <a:pt x="536727" y="21682"/>
                        <a:pt x="523889" y="21682"/>
                      </a:cubicBezTo>
                      <a:cubicBezTo>
                        <a:pt x="518468" y="21682"/>
                        <a:pt x="513048" y="23109"/>
                        <a:pt x="509054" y="25581"/>
                      </a:cubicBezTo>
                      <a:lnTo>
                        <a:pt x="509054" y="34996"/>
                      </a:lnTo>
                      <a:cubicBezTo>
                        <a:pt x="513428" y="31857"/>
                        <a:pt x="517707" y="30336"/>
                        <a:pt x="522652" y="30336"/>
                      </a:cubicBezTo>
                      <a:cubicBezTo>
                        <a:pt x="529499" y="30336"/>
                        <a:pt x="533493" y="33664"/>
                        <a:pt x="533589" y="39465"/>
                      </a:cubicBezTo>
                      <a:cubicBezTo>
                        <a:pt x="513904" y="40416"/>
                        <a:pt x="504964" y="45837"/>
                        <a:pt x="504964" y="56963"/>
                      </a:cubicBezTo>
                      <a:moveTo>
                        <a:pt x="515045" y="56012"/>
                      </a:moveTo>
                      <a:cubicBezTo>
                        <a:pt x="515045" y="50211"/>
                        <a:pt x="520275" y="47644"/>
                        <a:pt x="533779" y="47168"/>
                      </a:cubicBezTo>
                      <a:lnTo>
                        <a:pt x="533779" y="57534"/>
                      </a:lnTo>
                      <a:cubicBezTo>
                        <a:pt x="530831" y="60767"/>
                        <a:pt x="527027" y="62574"/>
                        <a:pt x="522462" y="62574"/>
                      </a:cubicBezTo>
                      <a:cubicBezTo>
                        <a:pt x="517802" y="62479"/>
                        <a:pt x="515045" y="60101"/>
                        <a:pt x="515045" y="56012"/>
                      </a:cubicBezTo>
                      <a:moveTo>
                        <a:pt x="445814" y="46312"/>
                      </a:moveTo>
                      <a:cubicBezTo>
                        <a:pt x="445814" y="36612"/>
                        <a:pt x="451520" y="30241"/>
                        <a:pt x="459508" y="30241"/>
                      </a:cubicBezTo>
                      <a:cubicBezTo>
                        <a:pt x="464263" y="30241"/>
                        <a:pt x="467591" y="32143"/>
                        <a:pt x="469683" y="34330"/>
                      </a:cubicBezTo>
                      <a:lnTo>
                        <a:pt x="469683" y="58104"/>
                      </a:lnTo>
                      <a:cubicBezTo>
                        <a:pt x="467306" y="60767"/>
                        <a:pt x="463692" y="62288"/>
                        <a:pt x="459223" y="62288"/>
                      </a:cubicBezTo>
                      <a:cubicBezTo>
                        <a:pt x="451140" y="62288"/>
                        <a:pt x="445814" y="55727"/>
                        <a:pt x="445814" y="46312"/>
                      </a:cubicBezTo>
                      <a:moveTo>
                        <a:pt x="470730" y="66092"/>
                      </a:moveTo>
                      <a:lnTo>
                        <a:pt x="471205" y="70181"/>
                      </a:lnTo>
                      <a:lnTo>
                        <a:pt x="479574" y="70181"/>
                      </a:lnTo>
                      <a:lnTo>
                        <a:pt x="479574" y="6657"/>
                      </a:lnTo>
                      <a:lnTo>
                        <a:pt x="469683" y="6657"/>
                      </a:lnTo>
                      <a:lnTo>
                        <a:pt x="469683" y="25581"/>
                      </a:lnTo>
                      <a:cubicBezTo>
                        <a:pt x="466735" y="23109"/>
                        <a:pt x="463027" y="21682"/>
                        <a:pt x="457796" y="21682"/>
                      </a:cubicBezTo>
                      <a:cubicBezTo>
                        <a:pt x="444958" y="21682"/>
                        <a:pt x="435639" y="31192"/>
                        <a:pt x="435639" y="46312"/>
                      </a:cubicBezTo>
                      <a:cubicBezTo>
                        <a:pt x="435639" y="61147"/>
                        <a:pt x="444958" y="70847"/>
                        <a:pt x="457796" y="70847"/>
                      </a:cubicBezTo>
                      <a:cubicBezTo>
                        <a:pt x="463122" y="70942"/>
                        <a:pt x="467591" y="68945"/>
                        <a:pt x="470730" y="66092"/>
                      </a:cubicBezTo>
                      <a:moveTo>
                        <a:pt x="394937" y="42128"/>
                      </a:moveTo>
                      <a:cubicBezTo>
                        <a:pt x="396078" y="34710"/>
                        <a:pt x="400643" y="30241"/>
                        <a:pt x="407395" y="30241"/>
                      </a:cubicBezTo>
                      <a:cubicBezTo>
                        <a:pt x="413481" y="30241"/>
                        <a:pt x="417475" y="34901"/>
                        <a:pt x="418236" y="42128"/>
                      </a:cubicBezTo>
                      <a:lnTo>
                        <a:pt x="394937" y="42128"/>
                      </a:lnTo>
                      <a:close/>
                      <a:moveTo>
                        <a:pt x="409868" y="70942"/>
                      </a:moveTo>
                      <a:cubicBezTo>
                        <a:pt x="416144" y="70942"/>
                        <a:pt x="423086" y="68755"/>
                        <a:pt x="426605" y="65807"/>
                      </a:cubicBezTo>
                      <a:lnTo>
                        <a:pt x="426605" y="56488"/>
                      </a:lnTo>
                      <a:cubicBezTo>
                        <a:pt x="422610" y="60006"/>
                        <a:pt x="416524" y="62384"/>
                        <a:pt x="410723" y="62384"/>
                      </a:cubicBezTo>
                      <a:cubicBezTo>
                        <a:pt x="401309" y="62384"/>
                        <a:pt x="395983" y="58389"/>
                        <a:pt x="394747" y="50306"/>
                      </a:cubicBezTo>
                      <a:lnTo>
                        <a:pt x="428411" y="50306"/>
                      </a:lnTo>
                      <a:cubicBezTo>
                        <a:pt x="429553" y="32523"/>
                        <a:pt x="421564" y="21777"/>
                        <a:pt x="407110" y="21777"/>
                      </a:cubicBezTo>
                      <a:cubicBezTo>
                        <a:pt x="393321" y="21777"/>
                        <a:pt x="384572" y="31382"/>
                        <a:pt x="384572" y="46502"/>
                      </a:cubicBezTo>
                      <a:cubicBezTo>
                        <a:pt x="384667" y="62193"/>
                        <a:pt x="393701" y="70942"/>
                        <a:pt x="409868" y="70942"/>
                      </a:cubicBezTo>
                      <a:moveTo>
                        <a:pt x="349576" y="26057"/>
                      </a:moveTo>
                      <a:lnTo>
                        <a:pt x="349576" y="31002"/>
                      </a:lnTo>
                      <a:lnTo>
                        <a:pt x="356043" y="31002"/>
                      </a:lnTo>
                      <a:lnTo>
                        <a:pt x="356043" y="55061"/>
                      </a:lnTo>
                      <a:cubicBezTo>
                        <a:pt x="356043" y="65332"/>
                        <a:pt x="361368" y="70942"/>
                        <a:pt x="371448" y="70942"/>
                      </a:cubicBezTo>
                      <a:cubicBezTo>
                        <a:pt x="375062" y="70942"/>
                        <a:pt x="378866" y="69896"/>
                        <a:pt x="380387" y="68565"/>
                      </a:cubicBezTo>
                      <a:lnTo>
                        <a:pt x="380387" y="60862"/>
                      </a:lnTo>
                      <a:cubicBezTo>
                        <a:pt x="378771" y="61623"/>
                        <a:pt x="375918" y="62098"/>
                        <a:pt x="373731" y="62098"/>
                      </a:cubicBezTo>
                      <a:cubicBezTo>
                        <a:pt x="368025" y="62098"/>
                        <a:pt x="365838" y="59911"/>
                        <a:pt x="365838" y="54300"/>
                      </a:cubicBezTo>
                      <a:lnTo>
                        <a:pt x="365838" y="31002"/>
                      </a:lnTo>
                      <a:lnTo>
                        <a:pt x="378676" y="31002"/>
                      </a:lnTo>
                      <a:lnTo>
                        <a:pt x="378676" y="22348"/>
                      </a:lnTo>
                      <a:lnTo>
                        <a:pt x="365838" y="22348"/>
                      </a:lnTo>
                      <a:lnTo>
                        <a:pt x="365838" y="13599"/>
                      </a:lnTo>
                      <a:lnTo>
                        <a:pt x="360322" y="13599"/>
                      </a:lnTo>
                      <a:lnTo>
                        <a:pt x="360132" y="14265"/>
                      </a:lnTo>
                      <a:cubicBezTo>
                        <a:pt x="358230" y="20161"/>
                        <a:pt x="355092" y="23584"/>
                        <a:pt x="349576" y="26057"/>
                      </a:cubicBezTo>
                      <a:moveTo>
                        <a:pt x="328084" y="21682"/>
                      </a:moveTo>
                      <a:cubicBezTo>
                        <a:pt x="333600" y="21682"/>
                        <a:pt x="338830" y="22633"/>
                        <a:pt x="341778" y="24440"/>
                      </a:cubicBezTo>
                      <a:lnTo>
                        <a:pt x="341683" y="33950"/>
                      </a:lnTo>
                      <a:cubicBezTo>
                        <a:pt x="338164" y="31572"/>
                        <a:pt x="333410" y="30336"/>
                        <a:pt x="328655" y="30336"/>
                      </a:cubicBezTo>
                      <a:cubicBezTo>
                        <a:pt x="323424" y="30336"/>
                        <a:pt x="320572" y="31857"/>
                        <a:pt x="320572" y="34901"/>
                      </a:cubicBezTo>
                      <a:cubicBezTo>
                        <a:pt x="320476" y="37658"/>
                        <a:pt x="322854" y="39275"/>
                        <a:pt x="329511" y="41177"/>
                      </a:cubicBezTo>
                      <a:cubicBezTo>
                        <a:pt x="341112" y="44505"/>
                        <a:pt x="345107" y="48309"/>
                        <a:pt x="345107" y="56297"/>
                      </a:cubicBezTo>
                      <a:cubicBezTo>
                        <a:pt x="345107" y="65046"/>
                        <a:pt x="337404" y="70942"/>
                        <a:pt x="325897" y="70942"/>
                      </a:cubicBezTo>
                      <a:cubicBezTo>
                        <a:pt x="319335" y="70942"/>
                        <a:pt x="314105" y="69896"/>
                        <a:pt x="310111" y="67804"/>
                      </a:cubicBezTo>
                      <a:lnTo>
                        <a:pt x="310111" y="57534"/>
                      </a:lnTo>
                      <a:cubicBezTo>
                        <a:pt x="314580" y="60482"/>
                        <a:pt x="320381" y="62384"/>
                        <a:pt x="325517" y="62384"/>
                      </a:cubicBezTo>
                      <a:cubicBezTo>
                        <a:pt x="331222" y="62384"/>
                        <a:pt x="334931" y="60291"/>
                        <a:pt x="334931" y="57058"/>
                      </a:cubicBezTo>
                      <a:cubicBezTo>
                        <a:pt x="334931" y="53349"/>
                        <a:pt x="331508" y="52208"/>
                        <a:pt x="323995" y="49926"/>
                      </a:cubicBezTo>
                      <a:cubicBezTo>
                        <a:pt x="314676" y="47073"/>
                        <a:pt x="310586" y="42889"/>
                        <a:pt x="310586" y="35852"/>
                      </a:cubicBezTo>
                      <a:cubicBezTo>
                        <a:pt x="310586" y="27008"/>
                        <a:pt x="317243" y="21682"/>
                        <a:pt x="328084" y="21682"/>
                      </a:cubicBezTo>
                      <a:moveTo>
                        <a:pt x="256191" y="26057"/>
                      </a:moveTo>
                      <a:lnTo>
                        <a:pt x="256191" y="31002"/>
                      </a:lnTo>
                      <a:lnTo>
                        <a:pt x="262658" y="31002"/>
                      </a:lnTo>
                      <a:lnTo>
                        <a:pt x="262658" y="55061"/>
                      </a:lnTo>
                      <a:cubicBezTo>
                        <a:pt x="262658" y="65332"/>
                        <a:pt x="267983" y="70942"/>
                        <a:pt x="278063" y="70942"/>
                      </a:cubicBezTo>
                      <a:cubicBezTo>
                        <a:pt x="281677" y="70942"/>
                        <a:pt x="285481" y="69896"/>
                        <a:pt x="287002" y="68565"/>
                      </a:cubicBezTo>
                      <a:lnTo>
                        <a:pt x="287002" y="60862"/>
                      </a:lnTo>
                      <a:cubicBezTo>
                        <a:pt x="285386" y="61623"/>
                        <a:pt x="282533" y="62098"/>
                        <a:pt x="280346" y="62098"/>
                      </a:cubicBezTo>
                      <a:cubicBezTo>
                        <a:pt x="274640" y="62098"/>
                        <a:pt x="272453" y="59911"/>
                        <a:pt x="272453" y="54300"/>
                      </a:cubicBezTo>
                      <a:lnTo>
                        <a:pt x="272453" y="31002"/>
                      </a:lnTo>
                      <a:lnTo>
                        <a:pt x="285291" y="31002"/>
                      </a:lnTo>
                      <a:lnTo>
                        <a:pt x="285291" y="22348"/>
                      </a:lnTo>
                      <a:lnTo>
                        <a:pt x="272453" y="22348"/>
                      </a:lnTo>
                      <a:lnTo>
                        <a:pt x="272453" y="13599"/>
                      </a:lnTo>
                      <a:lnTo>
                        <a:pt x="266937" y="13599"/>
                      </a:lnTo>
                      <a:lnTo>
                        <a:pt x="266747" y="14265"/>
                      </a:lnTo>
                      <a:cubicBezTo>
                        <a:pt x="264940" y="20161"/>
                        <a:pt x="261707" y="23584"/>
                        <a:pt x="256191" y="26057"/>
                      </a:cubicBezTo>
                      <a:moveTo>
                        <a:pt x="215109" y="46312"/>
                      </a:moveTo>
                      <a:cubicBezTo>
                        <a:pt x="215109" y="36612"/>
                        <a:pt x="220815" y="30241"/>
                        <a:pt x="228803" y="30241"/>
                      </a:cubicBezTo>
                      <a:cubicBezTo>
                        <a:pt x="233558" y="30241"/>
                        <a:pt x="236886" y="32143"/>
                        <a:pt x="238978" y="34330"/>
                      </a:cubicBezTo>
                      <a:lnTo>
                        <a:pt x="238978" y="58104"/>
                      </a:lnTo>
                      <a:cubicBezTo>
                        <a:pt x="236601" y="60767"/>
                        <a:pt x="232987" y="62288"/>
                        <a:pt x="228518" y="62288"/>
                      </a:cubicBezTo>
                      <a:cubicBezTo>
                        <a:pt x="220435" y="62288"/>
                        <a:pt x="215109" y="55727"/>
                        <a:pt x="215109" y="46312"/>
                      </a:cubicBezTo>
                      <a:moveTo>
                        <a:pt x="240024" y="66092"/>
                      </a:moveTo>
                      <a:lnTo>
                        <a:pt x="240500" y="70181"/>
                      </a:lnTo>
                      <a:lnTo>
                        <a:pt x="248868" y="70181"/>
                      </a:lnTo>
                      <a:lnTo>
                        <a:pt x="248868" y="6657"/>
                      </a:lnTo>
                      <a:lnTo>
                        <a:pt x="238978" y="6657"/>
                      </a:lnTo>
                      <a:lnTo>
                        <a:pt x="238978" y="25581"/>
                      </a:lnTo>
                      <a:cubicBezTo>
                        <a:pt x="236030" y="23109"/>
                        <a:pt x="232322" y="21682"/>
                        <a:pt x="227091" y="21682"/>
                      </a:cubicBezTo>
                      <a:cubicBezTo>
                        <a:pt x="214253" y="21682"/>
                        <a:pt x="204934" y="31192"/>
                        <a:pt x="204934" y="46312"/>
                      </a:cubicBezTo>
                      <a:cubicBezTo>
                        <a:pt x="204934" y="61147"/>
                        <a:pt x="214253" y="70847"/>
                        <a:pt x="227091" y="70847"/>
                      </a:cubicBezTo>
                      <a:cubicBezTo>
                        <a:pt x="232417" y="70942"/>
                        <a:pt x="236886" y="68945"/>
                        <a:pt x="240024" y="66092"/>
                      </a:cubicBezTo>
                      <a:moveTo>
                        <a:pt x="161950" y="46312"/>
                      </a:moveTo>
                      <a:cubicBezTo>
                        <a:pt x="161950" y="36422"/>
                        <a:pt x="166895" y="30336"/>
                        <a:pt x="174788" y="30336"/>
                      </a:cubicBezTo>
                      <a:cubicBezTo>
                        <a:pt x="182776" y="30336"/>
                        <a:pt x="187816" y="36422"/>
                        <a:pt x="187816" y="46312"/>
                      </a:cubicBezTo>
                      <a:cubicBezTo>
                        <a:pt x="187816" y="56202"/>
                        <a:pt x="182776" y="62384"/>
                        <a:pt x="175073" y="62384"/>
                      </a:cubicBezTo>
                      <a:cubicBezTo>
                        <a:pt x="166895" y="62288"/>
                        <a:pt x="161950" y="56202"/>
                        <a:pt x="161950" y="46312"/>
                      </a:cubicBezTo>
                      <a:moveTo>
                        <a:pt x="197897" y="46312"/>
                      </a:moveTo>
                      <a:cubicBezTo>
                        <a:pt x="197897" y="32048"/>
                        <a:pt x="189908" y="21777"/>
                        <a:pt x="174883" y="21777"/>
                      </a:cubicBezTo>
                      <a:cubicBezTo>
                        <a:pt x="159953" y="21777"/>
                        <a:pt x="151965" y="32238"/>
                        <a:pt x="151965" y="46312"/>
                      </a:cubicBezTo>
                      <a:cubicBezTo>
                        <a:pt x="151965" y="60577"/>
                        <a:pt x="159858" y="70942"/>
                        <a:pt x="174978" y="70942"/>
                      </a:cubicBezTo>
                      <a:cubicBezTo>
                        <a:pt x="189813" y="70942"/>
                        <a:pt x="197897" y="60387"/>
                        <a:pt x="197897" y="46312"/>
                      </a:cubicBezTo>
                      <a:moveTo>
                        <a:pt x="114592" y="37183"/>
                      </a:moveTo>
                      <a:cubicBezTo>
                        <a:pt x="114592" y="32618"/>
                        <a:pt x="117920" y="29765"/>
                        <a:pt x="122770" y="29765"/>
                      </a:cubicBezTo>
                      <a:cubicBezTo>
                        <a:pt x="127810" y="29765"/>
                        <a:pt x="131234" y="32713"/>
                        <a:pt x="131234" y="37183"/>
                      </a:cubicBezTo>
                      <a:cubicBezTo>
                        <a:pt x="131234" y="41652"/>
                        <a:pt x="128000" y="44600"/>
                        <a:pt x="123055" y="44600"/>
                      </a:cubicBezTo>
                      <a:cubicBezTo>
                        <a:pt x="117825" y="44600"/>
                        <a:pt x="114592" y="41748"/>
                        <a:pt x="114592" y="37183"/>
                      </a:cubicBezTo>
                      <a:moveTo>
                        <a:pt x="123341" y="87299"/>
                      </a:moveTo>
                      <a:cubicBezTo>
                        <a:pt x="137130" y="87299"/>
                        <a:pt x="146639" y="81213"/>
                        <a:pt x="146639" y="72369"/>
                      </a:cubicBezTo>
                      <a:cubicBezTo>
                        <a:pt x="146639" y="65141"/>
                        <a:pt x="141409" y="60577"/>
                        <a:pt x="129427" y="59816"/>
                      </a:cubicBezTo>
                      <a:lnTo>
                        <a:pt x="119822" y="59150"/>
                      </a:lnTo>
                      <a:cubicBezTo>
                        <a:pt x="115257" y="58865"/>
                        <a:pt x="113355" y="57534"/>
                        <a:pt x="113355" y="55156"/>
                      </a:cubicBezTo>
                      <a:cubicBezTo>
                        <a:pt x="113355" y="53730"/>
                        <a:pt x="114211" y="52493"/>
                        <a:pt x="115923" y="51828"/>
                      </a:cubicBezTo>
                      <a:cubicBezTo>
                        <a:pt x="118015" y="52398"/>
                        <a:pt x="120393" y="52779"/>
                        <a:pt x="122960" y="52779"/>
                      </a:cubicBezTo>
                      <a:cubicBezTo>
                        <a:pt x="133896" y="52779"/>
                        <a:pt x="141124" y="46597"/>
                        <a:pt x="141124" y="37373"/>
                      </a:cubicBezTo>
                      <a:cubicBezTo>
                        <a:pt x="141124" y="34425"/>
                        <a:pt x="140078" y="31762"/>
                        <a:pt x="138271" y="29765"/>
                      </a:cubicBezTo>
                      <a:cubicBezTo>
                        <a:pt x="141409" y="30241"/>
                        <a:pt x="143977" y="30241"/>
                        <a:pt x="146354" y="29765"/>
                      </a:cubicBezTo>
                      <a:lnTo>
                        <a:pt x="146354" y="21777"/>
                      </a:lnTo>
                      <a:cubicBezTo>
                        <a:pt x="138366" y="23109"/>
                        <a:pt x="130378" y="21777"/>
                        <a:pt x="122960" y="21777"/>
                      </a:cubicBezTo>
                      <a:cubicBezTo>
                        <a:pt x="111834" y="21777"/>
                        <a:pt x="104797" y="27958"/>
                        <a:pt x="104797" y="37563"/>
                      </a:cubicBezTo>
                      <a:cubicBezTo>
                        <a:pt x="104797" y="42794"/>
                        <a:pt x="107079" y="46883"/>
                        <a:pt x="110978" y="49641"/>
                      </a:cubicBezTo>
                      <a:cubicBezTo>
                        <a:pt x="106889" y="51352"/>
                        <a:pt x="104702" y="54300"/>
                        <a:pt x="104702" y="57914"/>
                      </a:cubicBezTo>
                      <a:cubicBezTo>
                        <a:pt x="104702" y="63905"/>
                        <a:pt x="109552" y="67424"/>
                        <a:pt x="118776" y="67994"/>
                      </a:cubicBezTo>
                      <a:lnTo>
                        <a:pt x="127810" y="68565"/>
                      </a:lnTo>
                      <a:cubicBezTo>
                        <a:pt x="134562" y="69040"/>
                        <a:pt x="136654" y="70467"/>
                        <a:pt x="136654" y="73320"/>
                      </a:cubicBezTo>
                      <a:cubicBezTo>
                        <a:pt x="136654" y="76743"/>
                        <a:pt x="131234" y="79121"/>
                        <a:pt x="123531" y="79121"/>
                      </a:cubicBezTo>
                      <a:cubicBezTo>
                        <a:pt x="115733" y="79121"/>
                        <a:pt x="111454" y="77409"/>
                        <a:pt x="111454" y="74080"/>
                      </a:cubicBezTo>
                      <a:cubicBezTo>
                        <a:pt x="111454" y="72939"/>
                        <a:pt x="112119" y="71703"/>
                        <a:pt x="113165" y="70752"/>
                      </a:cubicBezTo>
                      <a:lnTo>
                        <a:pt x="105367" y="70752"/>
                      </a:lnTo>
                      <a:cubicBezTo>
                        <a:pt x="103180" y="71798"/>
                        <a:pt x="101754" y="73985"/>
                        <a:pt x="101754" y="76363"/>
                      </a:cubicBezTo>
                      <a:cubicBezTo>
                        <a:pt x="101754" y="82734"/>
                        <a:pt x="110122" y="87299"/>
                        <a:pt x="123341" y="87299"/>
                      </a:cubicBezTo>
                      <a:moveTo>
                        <a:pt x="49641" y="26057"/>
                      </a:moveTo>
                      <a:lnTo>
                        <a:pt x="49641" y="31002"/>
                      </a:lnTo>
                      <a:lnTo>
                        <a:pt x="56107" y="31002"/>
                      </a:lnTo>
                      <a:lnTo>
                        <a:pt x="56107" y="55061"/>
                      </a:lnTo>
                      <a:cubicBezTo>
                        <a:pt x="56107" y="65332"/>
                        <a:pt x="61433" y="70942"/>
                        <a:pt x="71513" y="70942"/>
                      </a:cubicBezTo>
                      <a:cubicBezTo>
                        <a:pt x="75127" y="70942"/>
                        <a:pt x="78930" y="69896"/>
                        <a:pt x="80452" y="68565"/>
                      </a:cubicBezTo>
                      <a:lnTo>
                        <a:pt x="80452" y="60862"/>
                      </a:lnTo>
                      <a:cubicBezTo>
                        <a:pt x="78835" y="61623"/>
                        <a:pt x="75982" y="62098"/>
                        <a:pt x="73795" y="62098"/>
                      </a:cubicBezTo>
                      <a:cubicBezTo>
                        <a:pt x="68089" y="62098"/>
                        <a:pt x="65902" y="59911"/>
                        <a:pt x="65902" y="54300"/>
                      </a:cubicBezTo>
                      <a:lnTo>
                        <a:pt x="65902" y="31002"/>
                      </a:lnTo>
                      <a:lnTo>
                        <a:pt x="78740" y="31002"/>
                      </a:lnTo>
                      <a:lnTo>
                        <a:pt x="78740" y="22348"/>
                      </a:lnTo>
                      <a:lnTo>
                        <a:pt x="65902" y="22348"/>
                      </a:lnTo>
                      <a:lnTo>
                        <a:pt x="65902" y="13599"/>
                      </a:lnTo>
                      <a:lnTo>
                        <a:pt x="60387" y="13599"/>
                      </a:lnTo>
                      <a:lnTo>
                        <a:pt x="60196" y="14265"/>
                      </a:lnTo>
                      <a:cubicBezTo>
                        <a:pt x="58294" y="20161"/>
                        <a:pt x="55156" y="23584"/>
                        <a:pt x="49641" y="26057"/>
                      </a:cubicBezTo>
                      <a:moveTo>
                        <a:pt x="10270" y="42128"/>
                      </a:moveTo>
                      <a:cubicBezTo>
                        <a:pt x="11412" y="34710"/>
                        <a:pt x="15976" y="30241"/>
                        <a:pt x="22728" y="30241"/>
                      </a:cubicBezTo>
                      <a:cubicBezTo>
                        <a:pt x="28814" y="30241"/>
                        <a:pt x="32808" y="34901"/>
                        <a:pt x="33569" y="42128"/>
                      </a:cubicBezTo>
                      <a:lnTo>
                        <a:pt x="10270" y="42128"/>
                      </a:lnTo>
                      <a:close/>
                      <a:moveTo>
                        <a:pt x="25201" y="70942"/>
                      </a:moveTo>
                      <a:cubicBezTo>
                        <a:pt x="31477" y="70942"/>
                        <a:pt x="38419" y="68755"/>
                        <a:pt x="41938" y="65807"/>
                      </a:cubicBezTo>
                      <a:lnTo>
                        <a:pt x="41938" y="56488"/>
                      </a:lnTo>
                      <a:cubicBezTo>
                        <a:pt x="37944" y="60006"/>
                        <a:pt x="31857" y="62384"/>
                        <a:pt x="26057" y="62384"/>
                      </a:cubicBezTo>
                      <a:cubicBezTo>
                        <a:pt x="16642" y="62384"/>
                        <a:pt x="11317" y="58389"/>
                        <a:pt x="10080" y="50306"/>
                      </a:cubicBezTo>
                      <a:lnTo>
                        <a:pt x="43745" y="50306"/>
                      </a:lnTo>
                      <a:cubicBezTo>
                        <a:pt x="44886" y="32523"/>
                        <a:pt x="36898" y="21777"/>
                        <a:pt x="22443" y="21777"/>
                      </a:cubicBezTo>
                      <a:cubicBezTo>
                        <a:pt x="8654" y="21777"/>
                        <a:pt x="0" y="31382"/>
                        <a:pt x="0" y="46502"/>
                      </a:cubicBezTo>
                      <a:cubicBezTo>
                        <a:pt x="0" y="62193"/>
                        <a:pt x="9034" y="70942"/>
                        <a:pt x="25201" y="70942"/>
                      </a:cubicBezTo>
                    </a:path>
                  </a:pathLst>
                </a:custGeom>
                <a:grpFill/>
                <a:ln w="9452" cap="flat">
                  <a:noFill/>
                  <a:prstDash val="solid"/>
                  <a:miter/>
                </a:ln>
              </p:spPr>
              <p:txBody>
                <a:bodyPr rtlCol="0" anchor="ctr"/>
                <a:lstStyle/>
                <a:p>
                  <a:endParaRPr lang="nb-NO"/>
                </a:p>
              </p:txBody>
            </p:sp>
          </p:grpSp>
          <p:sp>
            <p:nvSpPr>
              <p:cNvPr id="450" name="Frihåndsform: figur 449">
                <a:extLst>
                  <a:ext uri="{FF2B5EF4-FFF2-40B4-BE49-F238E27FC236}">
                    <a16:creationId xmlns:a16="http://schemas.microsoft.com/office/drawing/2014/main" id="{F730A62E-FD59-2D85-FCBD-6CD6F7FD5898}"/>
                  </a:ext>
                </a:extLst>
              </p:cNvPr>
              <p:cNvSpPr/>
              <p:nvPr/>
            </p:nvSpPr>
            <p:spPr>
              <a:xfrm>
                <a:off x="7573744" y="956537"/>
                <a:ext cx="36833" cy="9401"/>
              </a:xfrm>
              <a:custGeom>
                <a:avLst/>
                <a:gdLst>
                  <a:gd name="connsiteX0" fmla="*/ 0 w 36327"/>
                  <a:gd name="connsiteY0" fmla="*/ 0 h 9414"/>
                  <a:gd name="connsiteX1" fmla="*/ 36327 w 36327"/>
                  <a:gd name="connsiteY1" fmla="*/ 0 h 9414"/>
                  <a:gd name="connsiteX2" fmla="*/ 36327 w 36327"/>
                  <a:gd name="connsiteY2" fmla="*/ 9415 h 9414"/>
                  <a:gd name="connsiteX3" fmla="*/ 0 w 36327"/>
                  <a:gd name="connsiteY3" fmla="*/ 9415 h 9414"/>
                </a:gdLst>
                <a:ahLst/>
                <a:cxnLst>
                  <a:cxn ang="0">
                    <a:pos x="connsiteX0" y="connsiteY0"/>
                  </a:cxn>
                  <a:cxn ang="0">
                    <a:pos x="connsiteX1" y="connsiteY1"/>
                  </a:cxn>
                  <a:cxn ang="0">
                    <a:pos x="connsiteX2" y="connsiteY2"/>
                  </a:cxn>
                  <a:cxn ang="0">
                    <a:pos x="connsiteX3" y="connsiteY3"/>
                  </a:cxn>
                </a:cxnLst>
                <a:rect l="l" t="t" r="r" b="b"/>
                <a:pathLst>
                  <a:path w="36327" h="9414">
                    <a:moveTo>
                      <a:pt x="0" y="0"/>
                    </a:moveTo>
                    <a:lnTo>
                      <a:pt x="36327" y="0"/>
                    </a:lnTo>
                    <a:lnTo>
                      <a:pt x="36327" y="9415"/>
                    </a:lnTo>
                    <a:lnTo>
                      <a:pt x="0" y="9415"/>
                    </a:lnTo>
                    <a:close/>
                  </a:path>
                </a:pathLst>
              </a:custGeom>
              <a:solidFill>
                <a:schemeClr val="bg1"/>
              </a:solidFill>
              <a:ln w="9452" cap="flat">
                <a:noFill/>
                <a:prstDash val="solid"/>
                <a:miter/>
              </a:ln>
            </p:spPr>
            <p:txBody>
              <a:bodyPr rtlCol="0" anchor="ctr"/>
              <a:lstStyle/>
              <a:p>
                <a:endParaRPr lang="nb-NO"/>
              </a:p>
            </p:txBody>
          </p:sp>
        </p:grpSp>
      </p:grpSp>
    </p:spTree>
    <p:extLst>
      <p:ext uri="{BB962C8B-B14F-4D97-AF65-F5344CB8AC3E}">
        <p14:creationId xmlns:p14="http://schemas.microsoft.com/office/powerpoint/2010/main" val="27887293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bilde 1">
            <a:extLst>
              <a:ext uri="{FF2B5EF4-FFF2-40B4-BE49-F238E27FC236}">
                <a16:creationId xmlns:a16="http://schemas.microsoft.com/office/drawing/2014/main" id="{3BBF152F-E25B-4EF2-BAA0-F8CE7DDC0F82}"/>
              </a:ext>
            </a:extLst>
          </p:cNvPr>
          <p:cNvSpPr>
            <a:spLocks noGrp="1"/>
          </p:cNvSpPr>
          <p:nvPr>
            <p:ph type="pic" sz="quarter" idx="10"/>
          </p:nvPr>
        </p:nvSpPr>
        <p:spPr/>
        <p:txBody>
          <a:bodyPr/>
          <a:lstStyle/>
          <a:p>
            <a:endParaRPr lang="nb-NO"/>
          </a:p>
        </p:txBody>
      </p:sp>
      <p:sp>
        <p:nvSpPr>
          <p:cNvPr id="9" name="Plassholder for innhold 8">
            <a:extLst>
              <a:ext uri="{FF2B5EF4-FFF2-40B4-BE49-F238E27FC236}">
                <a16:creationId xmlns:a16="http://schemas.microsoft.com/office/drawing/2014/main" id="{7D1EB1E7-E843-5796-A40C-9E3415B25086}"/>
              </a:ext>
            </a:extLst>
          </p:cNvPr>
          <p:cNvSpPr>
            <a:spLocks noGrp="1"/>
          </p:cNvSpPr>
          <p:nvPr>
            <p:ph idx="1"/>
          </p:nvPr>
        </p:nvSpPr>
        <p:spPr/>
        <p:txBody>
          <a:bodyPr>
            <a:normAutofit fontScale="47500" lnSpcReduction="20000"/>
          </a:bodyPr>
          <a:lstStyle/>
          <a:p>
            <a:pPr algn="l">
              <a:buFont typeface="Arial" panose="020B0604020202020204" pitchFamily="34" charset="0"/>
              <a:buChar char="•"/>
            </a:pPr>
            <a:r>
              <a:rPr lang="nb-NO" sz="2900" b="0" i="0" dirty="0">
                <a:solidFill>
                  <a:srgbClr val="303030"/>
                </a:solidFill>
                <a:effectLst/>
                <a:latin typeface="Roboto" panose="02000000000000000000" pitchFamily="2" charset="0"/>
              </a:rPr>
              <a:t>Andelen elever som svarer at de blir mobbet er markant høyere i år enn i fjor. Dette gjelder på alle trinn på grunnskolen.</a:t>
            </a:r>
          </a:p>
          <a:p>
            <a:pPr algn="l">
              <a:buFont typeface="Arial" panose="020B0604020202020204" pitchFamily="34" charset="0"/>
              <a:buChar char="•"/>
            </a:pPr>
            <a:r>
              <a:rPr lang="nb-NO" sz="2900" b="0" i="0" dirty="0">
                <a:solidFill>
                  <a:srgbClr val="303030"/>
                </a:solidFill>
                <a:effectLst/>
                <a:latin typeface="Roboto" panose="02000000000000000000" pitchFamily="2" charset="0"/>
              </a:rPr>
              <a:t>Mobbing er mest utbredt blant de yngste elevene. På 7. trinn svarer 13 prosent (Drammen 16,8) at de har vært utsatt for mobbing, mens på 10. trinn er andelen 11 prosent (Drammen 10,6).</a:t>
            </a:r>
          </a:p>
          <a:p>
            <a:pPr algn="l">
              <a:buFont typeface="Arial" panose="020B0604020202020204" pitchFamily="34" charset="0"/>
              <a:buChar char="•"/>
            </a:pPr>
            <a:r>
              <a:rPr lang="nb-NO" sz="2900" b="0" i="0" dirty="0">
                <a:solidFill>
                  <a:srgbClr val="303030"/>
                </a:solidFill>
                <a:effectLst/>
                <a:latin typeface="Roboto" panose="02000000000000000000" pitchFamily="2" charset="0"/>
              </a:rPr>
              <a:t>Vi ser en økning i mobbing de to siste årene på 10. trinn, etter flere år med lavere mobbetall. På 7. trinn har andelen elever som opplever mobbing hatt en jevn økning siden 2018.</a:t>
            </a:r>
          </a:p>
          <a:p>
            <a:pPr algn="l">
              <a:buFont typeface="Arial" panose="020B0604020202020204" pitchFamily="34" charset="0"/>
              <a:buChar char="•"/>
            </a:pPr>
            <a:r>
              <a:rPr lang="nb-NO" sz="2900" b="0" i="0" dirty="0">
                <a:solidFill>
                  <a:srgbClr val="303030"/>
                </a:solidFill>
                <a:effectLst/>
                <a:latin typeface="Roboto" panose="02000000000000000000" pitchFamily="2" charset="0"/>
              </a:rPr>
              <a:t>I gruppen elever som svarer at de blir mobbet på 7. trinn, er det halvparten som svarer at de likevel trives godt på skolen. Tilsvarende andel på 10. trinn er fire av ti.</a:t>
            </a:r>
          </a:p>
          <a:p>
            <a:pPr algn="l">
              <a:buFont typeface="Arial" panose="020B0604020202020204" pitchFamily="34" charset="0"/>
              <a:buChar char="•"/>
            </a:pPr>
            <a:r>
              <a:rPr lang="nb-NO" sz="2900" b="0" i="0" dirty="0">
                <a:solidFill>
                  <a:srgbClr val="303030"/>
                </a:solidFill>
                <a:effectLst/>
                <a:latin typeface="Roboto" panose="02000000000000000000" pitchFamily="2" charset="0"/>
              </a:rPr>
              <a:t>De fleste elever svarer at de trives på skolen. I overkant av 8 av 10 elever på både 7. og 10. trinn svarer at de trives godt. De siste årene ser vi likevel en svak nedgang i andelen som trives godt.</a:t>
            </a:r>
          </a:p>
          <a:p>
            <a:pPr algn="l">
              <a:buFont typeface="Arial" panose="020B0604020202020204" pitchFamily="34" charset="0"/>
              <a:buChar char="•"/>
            </a:pPr>
            <a:r>
              <a:rPr lang="nb-NO" sz="2900" b="0" i="0" dirty="0">
                <a:solidFill>
                  <a:srgbClr val="303030"/>
                </a:solidFill>
                <a:effectLst/>
                <a:latin typeface="Roboto" panose="02000000000000000000" pitchFamily="2" charset="0"/>
              </a:rPr>
              <a:t>Færre elever på 7. og 10. trinn er motiverte for å lære sammenlignet med de siste tre årene.</a:t>
            </a:r>
          </a:p>
          <a:p>
            <a:pPr algn="l">
              <a:buFont typeface="Arial" panose="020B0604020202020204" pitchFamily="34" charset="0"/>
              <a:buChar char="•"/>
            </a:pPr>
            <a:r>
              <a:rPr lang="nb-NO" sz="2900" b="0" i="0" dirty="0">
                <a:solidFill>
                  <a:srgbClr val="303030"/>
                </a:solidFill>
                <a:effectLst/>
                <a:latin typeface="Roboto" panose="02000000000000000000" pitchFamily="2" charset="0"/>
              </a:rPr>
              <a:t>Elevene på 7. trinn opplever mer elevmedvirkning enn elevene på 10. trinn.</a:t>
            </a:r>
          </a:p>
          <a:p>
            <a:pPr marL="0" indent="0" algn="l">
              <a:buNone/>
            </a:pPr>
            <a:endParaRPr lang="nb-NO" sz="2900" b="0" i="0" dirty="0">
              <a:solidFill>
                <a:srgbClr val="303030"/>
              </a:solidFill>
              <a:effectLst/>
              <a:latin typeface="Roboto" panose="02000000000000000000" pitchFamily="2" charset="0"/>
            </a:endParaRPr>
          </a:p>
          <a:p>
            <a:pPr marL="0" indent="0" algn="l">
              <a:buNone/>
            </a:pPr>
            <a:endParaRPr lang="nb-NO" b="0" i="0" dirty="0">
              <a:solidFill>
                <a:srgbClr val="303030"/>
              </a:solidFill>
              <a:effectLst/>
              <a:latin typeface="Roboto" panose="02000000000000000000" pitchFamily="2" charset="0"/>
            </a:endParaRPr>
          </a:p>
          <a:p>
            <a:pPr marL="0" indent="0" algn="r">
              <a:buNone/>
            </a:pPr>
            <a:r>
              <a:rPr lang="nb-NO" sz="2100" dirty="0"/>
              <a:t>Kilde: </a:t>
            </a:r>
            <a:r>
              <a:rPr lang="nb-NO" sz="2100" dirty="0">
                <a:hlinkClick r:id="rId2"/>
              </a:rPr>
              <a:t>https://www.udir.no/tall-og-forskning/brukerundersokelser/elevundersokelsen/mobbetallene-fortsetter-a-oke/</a:t>
            </a:r>
            <a:r>
              <a:rPr lang="nb-NO" sz="2100" dirty="0"/>
              <a:t> </a:t>
            </a:r>
          </a:p>
        </p:txBody>
      </p:sp>
      <p:sp>
        <p:nvSpPr>
          <p:cNvPr id="8" name="Tittel 7">
            <a:extLst>
              <a:ext uri="{FF2B5EF4-FFF2-40B4-BE49-F238E27FC236}">
                <a16:creationId xmlns:a16="http://schemas.microsoft.com/office/drawing/2014/main" id="{DA24EFF2-DDED-5EE7-96BA-C7184B15E54A}"/>
              </a:ext>
            </a:extLst>
          </p:cNvPr>
          <p:cNvSpPr>
            <a:spLocks noGrp="1"/>
          </p:cNvSpPr>
          <p:nvPr>
            <p:ph type="title"/>
          </p:nvPr>
        </p:nvSpPr>
        <p:spPr/>
        <p:txBody>
          <a:bodyPr>
            <a:noAutofit/>
          </a:bodyPr>
          <a:lstStyle/>
          <a:p>
            <a:r>
              <a:rPr lang="nb-NO" sz="3600" dirty="0"/>
              <a:t>Utdanningsdirektoratet sine hovedfunn nasjonalt</a:t>
            </a:r>
          </a:p>
        </p:txBody>
      </p:sp>
      <p:sp>
        <p:nvSpPr>
          <p:cNvPr id="3" name="Plassholder for tekst 2">
            <a:extLst>
              <a:ext uri="{FF2B5EF4-FFF2-40B4-BE49-F238E27FC236}">
                <a16:creationId xmlns:a16="http://schemas.microsoft.com/office/drawing/2014/main" id="{16F049F1-917F-A781-4F20-05A6D6493771}"/>
              </a:ext>
            </a:extLst>
          </p:cNvPr>
          <p:cNvSpPr>
            <a:spLocks noGrp="1"/>
          </p:cNvSpPr>
          <p:nvPr>
            <p:ph type="body" sz="quarter" idx="13"/>
          </p:nvPr>
        </p:nvSpPr>
        <p:spPr/>
        <p:txBody>
          <a:bodyPr/>
          <a:lstStyle/>
          <a:p>
            <a:endParaRPr lang="nb-NO"/>
          </a:p>
        </p:txBody>
      </p:sp>
      <p:sp>
        <p:nvSpPr>
          <p:cNvPr id="4" name="Plassholder for tekst 3">
            <a:extLst>
              <a:ext uri="{FF2B5EF4-FFF2-40B4-BE49-F238E27FC236}">
                <a16:creationId xmlns:a16="http://schemas.microsoft.com/office/drawing/2014/main" id="{A3C7B6D5-386C-EE44-28F9-8FBC792A3C8D}"/>
              </a:ext>
            </a:extLst>
          </p:cNvPr>
          <p:cNvSpPr>
            <a:spLocks noGrp="1"/>
          </p:cNvSpPr>
          <p:nvPr>
            <p:ph type="body" sz="quarter" idx="16"/>
          </p:nvPr>
        </p:nvSpPr>
        <p:spPr/>
        <p:txBody>
          <a:bodyPr/>
          <a:lstStyle/>
          <a:p>
            <a:endParaRPr lang="nb-NO"/>
          </a:p>
        </p:txBody>
      </p:sp>
      <p:pic>
        <p:nvPicPr>
          <p:cNvPr id="10" name="Bilde 9">
            <a:extLst>
              <a:ext uri="{FF2B5EF4-FFF2-40B4-BE49-F238E27FC236}">
                <a16:creationId xmlns:a16="http://schemas.microsoft.com/office/drawing/2014/main" id="{E55982AE-0F4E-6E47-CEC8-A70ED40681A7}"/>
              </a:ext>
            </a:extLst>
          </p:cNvPr>
          <p:cNvPicPr>
            <a:picLocks noChangeAspect="1"/>
          </p:cNvPicPr>
          <p:nvPr/>
        </p:nvPicPr>
        <p:blipFill rotWithShape="1">
          <a:blip r:embed="rId3"/>
          <a:srcRect l="2189" r="8324"/>
          <a:stretch/>
        </p:blipFill>
        <p:spPr>
          <a:xfrm>
            <a:off x="6096000" y="1916216"/>
            <a:ext cx="6096000" cy="3645679"/>
          </a:xfrm>
          <a:prstGeom prst="rect">
            <a:avLst/>
          </a:prstGeom>
        </p:spPr>
      </p:pic>
    </p:spTree>
    <p:extLst>
      <p:ext uri="{BB962C8B-B14F-4D97-AF65-F5344CB8AC3E}">
        <p14:creationId xmlns:p14="http://schemas.microsoft.com/office/powerpoint/2010/main" val="15903643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innhold 1">
            <a:extLst>
              <a:ext uri="{FF2B5EF4-FFF2-40B4-BE49-F238E27FC236}">
                <a16:creationId xmlns:a16="http://schemas.microsoft.com/office/drawing/2014/main" id="{E0FF131B-BB66-1735-272B-0030CD8B5DE7}"/>
              </a:ext>
            </a:extLst>
          </p:cNvPr>
          <p:cNvSpPr>
            <a:spLocks noGrp="1"/>
          </p:cNvSpPr>
          <p:nvPr>
            <p:ph idx="1"/>
          </p:nvPr>
        </p:nvSpPr>
        <p:spPr/>
        <p:txBody>
          <a:bodyPr vert="horz" lIns="91440" tIns="45720" rIns="91440" bIns="45720" rtlCol="0" anchor="t">
            <a:normAutofit lnSpcReduction="10000"/>
          </a:bodyPr>
          <a:lstStyle/>
          <a:p>
            <a:r>
              <a:rPr lang="nb-NO" dirty="0"/>
              <a:t>Markant økning av mobbing fra 2022</a:t>
            </a:r>
          </a:p>
          <a:p>
            <a:r>
              <a:rPr lang="nb-NO" dirty="0"/>
              <a:t>Mobbing er mest utbredt blant de yngste elevene</a:t>
            </a:r>
          </a:p>
          <a:p>
            <a:r>
              <a:rPr lang="nb-NO" dirty="0"/>
              <a:t>Digital mobbing øker</a:t>
            </a:r>
          </a:p>
          <a:p>
            <a:r>
              <a:rPr lang="nb-NO" dirty="0"/>
              <a:t>Læringsmiljøindeksene ligger over eller på nasjonalt snitt, men noe nedgang</a:t>
            </a:r>
          </a:p>
          <a:p>
            <a:pPr lvl="1"/>
            <a:r>
              <a:rPr lang="nb-NO" dirty="0"/>
              <a:t>Skårer godt på trivsel og støtte fra lærere</a:t>
            </a:r>
          </a:p>
          <a:p>
            <a:pPr lvl="1"/>
            <a:r>
              <a:rPr lang="nb-NO" dirty="0"/>
              <a:t>Skårer lavere på elevmedvirkning, motivasjon, vurdering for læring, mestring og faglige utfordringer enn foregående år (små forskjeller)</a:t>
            </a:r>
          </a:p>
          <a:p>
            <a:r>
              <a:rPr lang="nb-NO" dirty="0"/>
              <a:t>Variasjoner mellom skolene, men også mellom trinn på samme skole</a:t>
            </a:r>
          </a:p>
          <a:p>
            <a:endParaRPr lang="nb-NO" dirty="0"/>
          </a:p>
          <a:p>
            <a:pPr marL="0" indent="0">
              <a:buNone/>
            </a:pPr>
            <a:endParaRPr lang="nb-NO" dirty="0"/>
          </a:p>
        </p:txBody>
      </p:sp>
      <p:sp>
        <p:nvSpPr>
          <p:cNvPr id="3" name="Tittel 2">
            <a:extLst>
              <a:ext uri="{FF2B5EF4-FFF2-40B4-BE49-F238E27FC236}">
                <a16:creationId xmlns:a16="http://schemas.microsoft.com/office/drawing/2014/main" id="{AA8E723B-71ED-FAE8-AB27-714DF0754B1F}"/>
              </a:ext>
            </a:extLst>
          </p:cNvPr>
          <p:cNvSpPr>
            <a:spLocks noGrp="1"/>
          </p:cNvSpPr>
          <p:nvPr>
            <p:ph type="title"/>
          </p:nvPr>
        </p:nvSpPr>
        <p:spPr/>
        <p:txBody>
          <a:bodyPr>
            <a:normAutofit fontScale="90000"/>
          </a:bodyPr>
          <a:lstStyle/>
          <a:p>
            <a:r>
              <a:rPr lang="nb-NO" dirty="0"/>
              <a:t>Drammen kommune sine hovedfunn</a:t>
            </a:r>
          </a:p>
        </p:txBody>
      </p:sp>
      <p:sp>
        <p:nvSpPr>
          <p:cNvPr id="5" name="Plassholder for tekst 4">
            <a:extLst>
              <a:ext uri="{FF2B5EF4-FFF2-40B4-BE49-F238E27FC236}">
                <a16:creationId xmlns:a16="http://schemas.microsoft.com/office/drawing/2014/main" id="{298C0268-4747-ED29-3058-C877987BD48C}"/>
              </a:ext>
            </a:extLst>
          </p:cNvPr>
          <p:cNvSpPr>
            <a:spLocks noGrp="1"/>
          </p:cNvSpPr>
          <p:nvPr>
            <p:ph type="body" sz="quarter" idx="13"/>
          </p:nvPr>
        </p:nvSpPr>
        <p:spPr/>
        <p:txBody>
          <a:bodyPr/>
          <a:lstStyle/>
          <a:p>
            <a:endParaRPr lang="nb-NO"/>
          </a:p>
        </p:txBody>
      </p:sp>
      <p:sp>
        <p:nvSpPr>
          <p:cNvPr id="6" name="Plassholder for tekst 5">
            <a:extLst>
              <a:ext uri="{FF2B5EF4-FFF2-40B4-BE49-F238E27FC236}">
                <a16:creationId xmlns:a16="http://schemas.microsoft.com/office/drawing/2014/main" id="{0CD7A94F-FE3B-3E99-3A36-4C55A7951381}"/>
              </a:ext>
            </a:extLst>
          </p:cNvPr>
          <p:cNvSpPr>
            <a:spLocks noGrp="1"/>
          </p:cNvSpPr>
          <p:nvPr>
            <p:ph type="body" sz="quarter" idx="16"/>
          </p:nvPr>
        </p:nvSpPr>
        <p:spPr/>
        <p:txBody>
          <a:bodyPr/>
          <a:lstStyle/>
          <a:p>
            <a:endParaRPr lang="nb-NO"/>
          </a:p>
        </p:txBody>
      </p:sp>
      <p:pic>
        <p:nvPicPr>
          <p:cNvPr id="11" name="Plassholder for bilde 11">
            <a:extLst>
              <a:ext uri="{FF2B5EF4-FFF2-40B4-BE49-F238E27FC236}">
                <a16:creationId xmlns:a16="http://schemas.microsoft.com/office/drawing/2014/main" id="{1E155DBC-07E0-3E40-9742-0A8A94D43D8D}"/>
              </a:ext>
            </a:extLst>
          </p:cNvPr>
          <p:cNvPicPr>
            <a:picLocks noGrp="1" noChangeAspect="1"/>
          </p:cNvPicPr>
          <p:nvPr>
            <p:ph type="pic" sz="quarter" idx="10"/>
          </p:nvPr>
        </p:nvPicPr>
        <p:blipFill>
          <a:blip r:embed="rId2"/>
          <a:srcRect/>
          <a:stretch>
            <a:fillRect/>
          </a:stretch>
        </p:blipFill>
        <p:spPr>
          <a:xfrm>
            <a:off x="6096000" y="0"/>
            <a:ext cx="6096000" cy="6858000"/>
          </a:xfrm>
          <a:prstGeom prst="rect">
            <a:avLst/>
          </a:prstGeom>
        </p:spPr>
      </p:pic>
    </p:spTree>
    <p:extLst>
      <p:ext uri="{BB962C8B-B14F-4D97-AF65-F5344CB8AC3E}">
        <p14:creationId xmlns:p14="http://schemas.microsoft.com/office/powerpoint/2010/main" val="365284573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884349C1-CD58-0282-4DC0-9FA4E18CD047}"/>
              </a:ext>
            </a:extLst>
          </p:cNvPr>
          <p:cNvPicPr>
            <a:picLocks noGrp="1" noChangeAspect="1"/>
          </p:cNvPicPr>
          <p:nvPr>
            <p:ph sz="quarter" idx="15"/>
          </p:nvPr>
        </p:nvPicPr>
        <p:blipFill>
          <a:blip r:embed="rId3"/>
          <a:stretch>
            <a:fillRect/>
          </a:stretch>
        </p:blipFill>
        <p:spPr>
          <a:xfrm>
            <a:off x="442325" y="2259736"/>
            <a:ext cx="10189356" cy="3537560"/>
          </a:xfrm>
        </p:spPr>
      </p:pic>
      <p:pic>
        <p:nvPicPr>
          <p:cNvPr id="6" name="Picture 5">
            <a:extLst>
              <a:ext uri="{FF2B5EF4-FFF2-40B4-BE49-F238E27FC236}">
                <a16:creationId xmlns:a16="http://schemas.microsoft.com/office/drawing/2014/main" id="{BA4D5A2E-72DD-1044-2136-52498EEF2609}"/>
              </a:ext>
            </a:extLst>
          </p:cNvPr>
          <p:cNvPicPr>
            <a:picLocks noChangeAspect="1"/>
          </p:cNvPicPr>
          <p:nvPr/>
        </p:nvPicPr>
        <p:blipFill>
          <a:blip r:embed="rId4"/>
          <a:stretch>
            <a:fillRect/>
          </a:stretch>
        </p:blipFill>
        <p:spPr>
          <a:xfrm>
            <a:off x="305165" y="638811"/>
            <a:ext cx="10183091" cy="2003805"/>
          </a:xfrm>
          <a:prstGeom prst="rect">
            <a:avLst/>
          </a:prstGeom>
        </p:spPr>
      </p:pic>
    </p:spTree>
    <p:extLst>
      <p:ext uri="{BB962C8B-B14F-4D97-AF65-F5344CB8AC3E}">
        <p14:creationId xmlns:p14="http://schemas.microsoft.com/office/powerpoint/2010/main" val="9748589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lassholder for bilde 6">
            <a:extLst>
              <a:ext uri="{FF2B5EF4-FFF2-40B4-BE49-F238E27FC236}">
                <a16:creationId xmlns:a16="http://schemas.microsoft.com/office/drawing/2014/main" id="{C2A52E7D-CC2B-BFED-8352-D9B089F112B6}"/>
              </a:ext>
            </a:extLst>
          </p:cNvPr>
          <p:cNvPicPr>
            <a:picLocks noGrp="1" noChangeAspect="1"/>
          </p:cNvPicPr>
          <p:nvPr>
            <p:ph type="pic" sz="quarter" idx="10"/>
          </p:nvPr>
        </p:nvPicPr>
        <p:blipFill>
          <a:blip r:embed="rId2"/>
          <a:srcRect/>
          <a:stretch>
            <a:fillRect/>
          </a:stretch>
        </p:blipFill>
        <p:spPr>
          <a:prstGeom prst="rect">
            <a:avLst/>
          </a:prstGeom>
        </p:spPr>
      </p:pic>
      <p:sp>
        <p:nvSpPr>
          <p:cNvPr id="2" name="Plassholder for innhold 1">
            <a:extLst>
              <a:ext uri="{FF2B5EF4-FFF2-40B4-BE49-F238E27FC236}">
                <a16:creationId xmlns:a16="http://schemas.microsoft.com/office/drawing/2014/main" id="{38CA85D4-7226-21DB-3A24-1D2027D87D6B}"/>
              </a:ext>
            </a:extLst>
          </p:cNvPr>
          <p:cNvSpPr>
            <a:spLocks noGrp="1"/>
          </p:cNvSpPr>
          <p:nvPr>
            <p:ph idx="1"/>
          </p:nvPr>
        </p:nvSpPr>
        <p:spPr>
          <a:xfrm>
            <a:off x="349482" y="1673678"/>
            <a:ext cx="5542240" cy="5102025"/>
          </a:xfrm>
        </p:spPr>
        <p:txBody>
          <a:bodyPr>
            <a:normAutofit fontScale="92500"/>
          </a:bodyPr>
          <a:lstStyle/>
          <a:p>
            <a:r>
              <a:rPr lang="nb-NO" b="0" i="0" dirty="0">
                <a:solidFill>
                  <a:srgbClr val="303030"/>
                </a:solidFill>
                <a:effectLst/>
                <a:latin typeface="Roboto" panose="02000000000000000000" pitchFamily="2" charset="0"/>
              </a:rPr>
              <a:t>God klasseledelse </a:t>
            </a:r>
          </a:p>
          <a:p>
            <a:r>
              <a:rPr lang="nb-NO" dirty="0">
                <a:solidFill>
                  <a:srgbClr val="303030"/>
                </a:solidFill>
                <a:latin typeface="Roboto" panose="02000000000000000000" pitchFamily="2" charset="0"/>
              </a:rPr>
              <a:t>S</a:t>
            </a:r>
            <a:r>
              <a:rPr lang="nb-NO" b="0" i="0" dirty="0">
                <a:solidFill>
                  <a:srgbClr val="303030"/>
                </a:solidFill>
                <a:effectLst/>
                <a:latin typeface="Roboto" panose="02000000000000000000" pitchFamily="2" charset="0"/>
              </a:rPr>
              <a:t>ystematisk arbeid over tid </a:t>
            </a:r>
          </a:p>
          <a:p>
            <a:r>
              <a:rPr lang="nb-NO" dirty="0">
                <a:solidFill>
                  <a:srgbClr val="303030"/>
                </a:solidFill>
                <a:latin typeface="Roboto" panose="02000000000000000000" pitchFamily="2" charset="0"/>
              </a:rPr>
              <a:t>V</a:t>
            </a:r>
            <a:r>
              <a:rPr lang="nb-NO" b="0" i="0" dirty="0">
                <a:solidFill>
                  <a:srgbClr val="303030"/>
                </a:solidFill>
                <a:effectLst/>
                <a:latin typeface="Roboto" panose="02000000000000000000" pitchFamily="2" charset="0"/>
              </a:rPr>
              <a:t>oksne som er til stede og bryr seg  </a:t>
            </a:r>
          </a:p>
          <a:p>
            <a:r>
              <a:rPr lang="nb-NO" dirty="0">
                <a:solidFill>
                  <a:srgbClr val="303030"/>
                </a:solidFill>
                <a:latin typeface="Roboto" panose="02000000000000000000" pitchFamily="2" charset="0"/>
              </a:rPr>
              <a:t>G</a:t>
            </a:r>
            <a:r>
              <a:rPr lang="nb-NO" b="0" i="0" dirty="0">
                <a:solidFill>
                  <a:srgbClr val="303030"/>
                </a:solidFill>
                <a:effectLst/>
                <a:latin typeface="Roboto" panose="02000000000000000000" pitchFamily="2" charset="0"/>
              </a:rPr>
              <a:t>odt samarbeid mellom hjem og skole</a:t>
            </a:r>
          </a:p>
          <a:p>
            <a:r>
              <a:rPr lang="nb-NO" dirty="0">
                <a:solidFill>
                  <a:srgbClr val="303030"/>
                </a:solidFill>
                <a:latin typeface="Roboto" panose="02000000000000000000" pitchFamily="2" charset="0"/>
              </a:rPr>
              <a:t>Elevmedvirkning</a:t>
            </a:r>
          </a:p>
          <a:p>
            <a:r>
              <a:rPr lang="nb-NO" dirty="0">
                <a:solidFill>
                  <a:srgbClr val="303030"/>
                </a:solidFill>
                <a:latin typeface="Roboto" panose="02000000000000000000" pitchFamily="2" charset="0"/>
              </a:rPr>
              <a:t>Bygge et godt fellesskap i klassen og på skolen (fra individ til fellesskapet)</a:t>
            </a:r>
          </a:p>
          <a:p>
            <a:r>
              <a:rPr lang="nb-NO" dirty="0">
                <a:solidFill>
                  <a:srgbClr val="303030"/>
                </a:solidFill>
                <a:latin typeface="Roboto" panose="02000000000000000000" pitchFamily="2" charset="0"/>
              </a:rPr>
              <a:t>Bygge et lag rundt og med elevene</a:t>
            </a:r>
          </a:p>
          <a:p>
            <a:r>
              <a:rPr lang="nb-NO" dirty="0">
                <a:solidFill>
                  <a:srgbClr val="303030"/>
                </a:solidFill>
                <a:latin typeface="Roboto" panose="02000000000000000000" pitchFamily="2" charset="0"/>
              </a:rPr>
              <a:t>Gode relasjoner mellom elever og voksne</a:t>
            </a:r>
          </a:p>
          <a:p>
            <a:endParaRPr lang="nb-NO" dirty="0">
              <a:solidFill>
                <a:srgbClr val="303030"/>
              </a:solidFill>
              <a:latin typeface="Roboto" panose="02000000000000000000" pitchFamily="2" charset="0"/>
            </a:endParaRPr>
          </a:p>
          <a:p>
            <a:pPr marL="0" indent="0">
              <a:buNone/>
            </a:pPr>
            <a:endParaRPr lang="nb-NO" dirty="0">
              <a:solidFill>
                <a:srgbClr val="303030"/>
              </a:solidFill>
              <a:latin typeface="Roboto" panose="02000000000000000000" pitchFamily="2" charset="0"/>
            </a:endParaRPr>
          </a:p>
          <a:p>
            <a:pPr marL="0" indent="0" algn="r">
              <a:buNone/>
            </a:pPr>
            <a:r>
              <a:rPr lang="nb-NO" sz="1200" dirty="0">
                <a:solidFill>
                  <a:srgbClr val="303030"/>
                </a:solidFill>
                <a:latin typeface="Roboto" panose="02000000000000000000" pitchFamily="2" charset="0"/>
              </a:rPr>
              <a:t>Kilde: </a:t>
            </a:r>
            <a:r>
              <a:rPr lang="nb-NO" sz="1200" dirty="0">
                <a:solidFill>
                  <a:srgbClr val="303030"/>
                </a:solidFill>
                <a:latin typeface="Roboto" panose="02000000000000000000" pitchFamily="2" charset="0"/>
                <a:hlinkClick r:id="rId3"/>
              </a:rPr>
              <a:t>https://www.udir.no/tall-og-forskning/brukerundersokelser/elevundersokelsen/mobbetallene-fortsetter-a-oke/</a:t>
            </a:r>
            <a:r>
              <a:rPr lang="nb-NO" sz="1200" dirty="0">
                <a:solidFill>
                  <a:srgbClr val="303030"/>
                </a:solidFill>
                <a:latin typeface="Roboto" panose="02000000000000000000" pitchFamily="2" charset="0"/>
              </a:rPr>
              <a:t> </a:t>
            </a:r>
          </a:p>
        </p:txBody>
      </p:sp>
      <p:sp>
        <p:nvSpPr>
          <p:cNvPr id="3" name="Tittel 2">
            <a:extLst>
              <a:ext uri="{FF2B5EF4-FFF2-40B4-BE49-F238E27FC236}">
                <a16:creationId xmlns:a16="http://schemas.microsoft.com/office/drawing/2014/main" id="{F916C6CB-1DFA-8264-995F-65EA47665B26}"/>
              </a:ext>
            </a:extLst>
          </p:cNvPr>
          <p:cNvSpPr>
            <a:spLocks noGrp="1"/>
          </p:cNvSpPr>
          <p:nvPr>
            <p:ph type="title"/>
          </p:nvPr>
        </p:nvSpPr>
        <p:spPr/>
        <p:txBody>
          <a:bodyPr>
            <a:noAutofit/>
          </a:bodyPr>
          <a:lstStyle/>
          <a:p>
            <a:r>
              <a:rPr lang="nb-NO" sz="3600" dirty="0"/>
              <a:t>Dette er tiltak anbefalt av utdanningsdirektoratet </a:t>
            </a:r>
          </a:p>
        </p:txBody>
      </p:sp>
      <p:sp>
        <p:nvSpPr>
          <p:cNvPr id="5" name="Plassholder for tekst 4">
            <a:extLst>
              <a:ext uri="{FF2B5EF4-FFF2-40B4-BE49-F238E27FC236}">
                <a16:creationId xmlns:a16="http://schemas.microsoft.com/office/drawing/2014/main" id="{19A26935-23AD-C30C-34AD-B60079AC9DC3}"/>
              </a:ext>
            </a:extLst>
          </p:cNvPr>
          <p:cNvSpPr>
            <a:spLocks noGrp="1"/>
          </p:cNvSpPr>
          <p:nvPr>
            <p:ph type="body" sz="quarter" idx="13"/>
          </p:nvPr>
        </p:nvSpPr>
        <p:spPr/>
        <p:txBody>
          <a:bodyPr/>
          <a:lstStyle/>
          <a:p>
            <a:endParaRPr lang="nb-NO"/>
          </a:p>
        </p:txBody>
      </p:sp>
      <p:sp>
        <p:nvSpPr>
          <p:cNvPr id="6" name="Plassholder for tekst 5">
            <a:extLst>
              <a:ext uri="{FF2B5EF4-FFF2-40B4-BE49-F238E27FC236}">
                <a16:creationId xmlns:a16="http://schemas.microsoft.com/office/drawing/2014/main" id="{690B7448-F944-8207-A833-F39B6FF9588F}"/>
              </a:ext>
            </a:extLst>
          </p:cNvPr>
          <p:cNvSpPr>
            <a:spLocks noGrp="1"/>
          </p:cNvSpPr>
          <p:nvPr>
            <p:ph type="body" sz="quarter" idx="16"/>
          </p:nvPr>
        </p:nvSpPr>
        <p:spPr/>
        <p:txBody>
          <a:bodyPr/>
          <a:lstStyle/>
          <a:p>
            <a:endParaRPr lang="nb-NO"/>
          </a:p>
        </p:txBody>
      </p:sp>
    </p:spTree>
    <p:extLst>
      <p:ext uri="{BB962C8B-B14F-4D97-AF65-F5344CB8AC3E}">
        <p14:creationId xmlns:p14="http://schemas.microsoft.com/office/powerpoint/2010/main" val="171890094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ssholder for innhold 5" descr="Et bilde som inneholder tekst, klær, skjermbilde, person&#10;&#10;Automatisk generert beskrivelse">
            <a:extLst>
              <a:ext uri="{FF2B5EF4-FFF2-40B4-BE49-F238E27FC236}">
                <a16:creationId xmlns:a16="http://schemas.microsoft.com/office/drawing/2014/main" id="{B6F04CE3-ABAA-8BCF-6974-4773B454106F}"/>
              </a:ext>
            </a:extLst>
          </p:cNvPr>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t="11444" b="11444"/>
          <a:stretch/>
        </p:blipFill>
        <p:spPr>
          <a:prstGeom prst="rect">
            <a:avLst/>
          </a:prstGeom>
          <a:ln>
            <a:noFill/>
          </a:ln>
          <a:effectLst>
            <a:outerShdw blurRad="292100" dist="139700" dir="2700000" algn="tl" rotWithShape="0">
              <a:srgbClr val="333333">
                <a:alpha val="65000"/>
              </a:srgbClr>
            </a:outerShdw>
          </a:effectLst>
        </p:spPr>
      </p:pic>
      <p:sp>
        <p:nvSpPr>
          <p:cNvPr id="2" name="Plassholder for innhold 1">
            <a:extLst>
              <a:ext uri="{FF2B5EF4-FFF2-40B4-BE49-F238E27FC236}">
                <a16:creationId xmlns:a16="http://schemas.microsoft.com/office/drawing/2014/main" id="{286A2DA6-7D03-51B3-3680-16B75CED788A}"/>
              </a:ext>
            </a:extLst>
          </p:cNvPr>
          <p:cNvSpPr>
            <a:spLocks noGrp="1"/>
          </p:cNvSpPr>
          <p:nvPr>
            <p:ph idx="1"/>
          </p:nvPr>
        </p:nvSpPr>
        <p:spPr>
          <a:xfrm>
            <a:off x="349482" y="1673678"/>
            <a:ext cx="5542240" cy="4931227"/>
          </a:xfrm>
        </p:spPr>
        <p:txBody>
          <a:bodyPr>
            <a:normAutofit fontScale="77500" lnSpcReduction="20000"/>
          </a:bodyPr>
          <a:lstStyle/>
          <a:p>
            <a:pPr marL="0" indent="0">
              <a:buNone/>
            </a:pPr>
            <a:r>
              <a:rPr lang="nb-NO" sz="2000" b="1" dirty="0"/>
              <a:t>Systematisk arbeid over tid</a:t>
            </a:r>
            <a:br>
              <a:rPr lang="nb-NO" sz="2000" b="1" dirty="0"/>
            </a:br>
            <a:r>
              <a:rPr lang="nb-NO" sz="1800" dirty="0"/>
              <a:t>Kommunale rutiner og praksis helt ut i klasserommet (Utarbeidet i 2022). Alle skoler får veiledning og oppfølgning i utarbeidelse av «Skolens plan for systematisk arbeid for trygt og godt skolemiljø». </a:t>
            </a:r>
          </a:p>
          <a:p>
            <a:pPr marL="0" indent="0">
              <a:buNone/>
            </a:pPr>
            <a:r>
              <a:rPr lang="nb-NO" sz="1800" dirty="0"/>
              <a:t>Planen en del av lederavtalen. Alle skoleleder for systematisk kompetanseheving. </a:t>
            </a:r>
          </a:p>
          <a:p>
            <a:pPr marL="0" indent="0">
              <a:buNone/>
            </a:pPr>
            <a:r>
              <a:rPr lang="nb-NO" sz="2000" b="1" dirty="0"/>
              <a:t>Kartlegging av skolemiljøet</a:t>
            </a:r>
            <a:br>
              <a:rPr lang="nb-NO" sz="2000" b="1" dirty="0"/>
            </a:br>
            <a:r>
              <a:rPr lang="nb-NO" sz="1800" dirty="0"/>
              <a:t>Innføring av to obligatoriske undersøkelser i halvåret for å avdekke mobbing fra 2024</a:t>
            </a:r>
          </a:p>
          <a:p>
            <a:pPr marL="0" indent="0">
              <a:buNone/>
            </a:pPr>
            <a:r>
              <a:rPr lang="nb-NO" sz="2000" b="1" dirty="0"/>
              <a:t>Samarbeid med foreldre</a:t>
            </a:r>
            <a:br>
              <a:rPr lang="nb-NO" sz="2000" b="1" dirty="0"/>
            </a:br>
            <a:r>
              <a:rPr lang="nb-NO" sz="1800" dirty="0"/>
              <a:t>I nye kommunale retningslinjer for hjem-skolesamarbeid vil det kommer frem forventinger om hvordan hjem og skole skal samarbeide om godt skolemiljø og skape arenaer sammen for dette</a:t>
            </a:r>
          </a:p>
          <a:p>
            <a:pPr marL="0" indent="0">
              <a:buNone/>
            </a:pPr>
            <a:r>
              <a:rPr lang="nb-NO" sz="2000" b="1" dirty="0"/>
              <a:t>Bygge lag rundt eleven</a:t>
            </a:r>
          </a:p>
          <a:p>
            <a:pPr marL="0" indent="0">
              <a:buNone/>
            </a:pPr>
            <a:r>
              <a:rPr lang="nb-NO" sz="1800" dirty="0"/>
              <a:t>Det arbeides med å etablere «Arena 4» på alle skoler der skolen, forebyggende tjenester, elever og foreldre er deltakere.</a:t>
            </a:r>
          </a:p>
          <a:p>
            <a:pPr marL="0" indent="0">
              <a:buNone/>
            </a:pPr>
            <a:r>
              <a:rPr lang="nb-NO" sz="2000" b="1" dirty="0"/>
              <a:t>Bygge kapasitet til å støtte og veilede skoler</a:t>
            </a:r>
            <a:br>
              <a:rPr lang="nb-NO" sz="1800" b="1" dirty="0"/>
            </a:br>
            <a:r>
              <a:rPr lang="nb-NO" sz="1800" dirty="0"/>
              <a:t>Skoleeier må se på kapasitet til å støtte skolene i viktig utviklingsarbeid som f.eks. klasseledelse.</a:t>
            </a:r>
          </a:p>
          <a:p>
            <a:pPr marL="0" indent="0">
              <a:buNone/>
            </a:pPr>
            <a:r>
              <a:rPr lang="nb-NO" sz="1800" dirty="0"/>
              <a:t>Bygge kapasitet til å gå inn i skoler som har utfordringer med skolemiljø over tid, men også komme tidlig inn i enkelt saker. </a:t>
            </a:r>
          </a:p>
          <a:p>
            <a:pPr marL="0" indent="0">
              <a:buNone/>
            </a:pPr>
            <a:r>
              <a:rPr lang="nb-NO" sz="1800" dirty="0" err="1"/>
              <a:t>Læringstøttende</a:t>
            </a:r>
            <a:r>
              <a:rPr lang="nb-NO" sz="1800" dirty="0"/>
              <a:t> team er et eksempel på et tiltak som fungerer godt, men har behov for å øke sin kapasitet.</a:t>
            </a:r>
            <a:endParaRPr lang="nb-NO" sz="1800" b="1" dirty="0"/>
          </a:p>
        </p:txBody>
      </p:sp>
      <p:sp>
        <p:nvSpPr>
          <p:cNvPr id="3" name="Tittel 2">
            <a:extLst>
              <a:ext uri="{FF2B5EF4-FFF2-40B4-BE49-F238E27FC236}">
                <a16:creationId xmlns:a16="http://schemas.microsoft.com/office/drawing/2014/main" id="{718EE4D5-FF5B-413A-2F0B-B8D7ECFB2C8F}"/>
              </a:ext>
            </a:extLst>
          </p:cNvPr>
          <p:cNvSpPr>
            <a:spLocks noGrp="1"/>
          </p:cNvSpPr>
          <p:nvPr>
            <p:ph type="title"/>
          </p:nvPr>
        </p:nvSpPr>
        <p:spPr/>
        <p:txBody>
          <a:bodyPr>
            <a:noAutofit/>
          </a:bodyPr>
          <a:lstStyle/>
          <a:p>
            <a:r>
              <a:rPr lang="nb-NO" sz="3200" dirty="0"/>
              <a:t>Vi må prioritere tiltak som vi vet gir et godt skolemiljø</a:t>
            </a:r>
          </a:p>
        </p:txBody>
      </p:sp>
      <p:sp>
        <p:nvSpPr>
          <p:cNvPr id="4" name="Plassholder for tekst 3">
            <a:extLst>
              <a:ext uri="{FF2B5EF4-FFF2-40B4-BE49-F238E27FC236}">
                <a16:creationId xmlns:a16="http://schemas.microsoft.com/office/drawing/2014/main" id="{6EC702B9-A4AC-6566-C4D5-249AF6BCEC7F}"/>
              </a:ext>
            </a:extLst>
          </p:cNvPr>
          <p:cNvSpPr>
            <a:spLocks noGrp="1"/>
          </p:cNvSpPr>
          <p:nvPr>
            <p:ph type="body" sz="quarter" idx="13"/>
          </p:nvPr>
        </p:nvSpPr>
        <p:spPr/>
        <p:txBody>
          <a:bodyPr/>
          <a:lstStyle/>
          <a:p>
            <a:endParaRPr lang="nb-NO"/>
          </a:p>
        </p:txBody>
      </p:sp>
      <p:sp>
        <p:nvSpPr>
          <p:cNvPr id="5" name="Plassholder for tekst 4">
            <a:extLst>
              <a:ext uri="{FF2B5EF4-FFF2-40B4-BE49-F238E27FC236}">
                <a16:creationId xmlns:a16="http://schemas.microsoft.com/office/drawing/2014/main" id="{F4F9FE54-FBE9-8B78-D15C-2CDFD825177C}"/>
              </a:ext>
            </a:extLst>
          </p:cNvPr>
          <p:cNvSpPr>
            <a:spLocks noGrp="1"/>
          </p:cNvSpPr>
          <p:nvPr>
            <p:ph type="body" sz="quarter" idx="16"/>
          </p:nvPr>
        </p:nvSpPr>
        <p:spPr/>
        <p:txBody>
          <a:bodyPr/>
          <a:lstStyle/>
          <a:p>
            <a:endParaRPr lang="nb-NO"/>
          </a:p>
        </p:txBody>
      </p:sp>
      <p:pic>
        <p:nvPicPr>
          <p:cNvPr id="8" name="Bilde 7">
            <a:extLst>
              <a:ext uri="{FF2B5EF4-FFF2-40B4-BE49-F238E27FC236}">
                <a16:creationId xmlns:a16="http://schemas.microsoft.com/office/drawing/2014/main" id="{11172D16-ADB8-3726-2E01-24038E2DF4BD}"/>
              </a:ext>
            </a:extLst>
          </p:cNvPr>
          <p:cNvPicPr>
            <a:picLocks noChangeAspect="1"/>
          </p:cNvPicPr>
          <p:nvPr/>
        </p:nvPicPr>
        <p:blipFill>
          <a:blip r:embed="rId3"/>
          <a:stretch>
            <a:fillRect/>
          </a:stretch>
        </p:blipFill>
        <p:spPr>
          <a:xfrm>
            <a:off x="5402380" y="1361643"/>
            <a:ext cx="3781953" cy="3458058"/>
          </a:xfrm>
          <a:prstGeom prst="rect">
            <a:avLst/>
          </a:prstGeom>
        </p:spPr>
      </p:pic>
    </p:spTree>
    <p:extLst>
      <p:ext uri="{BB962C8B-B14F-4D97-AF65-F5344CB8AC3E}">
        <p14:creationId xmlns:p14="http://schemas.microsoft.com/office/powerpoint/2010/main" val="378986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lassholder for bilde 11">
            <a:extLst>
              <a:ext uri="{FF2B5EF4-FFF2-40B4-BE49-F238E27FC236}">
                <a16:creationId xmlns:a16="http://schemas.microsoft.com/office/drawing/2014/main" id="{B180BC32-67FB-719F-D69E-0DCDFC329F81}"/>
              </a:ext>
            </a:extLst>
          </p:cNvPr>
          <p:cNvPicPr>
            <a:picLocks noGrp="1" noChangeAspect="1"/>
          </p:cNvPicPr>
          <p:nvPr>
            <p:ph type="pic" sz="quarter" idx="10"/>
          </p:nvPr>
        </p:nvPicPr>
        <p:blipFill>
          <a:blip r:embed="rId3"/>
          <a:srcRect/>
          <a:stretch>
            <a:fillRect/>
          </a:stretch>
        </p:blipFill>
        <p:spPr>
          <a:prstGeom prst="rect">
            <a:avLst/>
          </a:prstGeom>
        </p:spPr>
      </p:pic>
      <p:sp>
        <p:nvSpPr>
          <p:cNvPr id="2" name="Plassholder for innhold 1">
            <a:extLst>
              <a:ext uri="{FF2B5EF4-FFF2-40B4-BE49-F238E27FC236}">
                <a16:creationId xmlns:a16="http://schemas.microsoft.com/office/drawing/2014/main" id="{C816EC59-898F-4E73-D6AD-0665B79F2FFD}"/>
              </a:ext>
            </a:extLst>
          </p:cNvPr>
          <p:cNvSpPr>
            <a:spLocks noGrp="1"/>
          </p:cNvSpPr>
          <p:nvPr>
            <p:ph idx="1"/>
          </p:nvPr>
        </p:nvSpPr>
        <p:spPr>
          <a:xfrm>
            <a:off x="349482" y="1673679"/>
            <a:ext cx="5548537" cy="5143551"/>
          </a:xfrm>
        </p:spPr>
        <p:txBody>
          <a:bodyPr vert="horz" lIns="91440" tIns="45720" rIns="91440" bIns="45720" rtlCol="0" anchor="t">
            <a:normAutofit/>
          </a:bodyPr>
          <a:lstStyle/>
          <a:p>
            <a:r>
              <a:rPr lang="nb-NO" sz="1600" dirty="0">
                <a:latin typeface="Drammen" pitchFamily="50" charset="0"/>
                <a:ea typeface="Drammen" pitchFamily="50" charset="0"/>
                <a:cs typeface="Times New Roman" panose="02020603050405020304" pitchFamily="18" charset="0"/>
              </a:rPr>
              <a:t>Handlingsplan for trygt og godt skolemiljø på kommunenivå og skolenivå</a:t>
            </a:r>
          </a:p>
          <a:p>
            <a:r>
              <a:rPr lang="nb-NO" sz="1600" dirty="0">
                <a:effectLst/>
                <a:latin typeface="Drammen" pitchFamily="50" charset="0"/>
                <a:ea typeface="Drammen" pitchFamily="50" charset="0"/>
                <a:cs typeface="Times New Roman" panose="02020603050405020304" pitchFamily="18" charset="0"/>
              </a:rPr>
              <a:t>Sosialfaglig stillinger </a:t>
            </a:r>
            <a:r>
              <a:rPr lang="nb-NO" sz="1600" dirty="0">
                <a:latin typeface="Drammen" pitchFamily="50" charset="0"/>
                <a:ea typeface="Drammen" pitchFamily="50" charset="0"/>
                <a:cs typeface="Times New Roman" panose="02020603050405020304" pitchFamily="18" charset="0"/>
              </a:rPr>
              <a:t>på alle barneskoler</a:t>
            </a:r>
          </a:p>
          <a:p>
            <a:r>
              <a:rPr lang="nb-NO" sz="1600" dirty="0">
                <a:effectLst/>
                <a:latin typeface="Drammen" pitchFamily="50" charset="0"/>
                <a:ea typeface="Drammen" pitchFamily="50" charset="0"/>
                <a:cs typeface="Times New Roman" panose="02020603050405020304" pitchFamily="18" charset="0"/>
              </a:rPr>
              <a:t>Kompetanseheving og nettverk for ansatte, og tema på fellesplanleggingsdag for alle ansatte</a:t>
            </a:r>
          </a:p>
          <a:p>
            <a:r>
              <a:rPr lang="nb-NO" sz="1600" dirty="0">
                <a:effectLst/>
                <a:latin typeface="Drammen" pitchFamily="50" charset="0"/>
                <a:ea typeface="Drammen" pitchFamily="50" charset="0"/>
                <a:cs typeface="Times New Roman" panose="02020603050405020304" pitchFamily="18" charset="0"/>
              </a:rPr>
              <a:t>Kommunen søkt og fått innvilget LOS-midler til 7 ungdomsskoler med 50% stilling (2023)</a:t>
            </a:r>
          </a:p>
          <a:p>
            <a:r>
              <a:rPr lang="nb-NO" sz="1600" dirty="0">
                <a:latin typeface="Drammen"/>
                <a:ea typeface="Drammen" pitchFamily="50" charset="0"/>
                <a:cs typeface="Times New Roman"/>
              </a:rPr>
              <a:t>Guttas campus, besøk på Utøya og </a:t>
            </a:r>
            <a:r>
              <a:rPr lang="nb-NO" sz="1600" dirty="0" err="1">
                <a:latin typeface="Drammen"/>
                <a:ea typeface="Drammen" pitchFamily="50" charset="0"/>
                <a:cs typeface="Times New Roman"/>
              </a:rPr>
              <a:t>Pride</a:t>
            </a:r>
            <a:r>
              <a:rPr lang="nb-NO" sz="1600" dirty="0">
                <a:latin typeface="Drammen"/>
                <a:ea typeface="Drammen" pitchFamily="50" charset="0"/>
                <a:cs typeface="Times New Roman"/>
              </a:rPr>
              <a:t>-markering, skolemiljøprogrammer (PALS, MOT, Smartoppvekst o.l.)</a:t>
            </a:r>
          </a:p>
          <a:p>
            <a:r>
              <a:rPr lang="nb-NO" sz="1600" dirty="0">
                <a:latin typeface="Drammen"/>
                <a:ea typeface="Drammen" pitchFamily="50" charset="0"/>
                <a:cs typeface="Times New Roman"/>
              </a:rPr>
              <a:t>Tverrfaglig samarbeidsarena på skolene (f.eks. Arena 4, BERT)</a:t>
            </a:r>
          </a:p>
          <a:p>
            <a:r>
              <a:rPr lang="nb-NO" sz="1600" dirty="0"/>
              <a:t>Alle ledere deltar ca. hver 4. uke på digital kompetanseheving om lovverk og rutiner</a:t>
            </a:r>
          </a:p>
          <a:p>
            <a:r>
              <a:rPr lang="nb-NO" sz="1600" dirty="0"/>
              <a:t>Rutiner for godt skolemiljø og mobbing er gjennomgått på nettverk for SFO-ansatte</a:t>
            </a:r>
          </a:p>
          <a:p>
            <a:r>
              <a:rPr lang="nb-NO" sz="1600" dirty="0"/>
              <a:t>Planleggingsdag med tema godt skolemiljø er gjennomført</a:t>
            </a:r>
          </a:p>
        </p:txBody>
      </p:sp>
      <p:sp>
        <p:nvSpPr>
          <p:cNvPr id="3" name="Tittel 2">
            <a:extLst>
              <a:ext uri="{FF2B5EF4-FFF2-40B4-BE49-F238E27FC236}">
                <a16:creationId xmlns:a16="http://schemas.microsoft.com/office/drawing/2014/main" id="{5E0B1F04-4220-D02E-A3FC-480D7596C678}"/>
              </a:ext>
            </a:extLst>
          </p:cNvPr>
          <p:cNvSpPr>
            <a:spLocks noGrp="1"/>
          </p:cNvSpPr>
          <p:nvPr>
            <p:ph type="title"/>
          </p:nvPr>
        </p:nvSpPr>
        <p:spPr>
          <a:xfrm>
            <a:off x="349482" y="253094"/>
            <a:ext cx="5552752" cy="1250586"/>
          </a:xfrm>
        </p:spPr>
        <p:txBody>
          <a:bodyPr>
            <a:noAutofit/>
          </a:bodyPr>
          <a:lstStyle/>
          <a:p>
            <a:r>
              <a:rPr lang="nb-NO" sz="3600" dirty="0">
                <a:latin typeface="Drammen"/>
              </a:rPr>
              <a:t>Tiltak formidlet til hovedutvalget i 2023</a:t>
            </a:r>
          </a:p>
        </p:txBody>
      </p:sp>
      <p:sp>
        <p:nvSpPr>
          <p:cNvPr id="10" name="Plassholder for tekst 9">
            <a:extLst>
              <a:ext uri="{FF2B5EF4-FFF2-40B4-BE49-F238E27FC236}">
                <a16:creationId xmlns:a16="http://schemas.microsoft.com/office/drawing/2014/main" id="{99DBD058-E98E-1E44-F2FC-1E1B978023E3}"/>
              </a:ext>
            </a:extLst>
          </p:cNvPr>
          <p:cNvSpPr>
            <a:spLocks noGrp="1"/>
          </p:cNvSpPr>
          <p:nvPr>
            <p:ph type="body" sz="quarter" idx="13"/>
          </p:nvPr>
        </p:nvSpPr>
        <p:spPr/>
        <p:txBody>
          <a:bodyPr/>
          <a:lstStyle/>
          <a:p>
            <a:endParaRPr lang="nb-NO"/>
          </a:p>
        </p:txBody>
      </p:sp>
      <p:sp>
        <p:nvSpPr>
          <p:cNvPr id="11" name="Plassholder for tekst 10">
            <a:extLst>
              <a:ext uri="{FF2B5EF4-FFF2-40B4-BE49-F238E27FC236}">
                <a16:creationId xmlns:a16="http://schemas.microsoft.com/office/drawing/2014/main" id="{6564E5F8-FC94-EB43-EAFF-EF3736AD682F}"/>
              </a:ext>
            </a:extLst>
          </p:cNvPr>
          <p:cNvSpPr>
            <a:spLocks noGrp="1"/>
          </p:cNvSpPr>
          <p:nvPr>
            <p:ph type="body" sz="quarter" idx="16"/>
          </p:nvPr>
        </p:nvSpPr>
        <p:spPr/>
        <p:txBody>
          <a:bodyPr/>
          <a:lstStyle/>
          <a:p>
            <a:endParaRPr lang="nb-NO"/>
          </a:p>
        </p:txBody>
      </p:sp>
    </p:spTree>
    <p:extLst>
      <p:ext uri="{BB962C8B-B14F-4D97-AF65-F5344CB8AC3E}">
        <p14:creationId xmlns:p14="http://schemas.microsoft.com/office/powerpoint/2010/main" val="355076371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794965481"/>
      </p:ext>
    </p:extLst>
  </p:cSld>
  <p:clrMapOvr>
    <a:masterClrMapping/>
  </p:clrMapOvr>
</p:sld>
</file>

<file path=ppt/theme/theme1.xml><?xml version="1.0" encoding="utf-8"?>
<a:theme xmlns:a="http://schemas.openxmlformats.org/drawingml/2006/main" name="Drammen Kommune Theme">
  <a:themeElements>
    <a:clrScheme name="Office">
      <a:dk1>
        <a:srgbClr val="000000"/>
      </a:dk1>
      <a:lt1>
        <a:srgbClr val="FFFFFF"/>
      </a:lt1>
      <a:dk2>
        <a:srgbClr val="44546A"/>
      </a:dk2>
      <a:lt2>
        <a:srgbClr val="E7E6E6"/>
      </a:lt2>
      <a:accent1>
        <a:srgbClr val="DEEDE7"/>
      </a:accent1>
      <a:accent2>
        <a:srgbClr val="898989"/>
      </a:accent2>
      <a:accent3>
        <a:srgbClr val="BCA79B"/>
      </a:accent3>
      <a:accent4>
        <a:srgbClr val="FFD0C2"/>
      </a:accent4>
      <a:accent5>
        <a:srgbClr val="5B9BD5"/>
      </a:accent5>
      <a:accent6>
        <a:srgbClr val="203864"/>
      </a:accent6>
      <a:hlink>
        <a:srgbClr val="0563C1"/>
      </a:hlink>
      <a:folHlink>
        <a:srgbClr val="954F72"/>
      </a:folHlink>
    </a:clrScheme>
    <a:fontScheme name="Egendefinert 111">
      <a:majorFont>
        <a:latin typeface="Drammen"/>
        <a:ea typeface=""/>
        <a:cs typeface=""/>
      </a:majorFont>
      <a:minorFont>
        <a:latin typeface="Dramme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Custom Color 1">
      <a:srgbClr val="66696B"/>
    </a:custClr>
    <a:custClr name="Custom Color 2">
      <a:srgbClr val="B60059"/>
    </a:custClr>
    <a:custClr name="Custom Color 3">
      <a:srgbClr val="FFE564"/>
    </a:custClr>
    <a:custClr name="Custom Color 4">
      <a:srgbClr val="A7CD74"/>
    </a:custClr>
    <a:custClr name="Custom Color 5">
      <a:srgbClr val="B1380B"/>
    </a:custClr>
    <a:custClr name="Custom Color 6">
      <a:srgbClr val="436A62"/>
    </a:custClr>
  </a:custClrLst>
  <a:extLst>
    <a:ext uri="{05A4C25C-085E-4340-85A3-A5531E510DB2}">
      <thm15:themeFamily xmlns:thm15="http://schemas.microsoft.com/office/thememl/2012/main" name="Presentasjon18" id="{7C83DF01-97BA-F041-B4B8-C18BDB816AA6}" vid="{056C0F65-F797-264B-B849-9BB3604AB4C2}"/>
    </a:ext>
  </a:extLst>
</a:theme>
</file>

<file path=ppt/theme/theme2.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30e22fec-b65b-4755-b6b6-1ca938124834">
      <Terms xmlns="http://schemas.microsoft.com/office/infopath/2007/PartnerControls"/>
    </lcf76f155ced4ddcb4097134ff3c332f>
    <TaxCatchAll xmlns="c96637d7-a48d-4f95-a165-d6bf2fdd9548"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kument" ma:contentTypeID="0x010100F2182372F6DECC459255192C4D5C2661" ma:contentTypeVersion="18" ma:contentTypeDescription="Opprett et nytt dokument." ma:contentTypeScope="" ma:versionID="9fec406bdb87d8c985258f15bde01068">
  <xsd:schema xmlns:xsd="http://www.w3.org/2001/XMLSchema" xmlns:xs="http://www.w3.org/2001/XMLSchema" xmlns:p="http://schemas.microsoft.com/office/2006/metadata/properties" xmlns:ns2="30e22fec-b65b-4755-b6b6-1ca938124834" xmlns:ns3="c96637d7-a48d-4f95-a165-d6bf2fdd9548" targetNamespace="http://schemas.microsoft.com/office/2006/metadata/properties" ma:root="true" ma:fieldsID="ebee277e6fae1ded252443215326a657" ns2:_="" ns3:_="">
    <xsd:import namespace="30e22fec-b65b-4755-b6b6-1ca938124834"/>
    <xsd:import namespace="c96637d7-a48d-4f95-a165-d6bf2fdd9548"/>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AutoKeyPoints" minOccurs="0"/>
                <xsd:element ref="ns2:MediaServiceKeyPoint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2:MediaServiceLocation"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0e22fec-b65b-4755-b6b6-1ca93812483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DateTaken" ma:index="17" nillable="true" ma:displayName="MediaServiceDateTaken" ma:hidden="true" ma:internalName="MediaServiceDateTaken" ma:readOnly="true">
      <xsd:simpleType>
        <xsd:restriction base="dms:Text"/>
      </xsd:simpleType>
    </xsd:element>
    <xsd:element name="MediaLengthInSeconds" ma:index="18" nillable="true" ma:displayName="Length (seconds)" ma:internalName="MediaLengthInSeconds" ma:readOnly="true">
      <xsd:simpleType>
        <xsd:restriction base="dms:Unknown"/>
      </xsd:simpleType>
    </xsd:element>
    <xsd:element name="MediaServiceLocation" ma:index="19" nillable="true" ma:displayName="Location" ma:internalName="MediaServiceLocation" ma:readOnly="true">
      <xsd:simpleType>
        <xsd:restriction base="dms:Text"/>
      </xsd:simpleType>
    </xsd:element>
    <xsd:element name="lcf76f155ced4ddcb4097134ff3c332f" ma:index="21" nillable="true" ma:taxonomy="true" ma:internalName="lcf76f155ced4ddcb4097134ff3c332f" ma:taxonomyFieldName="MediaServiceImageTags" ma:displayName="Bildemerkelapper" ma:readOnly="false" ma:fieldId="{5cf76f15-5ced-4ddc-b409-7134ff3c332f}" ma:taxonomyMulti="true" ma:sspId="99dbf3f2-ddb5-431c-b95e-910844d8573d"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96637d7-a48d-4f95-a165-d6bf2fdd9548" elementFormDefault="qualified">
    <xsd:import namespace="http://schemas.microsoft.com/office/2006/documentManagement/types"/>
    <xsd:import namespace="http://schemas.microsoft.com/office/infopath/2007/PartnerControls"/>
    <xsd:element name="SharedWithUsers" ma:index="10" nillable="true" ma:displayName="Delt med"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Delingsdetaljer" ma:internalName="SharedWithDetails" ma:readOnly="true">
      <xsd:simpleType>
        <xsd:restriction base="dms:Note">
          <xsd:maxLength value="255"/>
        </xsd:restriction>
      </xsd:simpleType>
    </xsd:element>
    <xsd:element name="TaxCatchAll" ma:index="22" nillable="true" ma:displayName="Taxonomy Catch All Column" ma:hidden="true" ma:list="{74507334-23ab-4114-b4cd-5b8c556f8c6e}" ma:internalName="TaxCatchAll" ma:showField="CatchAllData" ma:web="c96637d7-a48d-4f95-a165-d6bf2fdd954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nholdstype"/>
        <xsd:element ref="dc:title" minOccurs="0" maxOccurs="1" ma:index="4" ma:displayName="Tit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03CCBDF-F409-41A1-8598-45924AED751E}">
  <ds:schemaRefs>
    <ds:schemaRef ds:uri="http://schemas.microsoft.com/sharepoint/v3/contenttype/forms"/>
  </ds:schemaRefs>
</ds:datastoreItem>
</file>

<file path=customXml/itemProps2.xml><?xml version="1.0" encoding="utf-8"?>
<ds:datastoreItem xmlns:ds="http://schemas.openxmlformats.org/officeDocument/2006/customXml" ds:itemID="{4BD72BB8-EC4C-424A-B9A6-6F272A111B8E}">
  <ds:schemaRefs>
    <ds:schemaRef ds:uri="30e22fec-b65b-4755-b6b6-1ca938124834"/>
    <ds:schemaRef ds:uri="c96637d7-a48d-4f95-a165-d6bf2fdd9548"/>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557C18A3-49B5-4D19-8E64-87C5BDB0B7E1}">
  <ds:schemaRefs>
    <ds:schemaRef ds:uri="30e22fec-b65b-4755-b6b6-1ca938124834"/>
    <ds:schemaRef ds:uri="c96637d7-a48d-4f95-a165-d6bf2fdd9548"/>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Drammenkommune_v1</Template>
  <TotalTime>42</TotalTime>
  <Words>737</Words>
  <Application>Microsoft Office PowerPoint</Application>
  <PresentationFormat>Widescreen</PresentationFormat>
  <Paragraphs>55</Paragraphs>
  <Slides>8</Slides>
  <Notes>2</Notes>
  <HiddenSlides>0</HiddenSlides>
  <MMClips>0</MMClips>
  <ScaleCrop>false</ScaleCrop>
  <HeadingPairs>
    <vt:vector size="6" baseType="variant">
      <vt:variant>
        <vt:lpstr>Brukte skrifter</vt:lpstr>
      </vt:variant>
      <vt:variant>
        <vt:i4>5</vt:i4>
      </vt:variant>
      <vt:variant>
        <vt:lpstr>Tema</vt:lpstr>
      </vt:variant>
      <vt:variant>
        <vt:i4>1</vt:i4>
      </vt:variant>
      <vt:variant>
        <vt:lpstr>Lysbildetitler</vt:lpstr>
      </vt:variant>
      <vt:variant>
        <vt:i4>8</vt:i4>
      </vt:variant>
    </vt:vector>
  </HeadingPairs>
  <TitlesOfParts>
    <vt:vector size="14" baseType="lpstr">
      <vt:lpstr>Calibri</vt:lpstr>
      <vt:lpstr>Drammen Medium</vt:lpstr>
      <vt:lpstr>Drammen</vt:lpstr>
      <vt:lpstr>Arial</vt:lpstr>
      <vt:lpstr>Roboto</vt:lpstr>
      <vt:lpstr>Drammen Kommune Theme</vt:lpstr>
      <vt:lpstr>Orientering om elevundersøkelsen 2023</vt:lpstr>
      <vt:lpstr>Utdanningsdirektoratet sine hovedfunn nasjonalt</vt:lpstr>
      <vt:lpstr>Drammen kommune sine hovedfunn</vt:lpstr>
      <vt:lpstr>PowerPoint-presentasjon</vt:lpstr>
      <vt:lpstr>Dette er tiltak anbefalt av utdanningsdirektoratet </vt:lpstr>
      <vt:lpstr>Vi må prioritere tiltak som vi vet gir et godt skolemiljø</vt:lpstr>
      <vt:lpstr>Tiltak formidlet til hovedutvalget i 2023</vt:lpstr>
      <vt:lpstr>PowerPoint-presentasjon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PowerPoint-presentasjon</dc:title>
  <dc:creator>Thomas Larsen Sola</dc:creator>
  <cp:lastModifiedBy>Thomas Larsen Sola</cp:lastModifiedBy>
  <cp:revision>1</cp:revision>
  <dcterms:created xsi:type="dcterms:W3CDTF">2022-03-01T06:55:45Z</dcterms:created>
  <dcterms:modified xsi:type="dcterms:W3CDTF">2024-01-31T05:59:51Z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0x010100F2182372F6DECC459255192C4D5C2661</vt:lpwstr>
  </property>
  <property fmtid="{D5CDD505-2E9C-101B-9397-08002B2CF9AE}" pid="3" name="MediaServiceImageTags">
    <vt:lpwstr/>
  </property>
</Properties>
</file>